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2D9A-F745-435E-98B9-B4B743846D9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29D2835F-1AB8-48A9-B936-53C8C51BBADF}">
      <dgm:prSet phldrT="[Texto]"/>
      <dgm:spPr/>
      <dgm:t>
        <a:bodyPr/>
        <a:lstStyle/>
        <a:p>
          <a:r>
            <a:rPr lang="es-MX" dirty="0"/>
            <a:t>Aplicación móvil para compradores y vendedores.</a:t>
          </a:r>
          <a:endParaRPr lang="es-ES" dirty="0"/>
        </a:p>
      </dgm:t>
    </dgm:pt>
    <dgm:pt modelId="{44987FA8-EEDC-4771-BAAF-6DD71ACD0220}" type="parTrans" cxnId="{98973D63-356D-420F-98BE-5D10CA2D8227}">
      <dgm:prSet/>
      <dgm:spPr/>
      <dgm:t>
        <a:bodyPr/>
        <a:lstStyle/>
        <a:p>
          <a:endParaRPr lang="es-ES"/>
        </a:p>
      </dgm:t>
    </dgm:pt>
    <dgm:pt modelId="{D0AC8730-05AB-470E-B2B9-9A315C40EB2C}" type="sibTrans" cxnId="{98973D63-356D-420F-98BE-5D10CA2D8227}">
      <dgm:prSet/>
      <dgm:spPr/>
      <dgm:t>
        <a:bodyPr/>
        <a:lstStyle/>
        <a:p>
          <a:endParaRPr lang="es-ES"/>
        </a:p>
      </dgm:t>
    </dgm:pt>
    <dgm:pt modelId="{BEE508BC-C435-4E17-958A-9A0B27C6B916}">
      <dgm:prSet phldrT="[Texto]"/>
      <dgm:spPr/>
      <dgm:t>
        <a:bodyPr/>
        <a:lstStyle/>
        <a:p>
          <a:r>
            <a:rPr lang="es-MX" dirty="0"/>
            <a:t>Sistemas de suscripción mensual.</a:t>
          </a:r>
          <a:endParaRPr lang="es-ES" dirty="0"/>
        </a:p>
      </dgm:t>
    </dgm:pt>
    <dgm:pt modelId="{89C54B02-04B7-4AC4-A891-4F665D66DF5A}" type="parTrans" cxnId="{AD65C803-06AF-4282-9C3D-1A885C279501}">
      <dgm:prSet/>
      <dgm:spPr/>
      <dgm:t>
        <a:bodyPr/>
        <a:lstStyle/>
        <a:p>
          <a:endParaRPr lang="es-ES"/>
        </a:p>
      </dgm:t>
    </dgm:pt>
    <dgm:pt modelId="{81D8E168-DB15-4039-B2CD-5E9E553B4EAF}" type="sibTrans" cxnId="{AD65C803-06AF-4282-9C3D-1A885C279501}">
      <dgm:prSet/>
      <dgm:spPr/>
      <dgm:t>
        <a:bodyPr/>
        <a:lstStyle/>
        <a:p>
          <a:endParaRPr lang="es-ES"/>
        </a:p>
      </dgm:t>
    </dgm:pt>
    <dgm:pt modelId="{2B646FC5-00A9-4F60-AD1D-997FFE6F8E1C}">
      <dgm:prSet phldrT="[Texto]"/>
      <dgm:spPr/>
      <dgm:t>
        <a:bodyPr/>
        <a:lstStyle/>
        <a:p>
          <a:r>
            <a:rPr lang="es-MX" dirty="0"/>
            <a:t>Colaboración con empresas de logística para entrega en zonas rurales.</a:t>
          </a:r>
          <a:endParaRPr lang="es-ES" dirty="0"/>
        </a:p>
      </dgm:t>
    </dgm:pt>
    <dgm:pt modelId="{C6B0DA8B-12DF-44A4-AA66-A9C884D33E67}" type="parTrans" cxnId="{E9A547C8-BB0A-414C-9D9C-7C92A574B021}">
      <dgm:prSet/>
      <dgm:spPr/>
      <dgm:t>
        <a:bodyPr/>
        <a:lstStyle/>
        <a:p>
          <a:endParaRPr lang="es-ES"/>
        </a:p>
      </dgm:t>
    </dgm:pt>
    <dgm:pt modelId="{744358A5-CC5B-48DA-B779-60FCB117A280}" type="sibTrans" cxnId="{E9A547C8-BB0A-414C-9D9C-7C92A574B021}">
      <dgm:prSet/>
      <dgm:spPr/>
      <dgm:t>
        <a:bodyPr/>
        <a:lstStyle/>
        <a:p>
          <a:endParaRPr lang="es-ES"/>
        </a:p>
      </dgm:t>
    </dgm:pt>
    <dgm:pt modelId="{07896A49-0672-432C-A8B5-41C9CF2E6EF7}">
      <dgm:prSet phldrT="[Texto]"/>
      <dgm:spPr/>
      <dgm:t>
        <a:bodyPr/>
        <a:lstStyle/>
        <a:p>
          <a:r>
            <a:rPr lang="es-MX" dirty="0"/>
            <a:t>Crear sección de recetas o consejos para usar productos frescos.</a:t>
          </a:r>
          <a:endParaRPr lang="es-ES" dirty="0"/>
        </a:p>
      </dgm:t>
    </dgm:pt>
    <dgm:pt modelId="{4CFF9B12-53D8-41A9-9197-47AA950E748B}" type="parTrans" cxnId="{77732C45-B228-4C38-A666-6AC9DB59C2DB}">
      <dgm:prSet/>
      <dgm:spPr/>
      <dgm:t>
        <a:bodyPr/>
        <a:lstStyle/>
        <a:p>
          <a:endParaRPr lang="es-ES"/>
        </a:p>
      </dgm:t>
    </dgm:pt>
    <dgm:pt modelId="{592A8FC4-0913-43E5-8895-3E371E12B3A4}" type="sibTrans" cxnId="{77732C45-B228-4C38-A666-6AC9DB59C2DB}">
      <dgm:prSet/>
      <dgm:spPr/>
      <dgm:t>
        <a:bodyPr/>
        <a:lstStyle/>
        <a:p>
          <a:endParaRPr lang="es-ES"/>
        </a:p>
      </dgm:t>
    </dgm:pt>
    <dgm:pt modelId="{5F754361-729B-4342-9A23-486D2BF3FD27}">
      <dgm:prSet phldrT="[Texto]"/>
      <dgm:spPr/>
      <dgm:t>
        <a:bodyPr/>
        <a:lstStyle/>
        <a:p>
          <a:r>
            <a:rPr lang="es-MX" dirty="0"/>
            <a:t>Implementar sistema de puntos y recompensas para consumidores recurrentes.</a:t>
          </a:r>
          <a:endParaRPr lang="es-ES" dirty="0"/>
        </a:p>
      </dgm:t>
    </dgm:pt>
    <dgm:pt modelId="{0C007F31-7BA5-4D48-A01F-2CFDD8BC28C3}" type="parTrans" cxnId="{CE522887-59AA-4CBD-ABDD-698DCE5F3EB0}">
      <dgm:prSet/>
      <dgm:spPr/>
      <dgm:t>
        <a:bodyPr/>
        <a:lstStyle/>
        <a:p>
          <a:endParaRPr lang="es-ES"/>
        </a:p>
      </dgm:t>
    </dgm:pt>
    <dgm:pt modelId="{2FEA04FC-9355-4EF8-8AF6-A71653C6D697}" type="sibTrans" cxnId="{CE522887-59AA-4CBD-ABDD-698DCE5F3EB0}">
      <dgm:prSet/>
      <dgm:spPr/>
      <dgm:t>
        <a:bodyPr/>
        <a:lstStyle/>
        <a:p>
          <a:endParaRPr lang="es-ES"/>
        </a:p>
      </dgm:t>
    </dgm:pt>
    <dgm:pt modelId="{80E37C49-92CD-4561-9779-FEA779387B84}">
      <dgm:prSet phldrT="[Texto]"/>
      <dgm:spPr/>
      <dgm:t>
        <a:bodyPr/>
        <a:lstStyle/>
        <a:p>
          <a:r>
            <a:rPr lang="es-MX" dirty="0"/>
            <a:t>Ofrecer herramienta de marketing a agricultores para mejorar la visibilidad de sus productos.</a:t>
          </a:r>
          <a:endParaRPr lang="es-ES" dirty="0"/>
        </a:p>
      </dgm:t>
    </dgm:pt>
    <dgm:pt modelId="{BE868019-E0A1-4181-A78C-2F28918769E5}" type="parTrans" cxnId="{67A0FF0F-B33B-4ED3-8021-D6B179806C11}">
      <dgm:prSet/>
      <dgm:spPr/>
      <dgm:t>
        <a:bodyPr/>
        <a:lstStyle/>
        <a:p>
          <a:endParaRPr lang="es-ES"/>
        </a:p>
      </dgm:t>
    </dgm:pt>
    <dgm:pt modelId="{5E4491D9-2B86-42C3-B9F1-4FF019A8ECCB}" type="sibTrans" cxnId="{67A0FF0F-B33B-4ED3-8021-D6B179806C11}">
      <dgm:prSet/>
      <dgm:spPr/>
      <dgm:t>
        <a:bodyPr/>
        <a:lstStyle/>
        <a:p>
          <a:endParaRPr lang="es-ES"/>
        </a:p>
      </dgm:t>
    </dgm:pt>
    <dgm:pt modelId="{1577ED70-D2BB-402E-88C7-0D83B7010698}">
      <dgm:prSet phldrT="[Texto]"/>
      <dgm:spPr/>
      <dgm:t>
        <a:bodyPr/>
        <a:lstStyle/>
        <a:p>
          <a:r>
            <a:rPr lang="es-MX" dirty="0"/>
            <a:t>Crear talleres virtuales sobre practicas agrícolas.</a:t>
          </a:r>
          <a:endParaRPr lang="es-ES" dirty="0"/>
        </a:p>
      </dgm:t>
    </dgm:pt>
    <dgm:pt modelId="{0E4D4BFF-2C22-448B-AB57-71A79CA168EF}" type="parTrans" cxnId="{CDD5AE48-31B9-4CFC-B759-522CFB7F4A2C}">
      <dgm:prSet/>
      <dgm:spPr/>
      <dgm:t>
        <a:bodyPr/>
        <a:lstStyle/>
        <a:p>
          <a:endParaRPr lang="es-ES"/>
        </a:p>
      </dgm:t>
    </dgm:pt>
    <dgm:pt modelId="{83E235B1-1A90-4B81-9D94-58F2C665995F}" type="sibTrans" cxnId="{CDD5AE48-31B9-4CFC-B759-522CFB7F4A2C}">
      <dgm:prSet/>
      <dgm:spPr/>
      <dgm:t>
        <a:bodyPr/>
        <a:lstStyle/>
        <a:p>
          <a:endParaRPr lang="es-ES"/>
        </a:p>
      </dgm:t>
    </dgm:pt>
    <dgm:pt modelId="{D2B72A1A-BBC6-4DA5-A997-315E115B329C}">
      <dgm:prSet phldrT="[Texto]"/>
      <dgm:spPr/>
      <dgm:t>
        <a:bodyPr/>
        <a:lstStyle/>
        <a:p>
          <a:r>
            <a:rPr lang="es-MX" dirty="0"/>
            <a:t>Ofrecer soporte técnico en línea sobre optimizar cultivos.</a:t>
          </a:r>
          <a:endParaRPr lang="es-ES" dirty="0"/>
        </a:p>
      </dgm:t>
    </dgm:pt>
    <dgm:pt modelId="{B7195BEE-6FE3-41C3-B8EC-47F47596C111}" type="parTrans" cxnId="{5DDF70D0-0D9E-4751-89DD-B632F5E937E1}">
      <dgm:prSet/>
      <dgm:spPr/>
      <dgm:t>
        <a:bodyPr/>
        <a:lstStyle/>
        <a:p>
          <a:endParaRPr lang="es-ES"/>
        </a:p>
      </dgm:t>
    </dgm:pt>
    <dgm:pt modelId="{A7D15886-D615-4B92-B2F1-ECC83A7D8267}" type="sibTrans" cxnId="{5DDF70D0-0D9E-4751-89DD-B632F5E937E1}">
      <dgm:prSet/>
      <dgm:spPr/>
      <dgm:t>
        <a:bodyPr/>
        <a:lstStyle/>
        <a:p>
          <a:endParaRPr lang="es-ES"/>
        </a:p>
      </dgm:t>
    </dgm:pt>
    <dgm:pt modelId="{C031132D-0796-4335-BFCB-C2529DA89C12}">
      <dgm:prSet phldrT="[Texto]"/>
      <dgm:spPr/>
      <dgm:t>
        <a:bodyPr/>
        <a:lstStyle/>
        <a:p>
          <a:r>
            <a:rPr lang="es-MX" dirty="0"/>
            <a:t>Promocionar productos locales como una forma de apoyar la economía.</a:t>
          </a:r>
          <a:endParaRPr lang="es-ES" dirty="0"/>
        </a:p>
      </dgm:t>
    </dgm:pt>
    <dgm:pt modelId="{AFCCFBCA-F8EF-4DEF-B470-CB99920C452B}" type="parTrans" cxnId="{E628525E-5E55-4A2F-82EC-AA3A4897148A}">
      <dgm:prSet/>
      <dgm:spPr/>
      <dgm:t>
        <a:bodyPr/>
        <a:lstStyle/>
        <a:p>
          <a:endParaRPr lang="es-ES"/>
        </a:p>
      </dgm:t>
    </dgm:pt>
    <dgm:pt modelId="{4811CD4F-E398-4B55-ADB9-8D5999968678}" type="sibTrans" cxnId="{E628525E-5E55-4A2F-82EC-AA3A4897148A}">
      <dgm:prSet/>
      <dgm:spPr/>
      <dgm:t>
        <a:bodyPr/>
        <a:lstStyle/>
        <a:p>
          <a:endParaRPr lang="es-ES"/>
        </a:p>
      </dgm:t>
    </dgm:pt>
    <dgm:pt modelId="{AFAF51B7-2279-444A-9B54-A260047E8141}" type="pres">
      <dgm:prSet presAssocID="{B3F52D9A-F745-435E-98B9-B4B743846D90}" presName="diagram" presStyleCnt="0">
        <dgm:presLayoutVars>
          <dgm:dir/>
          <dgm:resizeHandles val="exact"/>
        </dgm:presLayoutVars>
      </dgm:prSet>
      <dgm:spPr/>
    </dgm:pt>
    <dgm:pt modelId="{35502C94-B110-4781-97BD-388BA76D2E79}" type="pres">
      <dgm:prSet presAssocID="{29D2835F-1AB8-48A9-B936-53C8C51BBADF}" presName="node" presStyleLbl="node1" presStyleIdx="0" presStyleCnt="9">
        <dgm:presLayoutVars>
          <dgm:bulletEnabled val="1"/>
        </dgm:presLayoutVars>
      </dgm:prSet>
      <dgm:spPr/>
    </dgm:pt>
    <dgm:pt modelId="{96BD976A-23B7-4F90-8680-538324B0DF13}" type="pres">
      <dgm:prSet presAssocID="{D0AC8730-05AB-470E-B2B9-9A315C40EB2C}" presName="sibTrans" presStyleCnt="0"/>
      <dgm:spPr/>
    </dgm:pt>
    <dgm:pt modelId="{F50FA8D4-C769-4D7D-B323-7FEDF686F517}" type="pres">
      <dgm:prSet presAssocID="{BEE508BC-C435-4E17-958A-9A0B27C6B916}" presName="node" presStyleLbl="node1" presStyleIdx="1" presStyleCnt="9">
        <dgm:presLayoutVars>
          <dgm:bulletEnabled val="1"/>
        </dgm:presLayoutVars>
      </dgm:prSet>
      <dgm:spPr/>
    </dgm:pt>
    <dgm:pt modelId="{62291CF9-C460-4CF8-82DA-26C1B594F38C}" type="pres">
      <dgm:prSet presAssocID="{81D8E168-DB15-4039-B2CD-5E9E553B4EAF}" presName="sibTrans" presStyleCnt="0"/>
      <dgm:spPr/>
    </dgm:pt>
    <dgm:pt modelId="{BEBB9F71-1FE2-4B00-A141-3BDA59D747D1}" type="pres">
      <dgm:prSet presAssocID="{2B646FC5-00A9-4F60-AD1D-997FFE6F8E1C}" presName="node" presStyleLbl="node1" presStyleIdx="2" presStyleCnt="9">
        <dgm:presLayoutVars>
          <dgm:bulletEnabled val="1"/>
        </dgm:presLayoutVars>
      </dgm:prSet>
      <dgm:spPr/>
    </dgm:pt>
    <dgm:pt modelId="{5C901FFC-D75C-40CB-9FC0-118B54D7C15F}" type="pres">
      <dgm:prSet presAssocID="{744358A5-CC5B-48DA-B779-60FCB117A280}" presName="sibTrans" presStyleCnt="0"/>
      <dgm:spPr/>
    </dgm:pt>
    <dgm:pt modelId="{7746851B-F413-4D0A-A104-663744F13102}" type="pres">
      <dgm:prSet presAssocID="{07896A49-0672-432C-A8B5-41C9CF2E6EF7}" presName="node" presStyleLbl="node1" presStyleIdx="3" presStyleCnt="9">
        <dgm:presLayoutVars>
          <dgm:bulletEnabled val="1"/>
        </dgm:presLayoutVars>
      </dgm:prSet>
      <dgm:spPr/>
    </dgm:pt>
    <dgm:pt modelId="{736C64F6-E700-467A-A7F2-5D817B2D6486}" type="pres">
      <dgm:prSet presAssocID="{592A8FC4-0913-43E5-8895-3E371E12B3A4}" presName="sibTrans" presStyleCnt="0"/>
      <dgm:spPr/>
    </dgm:pt>
    <dgm:pt modelId="{A93623AA-9147-4FAC-A3E4-66E8CB2CDBC1}" type="pres">
      <dgm:prSet presAssocID="{5F754361-729B-4342-9A23-486D2BF3FD27}" presName="node" presStyleLbl="node1" presStyleIdx="4" presStyleCnt="9">
        <dgm:presLayoutVars>
          <dgm:bulletEnabled val="1"/>
        </dgm:presLayoutVars>
      </dgm:prSet>
      <dgm:spPr/>
    </dgm:pt>
    <dgm:pt modelId="{B005F80F-E9CF-4550-A1DC-F3358B2C1867}" type="pres">
      <dgm:prSet presAssocID="{2FEA04FC-9355-4EF8-8AF6-A71653C6D697}" presName="sibTrans" presStyleCnt="0"/>
      <dgm:spPr/>
    </dgm:pt>
    <dgm:pt modelId="{7CA56A09-6EAB-4D48-A5BA-BAB48E1C346C}" type="pres">
      <dgm:prSet presAssocID="{80E37C49-92CD-4561-9779-FEA779387B84}" presName="node" presStyleLbl="node1" presStyleIdx="5" presStyleCnt="9">
        <dgm:presLayoutVars>
          <dgm:bulletEnabled val="1"/>
        </dgm:presLayoutVars>
      </dgm:prSet>
      <dgm:spPr/>
    </dgm:pt>
    <dgm:pt modelId="{2711CDCE-8952-4245-89AE-E60E12A36337}" type="pres">
      <dgm:prSet presAssocID="{5E4491D9-2B86-42C3-B9F1-4FF019A8ECCB}" presName="sibTrans" presStyleCnt="0"/>
      <dgm:spPr/>
    </dgm:pt>
    <dgm:pt modelId="{480B6144-D675-45E5-94A9-F67A2C640B43}" type="pres">
      <dgm:prSet presAssocID="{1577ED70-D2BB-402E-88C7-0D83B7010698}" presName="node" presStyleLbl="node1" presStyleIdx="6" presStyleCnt="9">
        <dgm:presLayoutVars>
          <dgm:bulletEnabled val="1"/>
        </dgm:presLayoutVars>
      </dgm:prSet>
      <dgm:spPr/>
    </dgm:pt>
    <dgm:pt modelId="{28DFEB2E-CA5F-4A10-9BB1-E7665058745A}" type="pres">
      <dgm:prSet presAssocID="{83E235B1-1A90-4B81-9D94-58F2C665995F}" presName="sibTrans" presStyleCnt="0"/>
      <dgm:spPr/>
    </dgm:pt>
    <dgm:pt modelId="{E577F72B-32E3-4A75-8347-FA864EB2BCDB}" type="pres">
      <dgm:prSet presAssocID="{D2B72A1A-BBC6-4DA5-A997-315E115B329C}" presName="node" presStyleLbl="node1" presStyleIdx="7" presStyleCnt="9">
        <dgm:presLayoutVars>
          <dgm:bulletEnabled val="1"/>
        </dgm:presLayoutVars>
      </dgm:prSet>
      <dgm:spPr/>
    </dgm:pt>
    <dgm:pt modelId="{097728C6-3798-47D1-A7D9-A787DD3C3AB3}" type="pres">
      <dgm:prSet presAssocID="{A7D15886-D615-4B92-B2F1-ECC83A7D8267}" presName="sibTrans" presStyleCnt="0"/>
      <dgm:spPr/>
    </dgm:pt>
    <dgm:pt modelId="{AE4FB444-0E4A-452A-BFF7-BD1A40D4D10F}" type="pres">
      <dgm:prSet presAssocID="{C031132D-0796-4335-BFCB-C2529DA89C12}" presName="node" presStyleLbl="node1" presStyleIdx="8" presStyleCnt="9">
        <dgm:presLayoutVars>
          <dgm:bulletEnabled val="1"/>
        </dgm:presLayoutVars>
      </dgm:prSet>
      <dgm:spPr/>
    </dgm:pt>
  </dgm:ptLst>
  <dgm:cxnLst>
    <dgm:cxn modelId="{AD65C803-06AF-4282-9C3D-1A885C279501}" srcId="{B3F52D9A-F745-435E-98B9-B4B743846D90}" destId="{BEE508BC-C435-4E17-958A-9A0B27C6B916}" srcOrd="1" destOrd="0" parTransId="{89C54B02-04B7-4AC4-A891-4F665D66DF5A}" sibTransId="{81D8E168-DB15-4039-B2CD-5E9E553B4EAF}"/>
    <dgm:cxn modelId="{FFC79007-8BF4-4969-9DE7-8024DD0D09D9}" type="presOf" srcId="{BEE508BC-C435-4E17-958A-9A0B27C6B916}" destId="{F50FA8D4-C769-4D7D-B323-7FEDF686F517}" srcOrd="0" destOrd="0" presId="urn:microsoft.com/office/officeart/2005/8/layout/default"/>
    <dgm:cxn modelId="{67A0FF0F-B33B-4ED3-8021-D6B179806C11}" srcId="{B3F52D9A-F745-435E-98B9-B4B743846D90}" destId="{80E37C49-92CD-4561-9779-FEA779387B84}" srcOrd="5" destOrd="0" parTransId="{BE868019-E0A1-4181-A78C-2F28918769E5}" sibTransId="{5E4491D9-2B86-42C3-B9F1-4FF019A8ECCB}"/>
    <dgm:cxn modelId="{38273213-EC54-493D-BDC1-2517529686C6}" type="presOf" srcId="{07896A49-0672-432C-A8B5-41C9CF2E6EF7}" destId="{7746851B-F413-4D0A-A104-663744F13102}" srcOrd="0" destOrd="0" presId="urn:microsoft.com/office/officeart/2005/8/layout/default"/>
    <dgm:cxn modelId="{90CD0925-9509-4F7A-BF2B-E044BD9C4E61}" type="presOf" srcId="{1577ED70-D2BB-402E-88C7-0D83B7010698}" destId="{480B6144-D675-45E5-94A9-F67A2C640B43}" srcOrd="0" destOrd="0" presId="urn:microsoft.com/office/officeart/2005/8/layout/default"/>
    <dgm:cxn modelId="{11E49827-7898-4474-A734-43B530463424}" type="presOf" srcId="{5F754361-729B-4342-9A23-486D2BF3FD27}" destId="{A93623AA-9147-4FAC-A3E4-66E8CB2CDBC1}" srcOrd="0" destOrd="0" presId="urn:microsoft.com/office/officeart/2005/8/layout/default"/>
    <dgm:cxn modelId="{E628525E-5E55-4A2F-82EC-AA3A4897148A}" srcId="{B3F52D9A-F745-435E-98B9-B4B743846D90}" destId="{C031132D-0796-4335-BFCB-C2529DA89C12}" srcOrd="8" destOrd="0" parTransId="{AFCCFBCA-F8EF-4DEF-B470-CB99920C452B}" sibTransId="{4811CD4F-E398-4B55-ADB9-8D5999968678}"/>
    <dgm:cxn modelId="{98973D63-356D-420F-98BE-5D10CA2D8227}" srcId="{B3F52D9A-F745-435E-98B9-B4B743846D90}" destId="{29D2835F-1AB8-48A9-B936-53C8C51BBADF}" srcOrd="0" destOrd="0" parTransId="{44987FA8-EEDC-4771-BAAF-6DD71ACD0220}" sibTransId="{D0AC8730-05AB-470E-B2B9-9A315C40EB2C}"/>
    <dgm:cxn modelId="{77732C45-B228-4C38-A666-6AC9DB59C2DB}" srcId="{B3F52D9A-F745-435E-98B9-B4B743846D90}" destId="{07896A49-0672-432C-A8B5-41C9CF2E6EF7}" srcOrd="3" destOrd="0" parTransId="{4CFF9B12-53D8-41A9-9197-47AA950E748B}" sibTransId="{592A8FC4-0913-43E5-8895-3E371E12B3A4}"/>
    <dgm:cxn modelId="{CDD5AE48-31B9-4CFC-B759-522CFB7F4A2C}" srcId="{B3F52D9A-F745-435E-98B9-B4B743846D90}" destId="{1577ED70-D2BB-402E-88C7-0D83B7010698}" srcOrd="6" destOrd="0" parTransId="{0E4D4BFF-2C22-448B-AB57-71A79CA168EF}" sibTransId="{83E235B1-1A90-4B81-9D94-58F2C665995F}"/>
    <dgm:cxn modelId="{CEE38F4E-79F8-4C32-82A8-D3EF2531AA34}" type="presOf" srcId="{D2B72A1A-BBC6-4DA5-A997-315E115B329C}" destId="{E577F72B-32E3-4A75-8347-FA864EB2BCDB}" srcOrd="0" destOrd="0" presId="urn:microsoft.com/office/officeart/2005/8/layout/default"/>
    <dgm:cxn modelId="{23D52751-2B8D-4A9A-8933-0DE700F5BEF9}" type="presOf" srcId="{29D2835F-1AB8-48A9-B936-53C8C51BBADF}" destId="{35502C94-B110-4781-97BD-388BA76D2E79}" srcOrd="0" destOrd="0" presId="urn:microsoft.com/office/officeart/2005/8/layout/default"/>
    <dgm:cxn modelId="{B691BE75-FBD6-403D-82CF-A8884A0AF80B}" type="presOf" srcId="{C031132D-0796-4335-BFCB-C2529DA89C12}" destId="{AE4FB444-0E4A-452A-BFF7-BD1A40D4D10F}" srcOrd="0" destOrd="0" presId="urn:microsoft.com/office/officeart/2005/8/layout/default"/>
    <dgm:cxn modelId="{9856DF75-72C6-4760-B3BC-68D9EBC64651}" type="presOf" srcId="{B3F52D9A-F745-435E-98B9-B4B743846D90}" destId="{AFAF51B7-2279-444A-9B54-A260047E8141}" srcOrd="0" destOrd="0" presId="urn:microsoft.com/office/officeart/2005/8/layout/default"/>
    <dgm:cxn modelId="{CE522887-59AA-4CBD-ABDD-698DCE5F3EB0}" srcId="{B3F52D9A-F745-435E-98B9-B4B743846D90}" destId="{5F754361-729B-4342-9A23-486D2BF3FD27}" srcOrd="4" destOrd="0" parTransId="{0C007F31-7BA5-4D48-A01F-2CFDD8BC28C3}" sibTransId="{2FEA04FC-9355-4EF8-8AF6-A71653C6D697}"/>
    <dgm:cxn modelId="{DFE3FDB2-1F11-45A4-AE96-B960EB77EAF0}" type="presOf" srcId="{2B646FC5-00A9-4F60-AD1D-997FFE6F8E1C}" destId="{BEBB9F71-1FE2-4B00-A141-3BDA59D747D1}" srcOrd="0" destOrd="0" presId="urn:microsoft.com/office/officeart/2005/8/layout/default"/>
    <dgm:cxn modelId="{E9A547C8-BB0A-414C-9D9C-7C92A574B021}" srcId="{B3F52D9A-F745-435E-98B9-B4B743846D90}" destId="{2B646FC5-00A9-4F60-AD1D-997FFE6F8E1C}" srcOrd="2" destOrd="0" parTransId="{C6B0DA8B-12DF-44A4-AA66-A9C884D33E67}" sibTransId="{744358A5-CC5B-48DA-B779-60FCB117A280}"/>
    <dgm:cxn modelId="{5DDF70D0-0D9E-4751-89DD-B632F5E937E1}" srcId="{B3F52D9A-F745-435E-98B9-B4B743846D90}" destId="{D2B72A1A-BBC6-4DA5-A997-315E115B329C}" srcOrd="7" destOrd="0" parTransId="{B7195BEE-6FE3-41C3-B8EC-47F47596C111}" sibTransId="{A7D15886-D615-4B92-B2F1-ECC83A7D8267}"/>
    <dgm:cxn modelId="{C5FC93DD-52D6-4558-8D53-CE4C928316FB}" type="presOf" srcId="{80E37C49-92CD-4561-9779-FEA779387B84}" destId="{7CA56A09-6EAB-4D48-A5BA-BAB48E1C346C}" srcOrd="0" destOrd="0" presId="urn:microsoft.com/office/officeart/2005/8/layout/default"/>
    <dgm:cxn modelId="{72A66711-C2B1-48C0-A0BE-3CB53E9F8243}" type="presParOf" srcId="{AFAF51B7-2279-444A-9B54-A260047E8141}" destId="{35502C94-B110-4781-97BD-388BA76D2E79}" srcOrd="0" destOrd="0" presId="urn:microsoft.com/office/officeart/2005/8/layout/default"/>
    <dgm:cxn modelId="{9DFC24F6-95DC-497E-9476-24755B4662B0}" type="presParOf" srcId="{AFAF51B7-2279-444A-9B54-A260047E8141}" destId="{96BD976A-23B7-4F90-8680-538324B0DF13}" srcOrd="1" destOrd="0" presId="urn:microsoft.com/office/officeart/2005/8/layout/default"/>
    <dgm:cxn modelId="{CAF6C1C2-A17D-425E-8E9E-E7C13A4A8C97}" type="presParOf" srcId="{AFAF51B7-2279-444A-9B54-A260047E8141}" destId="{F50FA8D4-C769-4D7D-B323-7FEDF686F517}" srcOrd="2" destOrd="0" presId="urn:microsoft.com/office/officeart/2005/8/layout/default"/>
    <dgm:cxn modelId="{C4C93DE5-3CA9-43F6-AAA3-6E58D287DE8C}" type="presParOf" srcId="{AFAF51B7-2279-444A-9B54-A260047E8141}" destId="{62291CF9-C460-4CF8-82DA-26C1B594F38C}" srcOrd="3" destOrd="0" presId="urn:microsoft.com/office/officeart/2005/8/layout/default"/>
    <dgm:cxn modelId="{6A7AEC2B-8028-4E8C-AA64-15866200970D}" type="presParOf" srcId="{AFAF51B7-2279-444A-9B54-A260047E8141}" destId="{BEBB9F71-1FE2-4B00-A141-3BDA59D747D1}" srcOrd="4" destOrd="0" presId="urn:microsoft.com/office/officeart/2005/8/layout/default"/>
    <dgm:cxn modelId="{2EBCDEC2-E6E5-40D1-A833-2FD2CA8ECAD7}" type="presParOf" srcId="{AFAF51B7-2279-444A-9B54-A260047E8141}" destId="{5C901FFC-D75C-40CB-9FC0-118B54D7C15F}" srcOrd="5" destOrd="0" presId="urn:microsoft.com/office/officeart/2005/8/layout/default"/>
    <dgm:cxn modelId="{A8BEE1E1-BDDF-470F-8734-1DDB1FC81730}" type="presParOf" srcId="{AFAF51B7-2279-444A-9B54-A260047E8141}" destId="{7746851B-F413-4D0A-A104-663744F13102}" srcOrd="6" destOrd="0" presId="urn:microsoft.com/office/officeart/2005/8/layout/default"/>
    <dgm:cxn modelId="{2A6F7056-F648-471F-B431-F2A9EEF87854}" type="presParOf" srcId="{AFAF51B7-2279-444A-9B54-A260047E8141}" destId="{736C64F6-E700-467A-A7F2-5D817B2D6486}" srcOrd="7" destOrd="0" presId="urn:microsoft.com/office/officeart/2005/8/layout/default"/>
    <dgm:cxn modelId="{43F799A6-CFD0-431D-ABA9-A5E300EA4BFF}" type="presParOf" srcId="{AFAF51B7-2279-444A-9B54-A260047E8141}" destId="{A93623AA-9147-4FAC-A3E4-66E8CB2CDBC1}" srcOrd="8" destOrd="0" presId="urn:microsoft.com/office/officeart/2005/8/layout/default"/>
    <dgm:cxn modelId="{E3062996-FCE4-4BAD-A8DA-3982FBAE8810}" type="presParOf" srcId="{AFAF51B7-2279-444A-9B54-A260047E8141}" destId="{B005F80F-E9CF-4550-A1DC-F3358B2C1867}" srcOrd="9" destOrd="0" presId="urn:microsoft.com/office/officeart/2005/8/layout/default"/>
    <dgm:cxn modelId="{B45C7131-6A83-4E66-ABF4-B68E5F98C942}" type="presParOf" srcId="{AFAF51B7-2279-444A-9B54-A260047E8141}" destId="{7CA56A09-6EAB-4D48-A5BA-BAB48E1C346C}" srcOrd="10" destOrd="0" presId="urn:microsoft.com/office/officeart/2005/8/layout/default"/>
    <dgm:cxn modelId="{249F95FC-C759-4ACC-8B21-E72B6808325F}" type="presParOf" srcId="{AFAF51B7-2279-444A-9B54-A260047E8141}" destId="{2711CDCE-8952-4245-89AE-E60E12A36337}" srcOrd="11" destOrd="0" presId="urn:microsoft.com/office/officeart/2005/8/layout/default"/>
    <dgm:cxn modelId="{1A5B511B-E0A8-482B-AAE8-511BDD46788D}" type="presParOf" srcId="{AFAF51B7-2279-444A-9B54-A260047E8141}" destId="{480B6144-D675-45E5-94A9-F67A2C640B43}" srcOrd="12" destOrd="0" presId="urn:microsoft.com/office/officeart/2005/8/layout/default"/>
    <dgm:cxn modelId="{022D02C1-4378-42D0-B44F-2182B1BA282E}" type="presParOf" srcId="{AFAF51B7-2279-444A-9B54-A260047E8141}" destId="{28DFEB2E-CA5F-4A10-9BB1-E7665058745A}" srcOrd="13" destOrd="0" presId="urn:microsoft.com/office/officeart/2005/8/layout/default"/>
    <dgm:cxn modelId="{F1DD3079-1B9D-4486-86D1-70F369B928C6}" type="presParOf" srcId="{AFAF51B7-2279-444A-9B54-A260047E8141}" destId="{E577F72B-32E3-4A75-8347-FA864EB2BCDB}" srcOrd="14" destOrd="0" presId="urn:microsoft.com/office/officeart/2005/8/layout/default"/>
    <dgm:cxn modelId="{74DA738E-5A97-42AC-A6DE-E50ED9A91219}" type="presParOf" srcId="{AFAF51B7-2279-444A-9B54-A260047E8141}" destId="{097728C6-3798-47D1-A7D9-A787DD3C3AB3}" srcOrd="15" destOrd="0" presId="urn:microsoft.com/office/officeart/2005/8/layout/default"/>
    <dgm:cxn modelId="{CEC1849A-7CCC-4560-92F1-E32B6238FAD7}" type="presParOf" srcId="{AFAF51B7-2279-444A-9B54-A260047E8141}" destId="{AE4FB444-0E4A-452A-BFF7-BD1A40D4D10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16DF86-F9A0-423D-8331-7B0C1B0CF66D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71C672DD-D1F4-471A-BCDA-749D6C682223}">
      <dgm:prSet phldrT="[Texto]" custT="1"/>
      <dgm:spPr/>
      <dgm:t>
        <a:bodyPr/>
        <a:lstStyle/>
        <a:p>
          <a:r>
            <a:rPr lang="es-MX" sz="2000" b="1" dirty="0" err="1"/>
            <a:t>AgriMarket</a:t>
          </a:r>
          <a:endParaRPr lang="es-MX" sz="2000" dirty="0"/>
        </a:p>
      </dgm:t>
    </dgm:pt>
    <dgm:pt modelId="{7ACBCC13-70BF-4713-A095-B056B297D75A}" type="parTrans" cxnId="{3BF48C4D-D635-4355-94C5-F260EEA784F7}">
      <dgm:prSet/>
      <dgm:spPr/>
      <dgm:t>
        <a:bodyPr/>
        <a:lstStyle/>
        <a:p>
          <a:endParaRPr lang="es-PE" sz="1200"/>
        </a:p>
      </dgm:t>
    </dgm:pt>
    <dgm:pt modelId="{53A9F4B0-E2E3-470F-AC80-A0168B599431}" type="sibTrans" cxnId="{3BF48C4D-D635-4355-94C5-F260EEA784F7}">
      <dgm:prSet/>
      <dgm:spPr/>
      <dgm:t>
        <a:bodyPr/>
        <a:lstStyle/>
        <a:p>
          <a:endParaRPr lang="es-PE" sz="1200"/>
        </a:p>
      </dgm:t>
    </dgm:pt>
    <dgm:pt modelId="{7128DDDB-F039-4960-91A2-10FD7BEDD6FC}">
      <dgm:prSet phldrT="[Texto]" custT="1"/>
      <dgm:spPr/>
      <dgm:t>
        <a:bodyPr/>
        <a:lstStyle/>
        <a:p>
          <a:r>
            <a:rPr lang="es-MX" sz="2000" dirty="0"/>
            <a:t>Productos</a:t>
          </a:r>
        </a:p>
      </dgm:t>
    </dgm:pt>
    <dgm:pt modelId="{E2F4F1A1-9138-4704-8382-3E1CB486D7A3}" type="parTrans" cxnId="{79D7E2A7-BCD0-4062-B1EE-783C99DC9AD1}">
      <dgm:prSet/>
      <dgm:spPr/>
      <dgm:t>
        <a:bodyPr/>
        <a:lstStyle/>
        <a:p>
          <a:endParaRPr lang="es-ES"/>
        </a:p>
      </dgm:t>
    </dgm:pt>
    <dgm:pt modelId="{97C9241D-F70F-41B2-8764-30A2F200846D}" type="sibTrans" cxnId="{79D7E2A7-BCD0-4062-B1EE-783C99DC9AD1}">
      <dgm:prSet/>
      <dgm:spPr/>
      <dgm:t>
        <a:bodyPr/>
        <a:lstStyle/>
        <a:p>
          <a:endParaRPr lang="es-ES"/>
        </a:p>
      </dgm:t>
    </dgm:pt>
    <dgm:pt modelId="{4396A745-B501-4B7A-A7C4-1395DE66CF03}">
      <dgm:prSet phldrT="[Texto]" custT="1"/>
      <dgm:spPr/>
      <dgm:t>
        <a:bodyPr/>
        <a:lstStyle/>
        <a:p>
          <a:r>
            <a:rPr lang="es-MX" sz="2000" dirty="0"/>
            <a:t>Vendedores</a:t>
          </a:r>
        </a:p>
      </dgm:t>
    </dgm:pt>
    <dgm:pt modelId="{C7E52C04-A32C-4D19-A8C6-D592DB9F4342}" type="parTrans" cxnId="{170E26FE-1B30-41CF-AC31-AB5150C2A92D}">
      <dgm:prSet/>
      <dgm:spPr/>
      <dgm:t>
        <a:bodyPr/>
        <a:lstStyle/>
        <a:p>
          <a:endParaRPr lang="es-ES"/>
        </a:p>
      </dgm:t>
    </dgm:pt>
    <dgm:pt modelId="{38FEA18A-4BBE-442B-B305-D2A10925E4FD}" type="sibTrans" cxnId="{170E26FE-1B30-41CF-AC31-AB5150C2A92D}">
      <dgm:prSet/>
      <dgm:spPr/>
      <dgm:t>
        <a:bodyPr/>
        <a:lstStyle/>
        <a:p>
          <a:endParaRPr lang="es-ES"/>
        </a:p>
      </dgm:t>
    </dgm:pt>
    <dgm:pt modelId="{20D8C8AF-F886-473B-B56D-4074CA897324}">
      <dgm:prSet phldrT="[Texto]" custT="1"/>
      <dgm:spPr/>
      <dgm:t>
        <a:bodyPr/>
        <a:lstStyle/>
        <a:p>
          <a:r>
            <a:rPr lang="es-MX" sz="2000" dirty="0"/>
            <a:t>Consumidores</a:t>
          </a:r>
        </a:p>
      </dgm:t>
    </dgm:pt>
    <dgm:pt modelId="{2B6CB15B-5CCB-4643-8EC2-B6C6CC6428DB}" type="parTrans" cxnId="{CFA44F6E-C37D-422D-BA22-48597045A61D}">
      <dgm:prSet/>
      <dgm:spPr/>
      <dgm:t>
        <a:bodyPr/>
        <a:lstStyle/>
        <a:p>
          <a:endParaRPr lang="es-ES"/>
        </a:p>
      </dgm:t>
    </dgm:pt>
    <dgm:pt modelId="{FDC71076-5E3F-4A43-8A78-318C2B72F856}" type="sibTrans" cxnId="{CFA44F6E-C37D-422D-BA22-48597045A61D}">
      <dgm:prSet/>
      <dgm:spPr/>
      <dgm:t>
        <a:bodyPr/>
        <a:lstStyle/>
        <a:p>
          <a:endParaRPr lang="es-ES"/>
        </a:p>
      </dgm:t>
    </dgm:pt>
    <dgm:pt modelId="{A92D721A-E5EA-421A-909D-ECDF08260E47}">
      <dgm:prSet phldrT="[Texto]" custT="1"/>
      <dgm:spPr/>
      <dgm:t>
        <a:bodyPr/>
        <a:lstStyle/>
        <a:p>
          <a:r>
            <a:rPr lang="es-MX" sz="2000" dirty="0"/>
            <a:t>Logística</a:t>
          </a:r>
        </a:p>
      </dgm:t>
    </dgm:pt>
    <dgm:pt modelId="{28C23FF3-B56F-4043-AF10-60DB1762F983}" type="parTrans" cxnId="{3F6D3030-D17A-4DE6-9E25-053CE453D5A9}">
      <dgm:prSet/>
      <dgm:spPr/>
      <dgm:t>
        <a:bodyPr/>
        <a:lstStyle/>
        <a:p>
          <a:endParaRPr lang="es-ES"/>
        </a:p>
      </dgm:t>
    </dgm:pt>
    <dgm:pt modelId="{20CDFD2C-926E-4DC9-8F57-48924EFC34ED}" type="sibTrans" cxnId="{3F6D3030-D17A-4DE6-9E25-053CE453D5A9}">
      <dgm:prSet/>
      <dgm:spPr/>
      <dgm:t>
        <a:bodyPr/>
        <a:lstStyle/>
        <a:p>
          <a:endParaRPr lang="es-ES"/>
        </a:p>
      </dgm:t>
    </dgm:pt>
    <dgm:pt modelId="{DA631C28-4889-430A-BFF0-A14EDB20C5E7}">
      <dgm:prSet phldrT="[Texto]" custT="1"/>
      <dgm:spPr/>
      <dgm:t>
        <a:bodyPr/>
        <a:lstStyle/>
        <a:p>
          <a:r>
            <a:rPr lang="es-MX" sz="2000" dirty="0"/>
            <a:t>Frutas</a:t>
          </a:r>
        </a:p>
      </dgm:t>
    </dgm:pt>
    <dgm:pt modelId="{E4B5F25A-7F18-41BA-88C0-AC497BC7B28F}" type="parTrans" cxnId="{E9C5DF19-62A6-4E1B-9DBD-BF0EDA4203C9}">
      <dgm:prSet/>
      <dgm:spPr/>
      <dgm:t>
        <a:bodyPr/>
        <a:lstStyle/>
        <a:p>
          <a:endParaRPr lang="es-ES"/>
        </a:p>
      </dgm:t>
    </dgm:pt>
    <dgm:pt modelId="{DC65C873-FF7F-4B0B-AAA0-4DBD6AC72EBA}" type="sibTrans" cxnId="{E9C5DF19-62A6-4E1B-9DBD-BF0EDA4203C9}">
      <dgm:prSet/>
      <dgm:spPr/>
      <dgm:t>
        <a:bodyPr/>
        <a:lstStyle/>
        <a:p>
          <a:endParaRPr lang="es-ES"/>
        </a:p>
      </dgm:t>
    </dgm:pt>
    <dgm:pt modelId="{22DCDEB3-0FD4-4D93-B69F-7926BB75A211}">
      <dgm:prSet phldrT="[Texto]" custT="1"/>
      <dgm:spPr/>
      <dgm:t>
        <a:bodyPr/>
        <a:lstStyle/>
        <a:p>
          <a:r>
            <a:rPr lang="es-MX" sz="2000" dirty="0"/>
            <a:t>Verduras</a:t>
          </a:r>
        </a:p>
      </dgm:t>
    </dgm:pt>
    <dgm:pt modelId="{FCCE6333-095A-4196-9F8C-64653427918D}" type="parTrans" cxnId="{FD3B18A6-B5D7-4790-92E5-D4B19ADA7617}">
      <dgm:prSet/>
      <dgm:spPr/>
      <dgm:t>
        <a:bodyPr/>
        <a:lstStyle/>
        <a:p>
          <a:endParaRPr lang="es-ES"/>
        </a:p>
      </dgm:t>
    </dgm:pt>
    <dgm:pt modelId="{55CA4FBB-45CD-411A-B735-DCF7F8D16077}" type="sibTrans" cxnId="{FD3B18A6-B5D7-4790-92E5-D4B19ADA7617}">
      <dgm:prSet/>
      <dgm:spPr/>
      <dgm:t>
        <a:bodyPr/>
        <a:lstStyle/>
        <a:p>
          <a:endParaRPr lang="es-ES"/>
        </a:p>
      </dgm:t>
    </dgm:pt>
    <dgm:pt modelId="{A1465EF3-E135-4AB9-A6CB-50EF1A810933}">
      <dgm:prSet phldrT="[Texto]" custT="1"/>
      <dgm:spPr/>
      <dgm:t>
        <a:bodyPr/>
        <a:lstStyle/>
        <a:p>
          <a:r>
            <a:rPr lang="es-MX" sz="2000" dirty="0"/>
            <a:t>Registro</a:t>
          </a:r>
        </a:p>
      </dgm:t>
    </dgm:pt>
    <dgm:pt modelId="{D100F83A-5256-4205-AF2E-EFE65DCB93E6}" type="parTrans" cxnId="{EFDF2FF2-28F1-484E-9D2B-CA25E14DC964}">
      <dgm:prSet/>
      <dgm:spPr/>
      <dgm:t>
        <a:bodyPr/>
        <a:lstStyle/>
        <a:p>
          <a:endParaRPr lang="es-ES"/>
        </a:p>
      </dgm:t>
    </dgm:pt>
    <dgm:pt modelId="{F9B66F25-9F02-4014-BC73-10509D8F975D}" type="sibTrans" cxnId="{EFDF2FF2-28F1-484E-9D2B-CA25E14DC964}">
      <dgm:prSet/>
      <dgm:spPr/>
      <dgm:t>
        <a:bodyPr/>
        <a:lstStyle/>
        <a:p>
          <a:endParaRPr lang="es-ES"/>
        </a:p>
      </dgm:t>
    </dgm:pt>
    <dgm:pt modelId="{F211A3FD-066A-475B-9DAD-52708083046F}">
      <dgm:prSet phldrT="[Texto]" custT="1"/>
      <dgm:spPr/>
      <dgm:t>
        <a:bodyPr/>
        <a:lstStyle/>
        <a:p>
          <a:r>
            <a:rPr lang="es-MX" sz="2000" dirty="0"/>
            <a:t>Requisitos</a:t>
          </a:r>
        </a:p>
      </dgm:t>
    </dgm:pt>
    <dgm:pt modelId="{2877753B-5098-4529-9B92-16C762BE05D1}" type="parTrans" cxnId="{6369D808-39AE-4CAE-9B7E-D644B453A548}">
      <dgm:prSet/>
      <dgm:spPr/>
      <dgm:t>
        <a:bodyPr/>
        <a:lstStyle/>
        <a:p>
          <a:endParaRPr lang="es-ES"/>
        </a:p>
      </dgm:t>
    </dgm:pt>
    <dgm:pt modelId="{363E5463-4083-4FBC-92D9-3FC218FF335D}" type="sibTrans" cxnId="{6369D808-39AE-4CAE-9B7E-D644B453A548}">
      <dgm:prSet/>
      <dgm:spPr/>
      <dgm:t>
        <a:bodyPr/>
        <a:lstStyle/>
        <a:p>
          <a:endParaRPr lang="es-ES"/>
        </a:p>
      </dgm:t>
    </dgm:pt>
    <dgm:pt modelId="{7322E72C-6D5C-4258-B9BF-7021DB60DDC0}">
      <dgm:prSet phldrT="[Texto]" custT="1"/>
      <dgm:spPr/>
      <dgm:t>
        <a:bodyPr/>
        <a:lstStyle/>
        <a:p>
          <a:r>
            <a:rPr lang="es-MX" sz="2000" dirty="0"/>
            <a:t>Locales</a:t>
          </a:r>
        </a:p>
      </dgm:t>
    </dgm:pt>
    <dgm:pt modelId="{AC2E7655-7E38-4535-997E-7E49147BA6C8}" type="parTrans" cxnId="{8A0759F0-2D5A-4EE6-9210-E4706A8F7673}">
      <dgm:prSet/>
      <dgm:spPr/>
      <dgm:t>
        <a:bodyPr/>
        <a:lstStyle/>
        <a:p>
          <a:endParaRPr lang="es-ES"/>
        </a:p>
      </dgm:t>
    </dgm:pt>
    <dgm:pt modelId="{0286BDC3-C5A8-4398-BFAD-0E38FD5E0C75}" type="sibTrans" cxnId="{8A0759F0-2D5A-4EE6-9210-E4706A8F7673}">
      <dgm:prSet/>
      <dgm:spPr/>
      <dgm:t>
        <a:bodyPr/>
        <a:lstStyle/>
        <a:p>
          <a:endParaRPr lang="es-ES"/>
        </a:p>
      </dgm:t>
    </dgm:pt>
    <dgm:pt modelId="{250A1F7B-F11E-48BF-B287-12B30EB03DED}">
      <dgm:prSet phldrT="[Texto]" custT="1"/>
      <dgm:spPr/>
      <dgm:t>
        <a:bodyPr/>
        <a:lstStyle/>
        <a:p>
          <a:r>
            <a:rPr lang="es-MX" sz="2000" dirty="0"/>
            <a:t>Compras</a:t>
          </a:r>
        </a:p>
      </dgm:t>
    </dgm:pt>
    <dgm:pt modelId="{AEC2811A-6332-4E2F-BD6C-19D2F5965D9A}" type="parTrans" cxnId="{E3FC0E7F-DF64-47BC-B49A-F78DF71A8F94}">
      <dgm:prSet/>
      <dgm:spPr/>
      <dgm:t>
        <a:bodyPr/>
        <a:lstStyle/>
        <a:p>
          <a:endParaRPr lang="es-ES"/>
        </a:p>
      </dgm:t>
    </dgm:pt>
    <dgm:pt modelId="{B7F844FF-3534-4AED-A048-E8BC286682BB}" type="sibTrans" cxnId="{E3FC0E7F-DF64-47BC-B49A-F78DF71A8F94}">
      <dgm:prSet/>
      <dgm:spPr/>
      <dgm:t>
        <a:bodyPr/>
        <a:lstStyle/>
        <a:p>
          <a:endParaRPr lang="es-ES"/>
        </a:p>
      </dgm:t>
    </dgm:pt>
    <dgm:pt modelId="{82C5D618-3272-4107-8185-58D22BB1D4FC}">
      <dgm:prSet phldrT="[Texto]" custT="1"/>
      <dgm:spPr/>
      <dgm:t>
        <a:bodyPr/>
        <a:lstStyle/>
        <a:p>
          <a:r>
            <a:rPr lang="es-MX" sz="2000" dirty="0"/>
            <a:t>Envíos</a:t>
          </a:r>
        </a:p>
      </dgm:t>
    </dgm:pt>
    <dgm:pt modelId="{FFDAC936-85F0-47DD-9D38-2A8D49A09387}" type="parTrans" cxnId="{DC13665C-B64F-4FD9-B54C-4BA2F2E43B9F}">
      <dgm:prSet/>
      <dgm:spPr/>
      <dgm:t>
        <a:bodyPr/>
        <a:lstStyle/>
        <a:p>
          <a:endParaRPr lang="es-ES"/>
        </a:p>
      </dgm:t>
    </dgm:pt>
    <dgm:pt modelId="{73424EE6-F006-4511-8BD5-07570B00A311}" type="sibTrans" cxnId="{DC13665C-B64F-4FD9-B54C-4BA2F2E43B9F}">
      <dgm:prSet/>
      <dgm:spPr/>
      <dgm:t>
        <a:bodyPr/>
        <a:lstStyle/>
        <a:p>
          <a:endParaRPr lang="es-ES"/>
        </a:p>
      </dgm:t>
    </dgm:pt>
    <dgm:pt modelId="{159B7212-A04C-4DE5-9C53-2058C1E78989}">
      <dgm:prSet phldrT="[Texto]" custT="1"/>
      <dgm:spPr/>
      <dgm:t>
        <a:bodyPr/>
        <a:lstStyle/>
        <a:p>
          <a:r>
            <a:rPr lang="es-MX" sz="2000" dirty="0"/>
            <a:t>Almacenamiento</a:t>
          </a:r>
        </a:p>
      </dgm:t>
    </dgm:pt>
    <dgm:pt modelId="{38C13F99-A9CA-47BE-9227-7392D45E975B}" type="parTrans" cxnId="{D8E912D5-4D8C-45E2-BC16-D1E52DDC3854}">
      <dgm:prSet/>
      <dgm:spPr/>
      <dgm:t>
        <a:bodyPr/>
        <a:lstStyle/>
        <a:p>
          <a:endParaRPr lang="es-ES"/>
        </a:p>
      </dgm:t>
    </dgm:pt>
    <dgm:pt modelId="{3F9121D4-7CD3-4D61-8EEE-E6A8B4B93FB8}" type="sibTrans" cxnId="{D8E912D5-4D8C-45E2-BC16-D1E52DDC3854}">
      <dgm:prSet/>
      <dgm:spPr/>
      <dgm:t>
        <a:bodyPr/>
        <a:lstStyle/>
        <a:p>
          <a:endParaRPr lang="es-ES"/>
        </a:p>
      </dgm:t>
    </dgm:pt>
    <dgm:pt modelId="{94350D7D-70DD-4180-B3D3-B7E395A830BD}">
      <dgm:prSet phldrT="[Texto]" custT="1"/>
      <dgm:spPr/>
      <dgm:t>
        <a:bodyPr/>
        <a:lstStyle/>
        <a:p>
          <a:r>
            <a:rPr lang="es-MX" sz="2000" dirty="0"/>
            <a:t>Gestión de entregas</a:t>
          </a:r>
        </a:p>
      </dgm:t>
    </dgm:pt>
    <dgm:pt modelId="{60FF0FA0-13E9-497A-8CFA-C5044B9DB0AA}" type="parTrans" cxnId="{F27E011F-3584-4211-874D-8EFDE7A9650C}">
      <dgm:prSet/>
      <dgm:spPr/>
      <dgm:t>
        <a:bodyPr/>
        <a:lstStyle/>
        <a:p>
          <a:endParaRPr lang="es-ES"/>
        </a:p>
      </dgm:t>
    </dgm:pt>
    <dgm:pt modelId="{96D2EC40-F3AC-4F98-80D7-1E8478B98825}" type="sibTrans" cxnId="{F27E011F-3584-4211-874D-8EFDE7A9650C}">
      <dgm:prSet/>
      <dgm:spPr/>
      <dgm:t>
        <a:bodyPr/>
        <a:lstStyle/>
        <a:p>
          <a:endParaRPr lang="es-ES"/>
        </a:p>
      </dgm:t>
    </dgm:pt>
    <dgm:pt modelId="{71319C2C-247F-47C8-BF63-EB08936DC75A}">
      <dgm:prSet phldrT="[Texto]" custT="1"/>
      <dgm:spPr/>
      <dgm:t>
        <a:bodyPr/>
        <a:lstStyle/>
        <a:p>
          <a:r>
            <a:rPr lang="es-MX" sz="2000" dirty="0"/>
            <a:t>Hierbas</a:t>
          </a:r>
        </a:p>
      </dgm:t>
    </dgm:pt>
    <dgm:pt modelId="{EED48E0C-DFDA-4043-A458-E423FD20C195}" type="parTrans" cxnId="{AAA6311B-8886-47E7-99DC-A8D1C71B539E}">
      <dgm:prSet/>
      <dgm:spPr/>
      <dgm:t>
        <a:bodyPr/>
        <a:lstStyle/>
        <a:p>
          <a:endParaRPr lang="es-ES"/>
        </a:p>
      </dgm:t>
    </dgm:pt>
    <dgm:pt modelId="{A93A7212-EC91-4806-B2F8-2BF4B4D9EA20}" type="sibTrans" cxnId="{AAA6311B-8886-47E7-99DC-A8D1C71B539E}">
      <dgm:prSet/>
      <dgm:spPr/>
      <dgm:t>
        <a:bodyPr/>
        <a:lstStyle/>
        <a:p>
          <a:endParaRPr lang="es-ES"/>
        </a:p>
      </dgm:t>
    </dgm:pt>
    <dgm:pt modelId="{590BB082-69BA-4D59-BB57-128FE93ACA26}">
      <dgm:prSet phldrT="[Texto]" custT="1"/>
      <dgm:spPr/>
      <dgm:t>
        <a:bodyPr/>
        <a:lstStyle/>
        <a:p>
          <a:r>
            <a:rPr lang="es-MX" sz="2000" dirty="0"/>
            <a:t>Beneficios</a:t>
          </a:r>
        </a:p>
      </dgm:t>
    </dgm:pt>
    <dgm:pt modelId="{ABE7EEC4-3B53-4956-9733-5DC3398331A6}" type="parTrans" cxnId="{1693E48D-58AB-4B3C-8B7C-5D4D781C6DE1}">
      <dgm:prSet/>
      <dgm:spPr/>
      <dgm:t>
        <a:bodyPr/>
        <a:lstStyle/>
        <a:p>
          <a:endParaRPr lang="es-ES"/>
        </a:p>
      </dgm:t>
    </dgm:pt>
    <dgm:pt modelId="{D59B97DC-9A65-48A3-84A3-EAC704A93D2F}" type="sibTrans" cxnId="{1693E48D-58AB-4B3C-8B7C-5D4D781C6DE1}">
      <dgm:prSet/>
      <dgm:spPr/>
      <dgm:t>
        <a:bodyPr/>
        <a:lstStyle/>
        <a:p>
          <a:endParaRPr lang="es-ES"/>
        </a:p>
      </dgm:t>
    </dgm:pt>
    <dgm:pt modelId="{5C3F4C55-D68F-4067-89D4-602610D5E645}">
      <dgm:prSet phldrT="[Texto]" custT="1"/>
      <dgm:spPr/>
      <dgm:t>
        <a:bodyPr/>
        <a:lstStyle/>
        <a:p>
          <a:r>
            <a:rPr lang="es-MX" sz="2000" dirty="0"/>
            <a:t>Gestión de productos</a:t>
          </a:r>
        </a:p>
      </dgm:t>
    </dgm:pt>
    <dgm:pt modelId="{F9D7507C-38CF-4C22-8EB5-6E865276B902}" type="parTrans" cxnId="{0B0B621A-C524-46CF-BC07-F7D5345062BB}">
      <dgm:prSet/>
      <dgm:spPr/>
      <dgm:t>
        <a:bodyPr/>
        <a:lstStyle/>
        <a:p>
          <a:endParaRPr lang="es-ES"/>
        </a:p>
      </dgm:t>
    </dgm:pt>
    <dgm:pt modelId="{ACC0C9F2-2C9A-49C3-9FFD-808A05E4B617}" type="sibTrans" cxnId="{0B0B621A-C524-46CF-BC07-F7D5345062BB}">
      <dgm:prSet/>
      <dgm:spPr/>
      <dgm:t>
        <a:bodyPr/>
        <a:lstStyle/>
        <a:p>
          <a:endParaRPr lang="es-ES"/>
        </a:p>
      </dgm:t>
    </dgm:pt>
    <dgm:pt modelId="{9663E842-6EF0-4EE7-AF4A-53D1EDECEEF6}" type="pres">
      <dgm:prSet presAssocID="{1816DF86-F9A0-423D-8331-7B0C1B0CF66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2A102DF-F6CE-4046-9A75-BEF30DE439A1}" type="pres">
      <dgm:prSet presAssocID="{71C672DD-D1F4-471A-BCDA-749D6C682223}" presName="textCenter" presStyleLbl="node1" presStyleIdx="0" presStyleCnt="17" custScaleX="113678" custScaleY="57902"/>
      <dgm:spPr/>
    </dgm:pt>
    <dgm:pt modelId="{1CEFCF51-DC14-424A-842E-26A36267F23E}" type="pres">
      <dgm:prSet presAssocID="{71C672DD-D1F4-471A-BCDA-749D6C682223}" presName="cycle_1" presStyleCnt="0"/>
      <dgm:spPr/>
    </dgm:pt>
    <dgm:pt modelId="{FF26654F-209B-41DC-997A-6D6D4491C698}" type="pres">
      <dgm:prSet presAssocID="{7128DDDB-F039-4960-91A2-10FD7BEDD6FC}" presName="childCenter1" presStyleLbl="node1" presStyleIdx="1" presStyleCnt="17" custScaleX="144267" custScaleY="58527" custLinFactNeighborX="-18116" custLinFactNeighborY="-4711"/>
      <dgm:spPr/>
    </dgm:pt>
    <dgm:pt modelId="{0F7353D9-3F71-4EF5-8BEC-70F1FF37DA4A}" type="pres">
      <dgm:prSet presAssocID="{E4B5F25A-7F18-41BA-88C0-AC497BC7B28F}" presName="Name141" presStyleLbl="parChTrans1D3" presStyleIdx="0" presStyleCnt="12"/>
      <dgm:spPr/>
    </dgm:pt>
    <dgm:pt modelId="{6404B628-93E1-4BA6-B7FD-F41C9E0C7CC4}" type="pres">
      <dgm:prSet presAssocID="{DA631C28-4889-430A-BFF0-A14EDB20C5E7}" presName="text1" presStyleLbl="node1" presStyleIdx="2" presStyleCnt="17" custScaleY="61608" custRadScaleRad="164210" custRadScaleInc="-6618">
        <dgm:presLayoutVars>
          <dgm:bulletEnabled val="1"/>
        </dgm:presLayoutVars>
      </dgm:prSet>
      <dgm:spPr/>
    </dgm:pt>
    <dgm:pt modelId="{AC15C37F-9672-4AA0-BC61-A4AAF6BC1A2E}" type="pres">
      <dgm:prSet presAssocID="{FCCE6333-095A-4196-9F8C-64653427918D}" presName="Name141" presStyleLbl="parChTrans1D3" presStyleIdx="1" presStyleCnt="12"/>
      <dgm:spPr/>
    </dgm:pt>
    <dgm:pt modelId="{B25609C5-A3D6-45B2-8671-E573C5AB0208}" type="pres">
      <dgm:prSet presAssocID="{22DCDEB3-0FD4-4D93-B69F-7926BB75A211}" presName="text1" presStyleLbl="node1" presStyleIdx="3" presStyleCnt="17" custScaleX="134863" custScaleY="58092">
        <dgm:presLayoutVars>
          <dgm:bulletEnabled val="1"/>
        </dgm:presLayoutVars>
      </dgm:prSet>
      <dgm:spPr/>
    </dgm:pt>
    <dgm:pt modelId="{01E1D458-753D-49D2-8851-191429A3206B}" type="pres">
      <dgm:prSet presAssocID="{EED48E0C-DFDA-4043-A458-E423FD20C195}" presName="Name141" presStyleLbl="parChTrans1D3" presStyleIdx="2" presStyleCnt="12"/>
      <dgm:spPr/>
    </dgm:pt>
    <dgm:pt modelId="{768E8D7A-520A-4710-AA36-B2142C95DC86}" type="pres">
      <dgm:prSet presAssocID="{71319C2C-247F-47C8-BF63-EB08936DC75A}" presName="text1" presStyleLbl="node1" presStyleIdx="4" presStyleCnt="17" custScaleX="140475" custScaleY="61608" custRadScaleRad="87109" custRadScaleInc="-15001">
        <dgm:presLayoutVars>
          <dgm:bulletEnabled val="1"/>
        </dgm:presLayoutVars>
      </dgm:prSet>
      <dgm:spPr/>
    </dgm:pt>
    <dgm:pt modelId="{6A80EC63-C5FD-4867-8542-78D248D1818D}" type="pres">
      <dgm:prSet presAssocID="{E2F4F1A1-9138-4704-8382-3E1CB486D7A3}" presName="Name144" presStyleLbl="parChTrans1D2" presStyleIdx="0" presStyleCnt="4"/>
      <dgm:spPr/>
    </dgm:pt>
    <dgm:pt modelId="{251CB7D3-ECAE-48F7-B2C4-E2C12CEB5CC1}" type="pres">
      <dgm:prSet presAssocID="{71C672DD-D1F4-471A-BCDA-749D6C682223}" presName="cycle_2" presStyleCnt="0"/>
      <dgm:spPr/>
    </dgm:pt>
    <dgm:pt modelId="{9310A2B3-0B78-4793-A4BA-9930524C34EF}" type="pres">
      <dgm:prSet presAssocID="{4396A745-B501-4B7A-A7C4-1395DE66CF03}" presName="childCenter2" presStyleLbl="node1" presStyleIdx="5" presStyleCnt="17" custScaleX="223170" custScaleY="82687" custLinFactNeighborX="-11884" custLinFactNeighborY="-35375"/>
      <dgm:spPr/>
    </dgm:pt>
    <dgm:pt modelId="{C7B0C11A-B30B-469D-BADF-D77D466D7D3D}" type="pres">
      <dgm:prSet presAssocID="{D100F83A-5256-4205-AF2E-EFE65DCB93E6}" presName="Name218" presStyleLbl="parChTrans1D3" presStyleIdx="3" presStyleCnt="12"/>
      <dgm:spPr/>
    </dgm:pt>
    <dgm:pt modelId="{2B7CF537-627F-4942-8957-109122CA28F0}" type="pres">
      <dgm:prSet presAssocID="{A1465EF3-E135-4AB9-A6CB-50EF1A810933}" presName="text2" presStyleLbl="node1" presStyleIdx="6" presStyleCnt="17" custScaleX="175793" custScaleY="60826" custRadScaleRad="178903" custRadScaleInc="20397">
        <dgm:presLayoutVars>
          <dgm:bulletEnabled val="1"/>
        </dgm:presLayoutVars>
      </dgm:prSet>
      <dgm:spPr/>
    </dgm:pt>
    <dgm:pt modelId="{76436C49-8AF0-4226-AC31-84D70116BF1D}" type="pres">
      <dgm:prSet presAssocID="{2877753B-5098-4529-9B92-16C762BE05D1}" presName="Name218" presStyleLbl="parChTrans1D3" presStyleIdx="4" presStyleCnt="12"/>
      <dgm:spPr/>
    </dgm:pt>
    <dgm:pt modelId="{775DFA3D-0117-4F62-A753-F9CD7A229B08}" type="pres">
      <dgm:prSet presAssocID="{F211A3FD-066A-475B-9DAD-52708083046F}" presName="text2" presStyleLbl="node1" presStyleIdx="7" presStyleCnt="17" custScaleX="195038" custScaleY="66584" custRadScaleRad="140170" custRadScaleInc="-45954">
        <dgm:presLayoutVars>
          <dgm:bulletEnabled val="1"/>
        </dgm:presLayoutVars>
      </dgm:prSet>
      <dgm:spPr/>
    </dgm:pt>
    <dgm:pt modelId="{E5DC3068-DC40-44C5-80CC-B2F7DE0B0000}" type="pres">
      <dgm:prSet presAssocID="{ABE7EEC4-3B53-4956-9733-5DC3398331A6}" presName="Name218" presStyleLbl="parChTrans1D3" presStyleIdx="5" presStyleCnt="12"/>
      <dgm:spPr/>
    </dgm:pt>
    <dgm:pt modelId="{B7CE3A0C-1646-4D88-9F71-B624FD876EDE}" type="pres">
      <dgm:prSet presAssocID="{590BB082-69BA-4D59-BB57-128FE93ACA26}" presName="text2" presStyleLbl="node1" presStyleIdx="8" presStyleCnt="17" custScaleX="185930" custScaleY="52213" custRadScaleRad="100373" custRadScaleInc="-79842">
        <dgm:presLayoutVars>
          <dgm:bulletEnabled val="1"/>
        </dgm:presLayoutVars>
      </dgm:prSet>
      <dgm:spPr/>
    </dgm:pt>
    <dgm:pt modelId="{BC7F3C6E-DB18-4AEA-BA9F-6FD6CE903A52}" type="pres">
      <dgm:prSet presAssocID="{F9D7507C-38CF-4C22-8EB5-6E865276B902}" presName="Name218" presStyleLbl="parChTrans1D3" presStyleIdx="6" presStyleCnt="12"/>
      <dgm:spPr/>
    </dgm:pt>
    <dgm:pt modelId="{3C34FFF3-D784-4662-B0B0-98021BCF9776}" type="pres">
      <dgm:prSet presAssocID="{5C3F4C55-D68F-4067-89D4-602610D5E645}" presName="text2" presStyleLbl="node1" presStyleIdx="9" presStyleCnt="17" custScaleX="216128" custRadScaleRad="55415" custRadScaleInc="-42957">
        <dgm:presLayoutVars>
          <dgm:bulletEnabled val="1"/>
        </dgm:presLayoutVars>
      </dgm:prSet>
      <dgm:spPr/>
    </dgm:pt>
    <dgm:pt modelId="{4F2E850A-5729-4F0E-9BB5-B8BE8E38D7C1}" type="pres">
      <dgm:prSet presAssocID="{C7E52C04-A32C-4D19-A8C6-D592DB9F4342}" presName="Name221" presStyleLbl="parChTrans1D2" presStyleIdx="1" presStyleCnt="4"/>
      <dgm:spPr/>
    </dgm:pt>
    <dgm:pt modelId="{E9C15D0D-E7B1-4D79-B4E9-1B51E8556240}" type="pres">
      <dgm:prSet presAssocID="{71C672DD-D1F4-471A-BCDA-749D6C682223}" presName="cycle_3" presStyleCnt="0"/>
      <dgm:spPr/>
    </dgm:pt>
    <dgm:pt modelId="{64DAAD8A-D9A8-4664-8369-02D9DF0865AC}" type="pres">
      <dgm:prSet presAssocID="{20D8C8AF-F886-473B-B56D-4074CA897324}" presName="childCenter3" presStyleLbl="node1" presStyleIdx="10" presStyleCnt="17" custScaleX="194745" custScaleY="53885" custLinFactNeighborX="549" custLinFactNeighborY="-7680"/>
      <dgm:spPr/>
    </dgm:pt>
    <dgm:pt modelId="{6A13B0D7-C90F-46C2-AD8C-1CA86682DC76}" type="pres">
      <dgm:prSet presAssocID="{AC2E7655-7E38-4535-997E-7E49147BA6C8}" presName="Name285" presStyleLbl="parChTrans1D3" presStyleIdx="7" presStyleCnt="12"/>
      <dgm:spPr/>
    </dgm:pt>
    <dgm:pt modelId="{C8BC0D7E-F582-4338-962E-CA4C6EF3918A}" type="pres">
      <dgm:prSet presAssocID="{7322E72C-6D5C-4258-B9BF-7021DB60DDC0}" presName="text3" presStyleLbl="node1" presStyleIdx="11" presStyleCnt="17" custScaleX="130166" custScaleY="50503" custRadScaleRad="123600" custRadScaleInc="-28771">
        <dgm:presLayoutVars>
          <dgm:bulletEnabled val="1"/>
        </dgm:presLayoutVars>
      </dgm:prSet>
      <dgm:spPr/>
    </dgm:pt>
    <dgm:pt modelId="{2054F34C-3F98-4620-9F7D-D5342C452776}" type="pres">
      <dgm:prSet presAssocID="{AEC2811A-6332-4E2F-BD6C-19D2F5965D9A}" presName="Name285" presStyleLbl="parChTrans1D3" presStyleIdx="8" presStyleCnt="12"/>
      <dgm:spPr/>
    </dgm:pt>
    <dgm:pt modelId="{B4E11A61-C970-4999-BB89-81ABA2F6EED0}" type="pres">
      <dgm:prSet presAssocID="{250A1F7B-F11E-48BF-B287-12B30EB03DED}" presName="text3" presStyleLbl="node1" presStyleIdx="12" presStyleCnt="17" custScaleX="150069" custScaleY="49680" custRadScaleRad="61017" custRadScaleInc="-19742">
        <dgm:presLayoutVars>
          <dgm:bulletEnabled val="1"/>
        </dgm:presLayoutVars>
      </dgm:prSet>
      <dgm:spPr/>
    </dgm:pt>
    <dgm:pt modelId="{4BA9E895-2A6C-4476-BDC7-FC371E0379E8}" type="pres">
      <dgm:prSet presAssocID="{2B6CB15B-5CCB-4643-8EC2-B6C6CC6428DB}" presName="Name288" presStyleLbl="parChTrans1D2" presStyleIdx="2" presStyleCnt="4"/>
      <dgm:spPr/>
    </dgm:pt>
    <dgm:pt modelId="{7693575C-3606-46A1-BBB1-3D479CA161D6}" type="pres">
      <dgm:prSet presAssocID="{71C672DD-D1F4-471A-BCDA-749D6C682223}" presName="cycle_4" presStyleCnt="0"/>
      <dgm:spPr/>
    </dgm:pt>
    <dgm:pt modelId="{0B2E555A-38DE-45A7-9707-8F72628755B4}" type="pres">
      <dgm:prSet presAssocID="{A92D721A-E5EA-421A-909D-ECDF08260E47}" presName="childCenter4" presStyleLbl="node1" presStyleIdx="13" presStyleCnt="17" custLinFactNeighborX="-14430" custLinFactNeighborY="14855"/>
      <dgm:spPr/>
    </dgm:pt>
    <dgm:pt modelId="{01CAC909-5AB1-4154-9652-2D87FB0F7D4C}" type="pres">
      <dgm:prSet presAssocID="{FFDAC936-85F0-47DD-9D38-2A8D49A09387}" presName="Name342" presStyleLbl="parChTrans1D3" presStyleIdx="9" presStyleCnt="12"/>
      <dgm:spPr/>
    </dgm:pt>
    <dgm:pt modelId="{DAF09072-881B-48C9-98FB-C7E9DC20D871}" type="pres">
      <dgm:prSet presAssocID="{82C5D618-3272-4107-8185-58D22BB1D4FC}" presName="text4" presStyleLbl="node1" presStyleIdx="14" presStyleCnt="17" custScaleY="54485" custRadScaleRad="151320" custRadScaleInc="111494">
        <dgm:presLayoutVars>
          <dgm:bulletEnabled val="1"/>
        </dgm:presLayoutVars>
      </dgm:prSet>
      <dgm:spPr/>
    </dgm:pt>
    <dgm:pt modelId="{A7FA8004-787A-4B24-BCBA-42A554B21B5C}" type="pres">
      <dgm:prSet presAssocID="{38C13F99-A9CA-47BE-9227-7392D45E975B}" presName="Name342" presStyleLbl="parChTrans1D3" presStyleIdx="10" presStyleCnt="12"/>
      <dgm:spPr/>
    </dgm:pt>
    <dgm:pt modelId="{B3C0A78C-BCB6-4EF9-BDE8-087CD04DC0E9}" type="pres">
      <dgm:prSet presAssocID="{159B7212-A04C-4DE5-9C53-2058C1E78989}" presName="text4" presStyleLbl="node1" presStyleIdx="15" presStyleCnt="17" custScaleX="223354" custScaleY="50183" custRadScaleRad="138252" custRadScaleInc="74933">
        <dgm:presLayoutVars>
          <dgm:bulletEnabled val="1"/>
        </dgm:presLayoutVars>
      </dgm:prSet>
      <dgm:spPr/>
    </dgm:pt>
    <dgm:pt modelId="{B206BF77-6990-40E1-AF0D-52F734683502}" type="pres">
      <dgm:prSet presAssocID="{60FF0FA0-13E9-497A-8CFA-C5044B9DB0AA}" presName="Name342" presStyleLbl="parChTrans1D3" presStyleIdx="11" presStyleCnt="12"/>
      <dgm:spPr/>
    </dgm:pt>
    <dgm:pt modelId="{A922C3F7-82B8-41C7-9411-E1759FADB943}" type="pres">
      <dgm:prSet presAssocID="{94350D7D-70DD-4180-B3D3-B7E395A830BD}" presName="text4" presStyleLbl="node1" presStyleIdx="16" presStyleCnt="17" custScaleX="152479" custScaleY="77707" custRadScaleRad="153165" custRadScaleInc="-197621">
        <dgm:presLayoutVars>
          <dgm:bulletEnabled val="1"/>
        </dgm:presLayoutVars>
      </dgm:prSet>
      <dgm:spPr/>
    </dgm:pt>
    <dgm:pt modelId="{50A8CF25-BA93-4DB6-8095-60D7055C0801}" type="pres">
      <dgm:prSet presAssocID="{28C23FF3-B56F-4043-AF10-60DB1762F983}" presName="Name345" presStyleLbl="parChTrans1D2" presStyleIdx="3" presStyleCnt="4"/>
      <dgm:spPr/>
    </dgm:pt>
  </dgm:ptLst>
  <dgm:cxnLst>
    <dgm:cxn modelId="{5A822A04-A057-438C-8FCD-5E2F5E7AC929}" type="presOf" srcId="{94350D7D-70DD-4180-B3D3-B7E395A830BD}" destId="{A922C3F7-82B8-41C7-9411-E1759FADB943}" srcOrd="0" destOrd="0" presId="urn:microsoft.com/office/officeart/2008/layout/RadialCluster"/>
    <dgm:cxn modelId="{57A75704-8A1B-40A4-ABD6-370F7D79E75E}" type="presOf" srcId="{2877753B-5098-4529-9B92-16C762BE05D1}" destId="{76436C49-8AF0-4226-AC31-84D70116BF1D}" srcOrd="0" destOrd="0" presId="urn:microsoft.com/office/officeart/2008/layout/RadialCluster"/>
    <dgm:cxn modelId="{6369D808-39AE-4CAE-9B7E-D644B453A548}" srcId="{4396A745-B501-4B7A-A7C4-1395DE66CF03}" destId="{F211A3FD-066A-475B-9DAD-52708083046F}" srcOrd="1" destOrd="0" parTransId="{2877753B-5098-4529-9B92-16C762BE05D1}" sibTransId="{363E5463-4083-4FBC-92D9-3FC218FF335D}"/>
    <dgm:cxn modelId="{C47D9F0F-AC47-4ABC-B804-C5C6B6CADB7E}" type="presOf" srcId="{E2F4F1A1-9138-4704-8382-3E1CB486D7A3}" destId="{6A80EC63-C5FD-4867-8542-78D248D1818D}" srcOrd="0" destOrd="0" presId="urn:microsoft.com/office/officeart/2008/layout/RadialCluster"/>
    <dgm:cxn modelId="{E9C5DF19-62A6-4E1B-9DBD-BF0EDA4203C9}" srcId="{7128DDDB-F039-4960-91A2-10FD7BEDD6FC}" destId="{DA631C28-4889-430A-BFF0-A14EDB20C5E7}" srcOrd="0" destOrd="0" parTransId="{E4B5F25A-7F18-41BA-88C0-AC497BC7B28F}" sibTransId="{DC65C873-FF7F-4B0B-AAA0-4DBD6AC72EBA}"/>
    <dgm:cxn modelId="{0B0B621A-C524-46CF-BC07-F7D5345062BB}" srcId="{4396A745-B501-4B7A-A7C4-1395DE66CF03}" destId="{5C3F4C55-D68F-4067-89D4-602610D5E645}" srcOrd="3" destOrd="0" parTransId="{F9D7507C-38CF-4C22-8EB5-6E865276B902}" sibTransId="{ACC0C9F2-2C9A-49C3-9FFD-808A05E4B617}"/>
    <dgm:cxn modelId="{AAA6311B-8886-47E7-99DC-A8D1C71B539E}" srcId="{7128DDDB-F039-4960-91A2-10FD7BEDD6FC}" destId="{71319C2C-247F-47C8-BF63-EB08936DC75A}" srcOrd="2" destOrd="0" parTransId="{EED48E0C-DFDA-4043-A458-E423FD20C195}" sibTransId="{A93A7212-EC91-4806-B2F8-2BF4B4D9EA20}"/>
    <dgm:cxn modelId="{F27E011F-3584-4211-874D-8EFDE7A9650C}" srcId="{A92D721A-E5EA-421A-909D-ECDF08260E47}" destId="{94350D7D-70DD-4180-B3D3-B7E395A830BD}" srcOrd="2" destOrd="0" parTransId="{60FF0FA0-13E9-497A-8CFA-C5044B9DB0AA}" sibTransId="{96D2EC40-F3AC-4F98-80D7-1E8478B98825}"/>
    <dgm:cxn modelId="{7D632026-75AC-409E-A1A3-797A3B7BAA7D}" type="presOf" srcId="{20D8C8AF-F886-473B-B56D-4074CA897324}" destId="{64DAAD8A-D9A8-4664-8369-02D9DF0865AC}" srcOrd="0" destOrd="0" presId="urn:microsoft.com/office/officeart/2008/layout/RadialCluster"/>
    <dgm:cxn modelId="{A5668A2A-F7E2-45A5-A56B-E5CDD847323D}" type="presOf" srcId="{2B6CB15B-5CCB-4643-8EC2-B6C6CC6428DB}" destId="{4BA9E895-2A6C-4476-BDC7-FC371E0379E8}" srcOrd="0" destOrd="0" presId="urn:microsoft.com/office/officeart/2008/layout/RadialCluster"/>
    <dgm:cxn modelId="{3BCB742B-A42E-454B-937E-AAF0D69991B3}" type="presOf" srcId="{4396A745-B501-4B7A-A7C4-1395DE66CF03}" destId="{9310A2B3-0B78-4793-A4BA-9930524C34EF}" srcOrd="0" destOrd="0" presId="urn:microsoft.com/office/officeart/2008/layout/RadialCluster"/>
    <dgm:cxn modelId="{683A632D-5C11-4F7D-9C9C-0F0D379390C5}" type="presOf" srcId="{590BB082-69BA-4D59-BB57-128FE93ACA26}" destId="{B7CE3A0C-1646-4D88-9F71-B624FD876EDE}" srcOrd="0" destOrd="0" presId="urn:microsoft.com/office/officeart/2008/layout/RadialCluster"/>
    <dgm:cxn modelId="{2F32E92E-F5C5-4D55-89CF-C39F3B7A9010}" type="presOf" srcId="{22DCDEB3-0FD4-4D93-B69F-7926BB75A211}" destId="{B25609C5-A3D6-45B2-8671-E573C5AB0208}" srcOrd="0" destOrd="0" presId="urn:microsoft.com/office/officeart/2008/layout/RadialCluster"/>
    <dgm:cxn modelId="{3F6D3030-D17A-4DE6-9E25-053CE453D5A9}" srcId="{71C672DD-D1F4-471A-BCDA-749D6C682223}" destId="{A92D721A-E5EA-421A-909D-ECDF08260E47}" srcOrd="3" destOrd="0" parTransId="{28C23FF3-B56F-4043-AF10-60DB1762F983}" sibTransId="{20CDFD2C-926E-4DC9-8F57-48924EFC34ED}"/>
    <dgm:cxn modelId="{A9BF1E5C-A9EE-47C0-9649-8587AA8A4999}" type="presOf" srcId="{A92D721A-E5EA-421A-909D-ECDF08260E47}" destId="{0B2E555A-38DE-45A7-9707-8F72628755B4}" srcOrd="0" destOrd="0" presId="urn:microsoft.com/office/officeart/2008/layout/RadialCluster"/>
    <dgm:cxn modelId="{DC13665C-B64F-4FD9-B54C-4BA2F2E43B9F}" srcId="{A92D721A-E5EA-421A-909D-ECDF08260E47}" destId="{82C5D618-3272-4107-8185-58D22BB1D4FC}" srcOrd="0" destOrd="0" parTransId="{FFDAC936-85F0-47DD-9D38-2A8D49A09387}" sibTransId="{73424EE6-F006-4511-8BD5-07570B00A311}"/>
    <dgm:cxn modelId="{C57A3960-FDBB-4D43-A83E-B6D3E33EA3BB}" type="presOf" srcId="{EED48E0C-DFDA-4043-A458-E423FD20C195}" destId="{01E1D458-753D-49D2-8851-191429A3206B}" srcOrd="0" destOrd="0" presId="urn:microsoft.com/office/officeart/2008/layout/RadialCluster"/>
    <dgm:cxn modelId="{C92EF262-2606-4657-8C23-0B10AB0D1F91}" type="presOf" srcId="{F211A3FD-066A-475B-9DAD-52708083046F}" destId="{775DFA3D-0117-4F62-A753-F9CD7A229B08}" srcOrd="0" destOrd="0" presId="urn:microsoft.com/office/officeart/2008/layout/RadialCluster"/>
    <dgm:cxn modelId="{40D96945-B34D-435B-B396-977C5FC038D8}" type="presOf" srcId="{60FF0FA0-13E9-497A-8CFA-C5044B9DB0AA}" destId="{B206BF77-6990-40E1-AF0D-52F734683502}" srcOrd="0" destOrd="0" presId="urn:microsoft.com/office/officeart/2008/layout/RadialCluster"/>
    <dgm:cxn modelId="{AF247348-51C7-46DF-9BBF-67AE3DF51422}" type="presOf" srcId="{D100F83A-5256-4205-AF2E-EFE65DCB93E6}" destId="{C7B0C11A-B30B-469D-BADF-D77D466D7D3D}" srcOrd="0" destOrd="0" presId="urn:microsoft.com/office/officeart/2008/layout/RadialCluster"/>
    <dgm:cxn modelId="{3BF48C4D-D635-4355-94C5-F260EEA784F7}" srcId="{1816DF86-F9A0-423D-8331-7B0C1B0CF66D}" destId="{71C672DD-D1F4-471A-BCDA-749D6C682223}" srcOrd="0" destOrd="0" parTransId="{7ACBCC13-70BF-4713-A095-B056B297D75A}" sibTransId="{53A9F4B0-E2E3-470F-AC80-A0168B599431}"/>
    <dgm:cxn modelId="{CFA44F6E-C37D-422D-BA22-48597045A61D}" srcId="{71C672DD-D1F4-471A-BCDA-749D6C682223}" destId="{20D8C8AF-F886-473B-B56D-4074CA897324}" srcOrd="2" destOrd="0" parTransId="{2B6CB15B-5CCB-4643-8EC2-B6C6CC6428DB}" sibTransId="{FDC71076-5E3F-4A43-8A78-318C2B72F856}"/>
    <dgm:cxn modelId="{B0F18871-F175-4D89-968A-278DC6B10AD7}" type="presOf" srcId="{28C23FF3-B56F-4043-AF10-60DB1762F983}" destId="{50A8CF25-BA93-4DB6-8095-60D7055C0801}" srcOrd="0" destOrd="0" presId="urn:microsoft.com/office/officeart/2008/layout/RadialCluster"/>
    <dgm:cxn modelId="{A8486558-2856-4A8C-BCA3-AAADBD40D6FB}" type="presOf" srcId="{159B7212-A04C-4DE5-9C53-2058C1E78989}" destId="{B3C0A78C-BCB6-4EF9-BDE8-087CD04DC0E9}" srcOrd="0" destOrd="0" presId="urn:microsoft.com/office/officeart/2008/layout/RadialCluster"/>
    <dgm:cxn modelId="{E3FC0E7F-DF64-47BC-B49A-F78DF71A8F94}" srcId="{20D8C8AF-F886-473B-B56D-4074CA897324}" destId="{250A1F7B-F11E-48BF-B287-12B30EB03DED}" srcOrd="1" destOrd="0" parTransId="{AEC2811A-6332-4E2F-BD6C-19D2F5965D9A}" sibTransId="{B7F844FF-3534-4AED-A048-E8BC286682BB}"/>
    <dgm:cxn modelId="{C7983E7F-CC8A-45BD-8682-2326A669EA69}" type="presOf" srcId="{DA631C28-4889-430A-BFF0-A14EDB20C5E7}" destId="{6404B628-93E1-4BA6-B7FD-F41C9E0C7CC4}" srcOrd="0" destOrd="0" presId="urn:microsoft.com/office/officeart/2008/layout/RadialCluster"/>
    <dgm:cxn modelId="{952D9680-342A-4106-B4B9-D1C97DFA853B}" type="presOf" srcId="{38C13F99-A9CA-47BE-9227-7392D45E975B}" destId="{A7FA8004-787A-4B24-BCBA-42A554B21B5C}" srcOrd="0" destOrd="0" presId="urn:microsoft.com/office/officeart/2008/layout/RadialCluster"/>
    <dgm:cxn modelId="{D9E8CA89-9753-467F-91C7-F2B8B3AA8183}" type="presOf" srcId="{FCCE6333-095A-4196-9F8C-64653427918D}" destId="{AC15C37F-9672-4AA0-BC61-A4AAF6BC1A2E}" srcOrd="0" destOrd="0" presId="urn:microsoft.com/office/officeart/2008/layout/RadialCluster"/>
    <dgm:cxn modelId="{6D5D7E8A-8BC5-4000-95E2-098B7E3D3423}" type="presOf" srcId="{7322E72C-6D5C-4258-B9BF-7021DB60DDC0}" destId="{C8BC0D7E-F582-4338-962E-CA4C6EF3918A}" srcOrd="0" destOrd="0" presId="urn:microsoft.com/office/officeart/2008/layout/RadialCluster"/>
    <dgm:cxn modelId="{1693E48D-58AB-4B3C-8B7C-5D4D781C6DE1}" srcId="{4396A745-B501-4B7A-A7C4-1395DE66CF03}" destId="{590BB082-69BA-4D59-BB57-128FE93ACA26}" srcOrd="2" destOrd="0" parTransId="{ABE7EEC4-3B53-4956-9733-5DC3398331A6}" sibTransId="{D59B97DC-9A65-48A3-84A3-EAC704A93D2F}"/>
    <dgm:cxn modelId="{DEC23693-7438-4F77-9E40-117DFE4CBB2E}" type="presOf" srcId="{C7E52C04-A32C-4D19-A8C6-D592DB9F4342}" destId="{4F2E850A-5729-4F0E-9BB5-B8BE8E38D7C1}" srcOrd="0" destOrd="0" presId="urn:microsoft.com/office/officeart/2008/layout/RadialCluster"/>
    <dgm:cxn modelId="{67D27993-01CD-400F-AACF-D06129243579}" type="presOf" srcId="{AC2E7655-7E38-4535-997E-7E49147BA6C8}" destId="{6A13B0D7-C90F-46C2-AD8C-1CA86682DC76}" srcOrd="0" destOrd="0" presId="urn:microsoft.com/office/officeart/2008/layout/RadialCluster"/>
    <dgm:cxn modelId="{B4826599-205F-4916-B7C4-9BB19658A3C5}" type="presOf" srcId="{AEC2811A-6332-4E2F-BD6C-19D2F5965D9A}" destId="{2054F34C-3F98-4620-9F7D-D5342C452776}" srcOrd="0" destOrd="0" presId="urn:microsoft.com/office/officeart/2008/layout/RadialCluster"/>
    <dgm:cxn modelId="{AB2BD59C-D06E-40E3-B1F7-14C5C9E4A101}" type="presOf" srcId="{71C672DD-D1F4-471A-BCDA-749D6C682223}" destId="{E2A102DF-F6CE-4046-9A75-BEF30DE439A1}" srcOrd="0" destOrd="0" presId="urn:microsoft.com/office/officeart/2008/layout/RadialCluster"/>
    <dgm:cxn modelId="{FD3B18A6-B5D7-4790-92E5-D4B19ADA7617}" srcId="{7128DDDB-F039-4960-91A2-10FD7BEDD6FC}" destId="{22DCDEB3-0FD4-4D93-B69F-7926BB75A211}" srcOrd="1" destOrd="0" parTransId="{FCCE6333-095A-4196-9F8C-64653427918D}" sibTransId="{55CA4FBB-45CD-411A-B735-DCF7F8D16077}"/>
    <dgm:cxn modelId="{79D7E2A7-BCD0-4062-B1EE-783C99DC9AD1}" srcId="{71C672DD-D1F4-471A-BCDA-749D6C682223}" destId="{7128DDDB-F039-4960-91A2-10FD7BEDD6FC}" srcOrd="0" destOrd="0" parTransId="{E2F4F1A1-9138-4704-8382-3E1CB486D7A3}" sibTransId="{97C9241D-F70F-41B2-8764-30A2F200846D}"/>
    <dgm:cxn modelId="{3D4930A8-8728-4DAF-B51A-FD1C96BE05F7}" type="presOf" srcId="{250A1F7B-F11E-48BF-B287-12B30EB03DED}" destId="{B4E11A61-C970-4999-BB89-81ABA2F6EED0}" srcOrd="0" destOrd="0" presId="urn:microsoft.com/office/officeart/2008/layout/RadialCluster"/>
    <dgm:cxn modelId="{094D29B0-6FEA-4EE9-A81C-8FC523E38216}" type="presOf" srcId="{E4B5F25A-7F18-41BA-88C0-AC497BC7B28F}" destId="{0F7353D9-3F71-4EF5-8BEC-70F1FF37DA4A}" srcOrd="0" destOrd="0" presId="urn:microsoft.com/office/officeart/2008/layout/RadialCluster"/>
    <dgm:cxn modelId="{29654AB3-E231-404B-A3A8-4DC63B334EC6}" type="presOf" srcId="{7128DDDB-F039-4960-91A2-10FD7BEDD6FC}" destId="{FF26654F-209B-41DC-997A-6D6D4491C698}" srcOrd="0" destOrd="0" presId="urn:microsoft.com/office/officeart/2008/layout/RadialCluster"/>
    <dgm:cxn modelId="{9B31E6B3-B2E3-4953-AF58-9E57DF1954B9}" type="presOf" srcId="{A1465EF3-E135-4AB9-A6CB-50EF1A810933}" destId="{2B7CF537-627F-4942-8957-109122CA28F0}" srcOrd="0" destOrd="0" presId="urn:microsoft.com/office/officeart/2008/layout/RadialCluster"/>
    <dgm:cxn modelId="{70BFDEB5-3D39-4DD9-86F8-4A4D13D3CEE0}" type="presOf" srcId="{71319C2C-247F-47C8-BF63-EB08936DC75A}" destId="{768E8D7A-520A-4710-AA36-B2142C95DC86}" srcOrd="0" destOrd="0" presId="urn:microsoft.com/office/officeart/2008/layout/RadialCluster"/>
    <dgm:cxn modelId="{B85817BD-13C4-431B-A52B-5A79732E7C15}" type="presOf" srcId="{F9D7507C-38CF-4C22-8EB5-6E865276B902}" destId="{BC7F3C6E-DB18-4AEA-BA9F-6FD6CE903A52}" srcOrd="0" destOrd="0" presId="urn:microsoft.com/office/officeart/2008/layout/RadialCluster"/>
    <dgm:cxn modelId="{63C3B6CB-BF0F-48F9-A4A5-3EB7FFD12CC0}" type="presOf" srcId="{5C3F4C55-D68F-4067-89D4-602610D5E645}" destId="{3C34FFF3-D784-4662-B0B0-98021BCF9776}" srcOrd="0" destOrd="0" presId="urn:microsoft.com/office/officeart/2008/layout/RadialCluster"/>
    <dgm:cxn modelId="{D8E912D5-4D8C-45E2-BC16-D1E52DDC3854}" srcId="{A92D721A-E5EA-421A-909D-ECDF08260E47}" destId="{159B7212-A04C-4DE5-9C53-2058C1E78989}" srcOrd="1" destOrd="0" parTransId="{38C13F99-A9CA-47BE-9227-7392D45E975B}" sibTransId="{3F9121D4-7CD3-4D61-8EEE-E6A8B4B93FB8}"/>
    <dgm:cxn modelId="{E21B2BDF-B47C-4AAE-A5F5-8D3DA24AC817}" type="presOf" srcId="{ABE7EEC4-3B53-4956-9733-5DC3398331A6}" destId="{E5DC3068-DC40-44C5-80CC-B2F7DE0B0000}" srcOrd="0" destOrd="0" presId="urn:microsoft.com/office/officeart/2008/layout/RadialCluster"/>
    <dgm:cxn modelId="{8A0759F0-2D5A-4EE6-9210-E4706A8F7673}" srcId="{20D8C8AF-F886-473B-B56D-4074CA897324}" destId="{7322E72C-6D5C-4258-B9BF-7021DB60DDC0}" srcOrd="0" destOrd="0" parTransId="{AC2E7655-7E38-4535-997E-7E49147BA6C8}" sibTransId="{0286BDC3-C5A8-4398-BFAD-0E38FD5E0C75}"/>
    <dgm:cxn modelId="{EFDF2FF2-28F1-484E-9D2B-CA25E14DC964}" srcId="{4396A745-B501-4B7A-A7C4-1395DE66CF03}" destId="{A1465EF3-E135-4AB9-A6CB-50EF1A810933}" srcOrd="0" destOrd="0" parTransId="{D100F83A-5256-4205-AF2E-EFE65DCB93E6}" sibTransId="{F9B66F25-9F02-4014-BC73-10509D8F975D}"/>
    <dgm:cxn modelId="{6FF9EEF7-6E64-4BA2-A5C1-94E7177EE2E9}" type="presOf" srcId="{1816DF86-F9A0-423D-8331-7B0C1B0CF66D}" destId="{9663E842-6EF0-4EE7-AF4A-53D1EDECEEF6}" srcOrd="0" destOrd="0" presId="urn:microsoft.com/office/officeart/2008/layout/RadialCluster"/>
    <dgm:cxn modelId="{2A4FCAF8-4FE5-48D4-A85A-33A993D77F10}" type="presOf" srcId="{FFDAC936-85F0-47DD-9D38-2A8D49A09387}" destId="{01CAC909-5AB1-4154-9652-2D87FB0F7D4C}" srcOrd="0" destOrd="0" presId="urn:microsoft.com/office/officeart/2008/layout/RadialCluster"/>
    <dgm:cxn modelId="{76CE45FB-BA52-46F8-AC64-AE516FA4EBFA}" type="presOf" srcId="{82C5D618-3272-4107-8185-58D22BB1D4FC}" destId="{DAF09072-881B-48C9-98FB-C7E9DC20D871}" srcOrd="0" destOrd="0" presId="urn:microsoft.com/office/officeart/2008/layout/RadialCluster"/>
    <dgm:cxn modelId="{170E26FE-1B30-41CF-AC31-AB5150C2A92D}" srcId="{71C672DD-D1F4-471A-BCDA-749D6C682223}" destId="{4396A745-B501-4B7A-A7C4-1395DE66CF03}" srcOrd="1" destOrd="0" parTransId="{C7E52C04-A32C-4D19-A8C6-D592DB9F4342}" sibTransId="{38FEA18A-4BBE-442B-B305-D2A10925E4FD}"/>
    <dgm:cxn modelId="{D73A5554-09A2-4AC2-A8B3-0739EA4A7143}" type="presParOf" srcId="{9663E842-6EF0-4EE7-AF4A-53D1EDECEEF6}" destId="{E2A102DF-F6CE-4046-9A75-BEF30DE439A1}" srcOrd="0" destOrd="0" presId="urn:microsoft.com/office/officeart/2008/layout/RadialCluster"/>
    <dgm:cxn modelId="{1AD7B4AE-E07A-4AFF-BD55-97D303D1DD4B}" type="presParOf" srcId="{9663E842-6EF0-4EE7-AF4A-53D1EDECEEF6}" destId="{1CEFCF51-DC14-424A-842E-26A36267F23E}" srcOrd="1" destOrd="0" presId="urn:microsoft.com/office/officeart/2008/layout/RadialCluster"/>
    <dgm:cxn modelId="{579BD958-6D15-46C1-94D7-6FD20105385B}" type="presParOf" srcId="{1CEFCF51-DC14-424A-842E-26A36267F23E}" destId="{FF26654F-209B-41DC-997A-6D6D4491C698}" srcOrd="0" destOrd="0" presId="urn:microsoft.com/office/officeart/2008/layout/RadialCluster"/>
    <dgm:cxn modelId="{12A5CCEA-7798-461D-8583-5E3A2FC41FBB}" type="presParOf" srcId="{1CEFCF51-DC14-424A-842E-26A36267F23E}" destId="{0F7353D9-3F71-4EF5-8BEC-70F1FF37DA4A}" srcOrd="1" destOrd="0" presId="urn:microsoft.com/office/officeart/2008/layout/RadialCluster"/>
    <dgm:cxn modelId="{B9AF5DCC-80B9-4E03-A669-58FF35D0D008}" type="presParOf" srcId="{1CEFCF51-DC14-424A-842E-26A36267F23E}" destId="{6404B628-93E1-4BA6-B7FD-F41C9E0C7CC4}" srcOrd="2" destOrd="0" presId="urn:microsoft.com/office/officeart/2008/layout/RadialCluster"/>
    <dgm:cxn modelId="{3D8DBD4E-42E9-4A20-9FFB-2DFA39DE638B}" type="presParOf" srcId="{1CEFCF51-DC14-424A-842E-26A36267F23E}" destId="{AC15C37F-9672-4AA0-BC61-A4AAF6BC1A2E}" srcOrd="3" destOrd="0" presId="urn:microsoft.com/office/officeart/2008/layout/RadialCluster"/>
    <dgm:cxn modelId="{706112AE-3072-4A9F-BA55-4A5D6E201D1F}" type="presParOf" srcId="{1CEFCF51-DC14-424A-842E-26A36267F23E}" destId="{B25609C5-A3D6-45B2-8671-E573C5AB0208}" srcOrd="4" destOrd="0" presId="urn:microsoft.com/office/officeart/2008/layout/RadialCluster"/>
    <dgm:cxn modelId="{DEA4ABD3-89CB-41E6-93B8-E93F8B33B063}" type="presParOf" srcId="{1CEFCF51-DC14-424A-842E-26A36267F23E}" destId="{01E1D458-753D-49D2-8851-191429A3206B}" srcOrd="5" destOrd="0" presId="urn:microsoft.com/office/officeart/2008/layout/RadialCluster"/>
    <dgm:cxn modelId="{81DCB42D-1384-4E4F-BD12-B8A5FA155C20}" type="presParOf" srcId="{1CEFCF51-DC14-424A-842E-26A36267F23E}" destId="{768E8D7A-520A-4710-AA36-B2142C95DC86}" srcOrd="6" destOrd="0" presId="urn:microsoft.com/office/officeart/2008/layout/RadialCluster"/>
    <dgm:cxn modelId="{785E9C78-49E4-4EA2-AEB9-349A49C9ABE5}" type="presParOf" srcId="{9663E842-6EF0-4EE7-AF4A-53D1EDECEEF6}" destId="{6A80EC63-C5FD-4867-8542-78D248D1818D}" srcOrd="2" destOrd="0" presId="urn:microsoft.com/office/officeart/2008/layout/RadialCluster"/>
    <dgm:cxn modelId="{E4921437-FB88-4E86-8CB0-5B88703FDCFA}" type="presParOf" srcId="{9663E842-6EF0-4EE7-AF4A-53D1EDECEEF6}" destId="{251CB7D3-ECAE-48F7-B2C4-E2C12CEB5CC1}" srcOrd="3" destOrd="0" presId="urn:microsoft.com/office/officeart/2008/layout/RadialCluster"/>
    <dgm:cxn modelId="{06829945-AFF8-42C8-B22E-2F937AD26D05}" type="presParOf" srcId="{251CB7D3-ECAE-48F7-B2C4-E2C12CEB5CC1}" destId="{9310A2B3-0B78-4793-A4BA-9930524C34EF}" srcOrd="0" destOrd="0" presId="urn:microsoft.com/office/officeart/2008/layout/RadialCluster"/>
    <dgm:cxn modelId="{EABA824A-BE81-4AEB-8885-9EE8691D92EA}" type="presParOf" srcId="{251CB7D3-ECAE-48F7-B2C4-E2C12CEB5CC1}" destId="{C7B0C11A-B30B-469D-BADF-D77D466D7D3D}" srcOrd="1" destOrd="0" presId="urn:microsoft.com/office/officeart/2008/layout/RadialCluster"/>
    <dgm:cxn modelId="{306555BD-E039-473F-9B01-C29E5944F0AB}" type="presParOf" srcId="{251CB7D3-ECAE-48F7-B2C4-E2C12CEB5CC1}" destId="{2B7CF537-627F-4942-8957-109122CA28F0}" srcOrd="2" destOrd="0" presId="urn:microsoft.com/office/officeart/2008/layout/RadialCluster"/>
    <dgm:cxn modelId="{0B638811-0F73-411D-8AB9-7C45C21BCA4B}" type="presParOf" srcId="{251CB7D3-ECAE-48F7-B2C4-E2C12CEB5CC1}" destId="{76436C49-8AF0-4226-AC31-84D70116BF1D}" srcOrd="3" destOrd="0" presId="urn:microsoft.com/office/officeart/2008/layout/RadialCluster"/>
    <dgm:cxn modelId="{06D31D4A-271D-4EC2-8FDF-DA902BFA0464}" type="presParOf" srcId="{251CB7D3-ECAE-48F7-B2C4-E2C12CEB5CC1}" destId="{775DFA3D-0117-4F62-A753-F9CD7A229B08}" srcOrd="4" destOrd="0" presId="urn:microsoft.com/office/officeart/2008/layout/RadialCluster"/>
    <dgm:cxn modelId="{911D27C7-7607-4D5E-9CA5-4A2DEDD43E48}" type="presParOf" srcId="{251CB7D3-ECAE-48F7-B2C4-E2C12CEB5CC1}" destId="{E5DC3068-DC40-44C5-80CC-B2F7DE0B0000}" srcOrd="5" destOrd="0" presId="urn:microsoft.com/office/officeart/2008/layout/RadialCluster"/>
    <dgm:cxn modelId="{2F12264E-FE6F-498F-A540-526D40395F05}" type="presParOf" srcId="{251CB7D3-ECAE-48F7-B2C4-E2C12CEB5CC1}" destId="{B7CE3A0C-1646-4D88-9F71-B624FD876EDE}" srcOrd="6" destOrd="0" presId="urn:microsoft.com/office/officeart/2008/layout/RadialCluster"/>
    <dgm:cxn modelId="{D755CA7F-4997-41DC-9CB9-F8FC14232544}" type="presParOf" srcId="{251CB7D3-ECAE-48F7-B2C4-E2C12CEB5CC1}" destId="{BC7F3C6E-DB18-4AEA-BA9F-6FD6CE903A52}" srcOrd="7" destOrd="0" presId="urn:microsoft.com/office/officeart/2008/layout/RadialCluster"/>
    <dgm:cxn modelId="{D168CE3C-DDFC-421C-817E-C02C0F1C7FF4}" type="presParOf" srcId="{251CB7D3-ECAE-48F7-B2C4-E2C12CEB5CC1}" destId="{3C34FFF3-D784-4662-B0B0-98021BCF9776}" srcOrd="8" destOrd="0" presId="urn:microsoft.com/office/officeart/2008/layout/RadialCluster"/>
    <dgm:cxn modelId="{1C0D39E1-0365-41FB-BB49-75BEEC7C32CB}" type="presParOf" srcId="{9663E842-6EF0-4EE7-AF4A-53D1EDECEEF6}" destId="{4F2E850A-5729-4F0E-9BB5-B8BE8E38D7C1}" srcOrd="4" destOrd="0" presId="urn:microsoft.com/office/officeart/2008/layout/RadialCluster"/>
    <dgm:cxn modelId="{9016988C-1D06-4FF1-80F5-2421B9ED500E}" type="presParOf" srcId="{9663E842-6EF0-4EE7-AF4A-53D1EDECEEF6}" destId="{E9C15D0D-E7B1-4D79-B4E9-1B51E8556240}" srcOrd="5" destOrd="0" presId="urn:microsoft.com/office/officeart/2008/layout/RadialCluster"/>
    <dgm:cxn modelId="{42C0A16A-E51B-41D3-91E8-5CA94DAC8C3C}" type="presParOf" srcId="{E9C15D0D-E7B1-4D79-B4E9-1B51E8556240}" destId="{64DAAD8A-D9A8-4664-8369-02D9DF0865AC}" srcOrd="0" destOrd="0" presId="urn:microsoft.com/office/officeart/2008/layout/RadialCluster"/>
    <dgm:cxn modelId="{275FA90A-DD60-4A42-B5AE-21CFBC6F8B2D}" type="presParOf" srcId="{E9C15D0D-E7B1-4D79-B4E9-1B51E8556240}" destId="{6A13B0D7-C90F-46C2-AD8C-1CA86682DC76}" srcOrd="1" destOrd="0" presId="urn:microsoft.com/office/officeart/2008/layout/RadialCluster"/>
    <dgm:cxn modelId="{A25AA86F-1515-47A5-BE02-442288787989}" type="presParOf" srcId="{E9C15D0D-E7B1-4D79-B4E9-1B51E8556240}" destId="{C8BC0D7E-F582-4338-962E-CA4C6EF3918A}" srcOrd="2" destOrd="0" presId="urn:microsoft.com/office/officeart/2008/layout/RadialCluster"/>
    <dgm:cxn modelId="{8164C078-36E6-4002-95C3-2BE26AA9E6A6}" type="presParOf" srcId="{E9C15D0D-E7B1-4D79-B4E9-1B51E8556240}" destId="{2054F34C-3F98-4620-9F7D-D5342C452776}" srcOrd="3" destOrd="0" presId="urn:microsoft.com/office/officeart/2008/layout/RadialCluster"/>
    <dgm:cxn modelId="{05E8C68B-35C4-4F62-BEFC-D849FD4A8F70}" type="presParOf" srcId="{E9C15D0D-E7B1-4D79-B4E9-1B51E8556240}" destId="{B4E11A61-C970-4999-BB89-81ABA2F6EED0}" srcOrd="4" destOrd="0" presId="urn:microsoft.com/office/officeart/2008/layout/RadialCluster"/>
    <dgm:cxn modelId="{D0C77E03-0636-4EB8-90E8-27B4E614F61D}" type="presParOf" srcId="{9663E842-6EF0-4EE7-AF4A-53D1EDECEEF6}" destId="{4BA9E895-2A6C-4476-BDC7-FC371E0379E8}" srcOrd="6" destOrd="0" presId="urn:microsoft.com/office/officeart/2008/layout/RadialCluster"/>
    <dgm:cxn modelId="{BDDFA244-D02D-49BE-8779-1ED4D675E24F}" type="presParOf" srcId="{9663E842-6EF0-4EE7-AF4A-53D1EDECEEF6}" destId="{7693575C-3606-46A1-BBB1-3D479CA161D6}" srcOrd="7" destOrd="0" presId="urn:microsoft.com/office/officeart/2008/layout/RadialCluster"/>
    <dgm:cxn modelId="{4901E823-D1B8-406C-8C48-FD2F628203FC}" type="presParOf" srcId="{7693575C-3606-46A1-BBB1-3D479CA161D6}" destId="{0B2E555A-38DE-45A7-9707-8F72628755B4}" srcOrd="0" destOrd="0" presId="urn:microsoft.com/office/officeart/2008/layout/RadialCluster"/>
    <dgm:cxn modelId="{005F70A2-04A0-426B-95FD-1F39E786BA16}" type="presParOf" srcId="{7693575C-3606-46A1-BBB1-3D479CA161D6}" destId="{01CAC909-5AB1-4154-9652-2D87FB0F7D4C}" srcOrd="1" destOrd="0" presId="urn:microsoft.com/office/officeart/2008/layout/RadialCluster"/>
    <dgm:cxn modelId="{BEE84062-57A8-42DD-9A3B-37FEAFD1F4A3}" type="presParOf" srcId="{7693575C-3606-46A1-BBB1-3D479CA161D6}" destId="{DAF09072-881B-48C9-98FB-C7E9DC20D871}" srcOrd="2" destOrd="0" presId="urn:microsoft.com/office/officeart/2008/layout/RadialCluster"/>
    <dgm:cxn modelId="{C5FE3B19-18F3-4CB4-AE6C-9F3C52E4C40E}" type="presParOf" srcId="{7693575C-3606-46A1-BBB1-3D479CA161D6}" destId="{A7FA8004-787A-4B24-BCBA-42A554B21B5C}" srcOrd="3" destOrd="0" presId="urn:microsoft.com/office/officeart/2008/layout/RadialCluster"/>
    <dgm:cxn modelId="{F3FF3ED0-1BC8-42A0-AB6C-490A440690CF}" type="presParOf" srcId="{7693575C-3606-46A1-BBB1-3D479CA161D6}" destId="{B3C0A78C-BCB6-4EF9-BDE8-087CD04DC0E9}" srcOrd="4" destOrd="0" presId="urn:microsoft.com/office/officeart/2008/layout/RadialCluster"/>
    <dgm:cxn modelId="{2EF4071B-2DF8-4C5B-BBE9-B9D143213C52}" type="presParOf" srcId="{7693575C-3606-46A1-BBB1-3D479CA161D6}" destId="{B206BF77-6990-40E1-AF0D-52F734683502}" srcOrd="5" destOrd="0" presId="urn:microsoft.com/office/officeart/2008/layout/RadialCluster"/>
    <dgm:cxn modelId="{3FD698F2-BE5B-404D-ABD0-9658972DD50F}" type="presParOf" srcId="{7693575C-3606-46A1-BBB1-3D479CA161D6}" destId="{A922C3F7-82B8-41C7-9411-E1759FADB943}" srcOrd="6" destOrd="0" presId="urn:microsoft.com/office/officeart/2008/layout/RadialCluster"/>
    <dgm:cxn modelId="{DE3E1B75-22CC-4E5E-B9DA-8B2E32C4DC31}" type="presParOf" srcId="{9663E842-6EF0-4EE7-AF4A-53D1EDECEEF6}" destId="{50A8CF25-BA93-4DB6-8095-60D7055C0801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02C94-B110-4781-97BD-388BA76D2E79}">
      <dsp:nvSpPr>
        <dsp:cNvPr id="0" name=""/>
        <dsp:cNvSpPr/>
      </dsp:nvSpPr>
      <dsp:spPr>
        <a:xfrm>
          <a:off x="0" y="2746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Aplicación móvil para compradores y vendedores.</a:t>
          </a:r>
          <a:endParaRPr lang="es-ES" sz="1700" kern="1200" dirty="0"/>
        </a:p>
      </dsp:txBody>
      <dsp:txXfrm>
        <a:off x="0" y="274637"/>
        <a:ext cx="2285999" cy="1371599"/>
      </dsp:txXfrm>
    </dsp:sp>
    <dsp:sp modelId="{F50FA8D4-C769-4D7D-B323-7FEDF686F517}">
      <dsp:nvSpPr>
        <dsp:cNvPr id="0" name=""/>
        <dsp:cNvSpPr/>
      </dsp:nvSpPr>
      <dsp:spPr>
        <a:xfrm>
          <a:off x="2514600" y="2746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Sistemas de suscripción mensual.</a:t>
          </a:r>
          <a:endParaRPr lang="es-ES" sz="1700" kern="1200" dirty="0"/>
        </a:p>
      </dsp:txBody>
      <dsp:txXfrm>
        <a:off x="2514600" y="274637"/>
        <a:ext cx="2285999" cy="1371599"/>
      </dsp:txXfrm>
    </dsp:sp>
    <dsp:sp modelId="{BEBB9F71-1FE2-4B00-A141-3BDA59D747D1}">
      <dsp:nvSpPr>
        <dsp:cNvPr id="0" name=""/>
        <dsp:cNvSpPr/>
      </dsp:nvSpPr>
      <dsp:spPr>
        <a:xfrm>
          <a:off x="5029199" y="2746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Colaboración con empresas de logística para entrega en zonas rurales.</a:t>
          </a:r>
          <a:endParaRPr lang="es-ES" sz="1700" kern="1200" dirty="0"/>
        </a:p>
      </dsp:txBody>
      <dsp:txXfrm>
        <a:off x="5029199" y="274637"/>
        <a:ext cx="2285999" cy="1371599"/>
      </dsp:txXfrm>
    </dsp:sp>
    <dsp:sp modelId="{7746851B-F413-4D0A-A104-663744F13102}">
      <dsp:nvSpPr>
        <dsp:cNvPr id="0" name=""/>
        <dsp:cNvSpPr/>
      </dsp:nvSpPr>
      <dsp:spPr>
        <a:xfrm>
          <a:off x="0" y="18748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Crear sección de recetas o consejos para usar productos frescos.</a:t>
          </a:r>
          <a:endParaRPr lang="es-ES" sz="1700" kern="1200" dirty="0"/>
        </a:p>
      </dsp:txBody>
      <dsp:txXfrm>
        <a:off x="0" y="1874837"/>
        <a:ext cx="2285999" cy="1371599"/>
      </dsp:txXfrm>
    </dsp:sp>
    <dsp:sp modelId="{A93623AA-9147-4FAC-A3E4-66E8CB2CDBC1}">
      <dsp:nvSpPr>
        <dsp:cNvPr id="0" name=""/>
        <dsp:cNvSpPr/>
      </dsp:nvSpPr>
      <dsp:spPr>
        <a:xfrm>
          <a:off x="2514600" y="1874837"/>
          <a:ext cx="2285999" cy="13715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Implementar sistema de puntos y recompensas para consumidores recurrentes.</a:t>
          </a:r>
          <a:endParaRPr lang="es-ES" sz="1700" kern="1200" dirty="0"/>
        </a:p>
      </dsp:txBody>
      <dsp:txXfrm>
        <a:off x="2514600" y="1874837"/>
        <a:ext cx="2285999" cy="1371599"/>
      </dsp:txXfrm>
    </dsp:sp>
    <dsp:sp modelId="{7CA56A09-6EAB-4D48-A5BA-BAB48E1C346C}">
      <dsp:nvSpPr>
        <dsp:cNvPr id="0" name=""/>
        <dsp:cNvSpPr/>
      </dsp:nvSpPr>
      <dsp:spPr>
        <a:xfrm>
          <a:off x="5029199" y="1874837"/>
          <a:ext cx="2285999" cy="1371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Ofrecer herramienta de marketing a agricultores para mejorar la visibilidad de sus productos.</a:t>
          </a:r>
          <a:endParaRPr lang="es-ES" sz="1700" kern="1200" dirty="0"/>
        </a:p>
      </dsp:txBody>
      <dsp:txXfrm>
        <a:off x="5029199" y="1874837"/>
        <a:ext cx="2285999" cy="1371599"/>
      </dsp:txXfrm>
    </dsp:sp>
    <dsp:sp modelId="{480B6144-D675-45E5-94A9-F67A2C640B43}">
      <dsp:nvSpPr>
        <dsp:cNvPr id="0" name=""/>
        <dsp:cNvSpPr/>
      </dsp:nvSpPr>
      <dsp:spPr>
        <a:xfrm>
          <a:off x="0" y="3475037"/>
          <a:ext cx="2285999" cy="13715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Crear talleres virtuales sobre practicas agrícolas.</a:t>
          </a:r>
          <a:endParaRPr lang="es-ES" sz="1700" kern="1200" dirty="0"/>
        </a:p>
      </dsp:txBody>
      <dsp:txXfrm>
        <a:off x="0" y="3475037"/>
        <a:ext cx="2285999" cy="1371599"/>
      </dsp:txXfrm>
    </dsp:sp>
    <dsp:sp modelId="{E577F72B-32E3-4A75-8347-FA864EB2BCDB}">
      <dsp:nvSpPr>
        <dsp:cNvPr id="0" name=""/>
        <dsp:cNvSpPr/>
      </dsp:nvSpPr>
      <dsp:spPr>
        <a:xfrm>
          <a:off x="2514600" y="3475037"/>
          <a:ext cx="2285999" cy="13715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Ofrecer soporte técnico en línea sobre optimizar cultivos.</a:t>
          </a:r>
          <a:endParaRPr lang="es-ES" sz="1700" kern="1200" dirty="0"/>
        </a:p>
      </dsp:txBody>
      <dsp:txXfrm>
        <a:off x="2514600" y="3475037"/>
        <a:ext cx="2285999" cy="1371599"/>
      </dsp:txXfrm>
    </dsp:sp>
    <dsp:sp modelId="{AE4FB444-0E4A-452A-BFF7-BD1A40D4D10F}">
      <dsp:nvSpPr>
        <dsp:cNvPr id="0" name=""/>
        <dsp:cNvSpPr/>
      </dsp:nvSpPr>
      <dsp:spPr>
        <a:xfrm>
          <a:off x="5029199" y="3475037"/>
          <a:ext cx="2285999" cy="13715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Promocionar productos locales como una forma de apoyar la economía.</a:t>
          </a:r>
          <a:endParaRPr lang="es-ES" sz="1700" kern="1200" dirty="0"/>
        </a:p>
      </dsp:txBody>
      <dsp:txXfrm>
        <a:off x="5029199" y="3475037"/>
        <a:ext cx="2285999" cy="1371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8CF25-BA93-4DB6-8095-60D7055C0801}">
      <dsp:nvSpPr>
        <dsp:cNvPr id="0" name=""/>
        <dsp:cNvSpPr/>
      </dsp:nvSpPr>
      <dsp:spPr>
        <a:xfrm rot="9921222">
          <a:off x="3099941" y="3829330"/>
          <a:ext cx="5076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7648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9E895-2A6C-4476-BDC7-FC371E0379E8}">
      <dsp:nvSpPr>
        <dsp:cNvPr id="0" name=""/>
        <dsp:cNvSpPr/>
      </dsp:nvSpPr>
      <dsp:spPr>
        <a:xfrm rot="5240695">
          <a:off x="4033994" y="4339104"/>
          <a:ext cx="76202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62029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E850A-5729-4F0E-9BB5-B8BE8E38D7C1}">
      <dsp:nvSpPr>
        <dsp:cNvPr id="0" name=""/>
        <dsp:cNvSpPr/>
      </dsp:nvSpPr>
      <dsp:spPr>
        <a:xfrm rot="19167592">
          <a:off x="4762388" y="2945443"/>
          <a:ext cx="67346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3469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0EC63-C5FD-4867-8542-78D248D1818D}">
      <dsp:nvSpPr>
        <dsp:cNvPr id="0" name=""/>
        <dsp:cNvSpPr/>
      </dsp:nvSpPr>
      <dsp:spPr>
        <a:xfrm rot="15103062">
          <a:off x="3495332" y="2620473"/>
          <a:ext cx="11455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5503" y="0"/>
              </a:lnTo>
            </a:path>
          </a:pathLst>
        </a:custGeom>
        <a:noFill/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102DF-F6CE-4046-9A75-BEF30DE439A1}">
      <dsp:nvSpPr>
        <dsp:cNvPr id="0" name=""/>
        <dsp:cNvSpPr/>
      </dsp:nvSpPr>
      <dsp:spPr>
        <a:xfrm>
          <a:off x="3599341" y="3164314"/>
          <a:ext cx="1559207" cy="7941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 err="1"/>
            <a:t>AgriMarket</a:t>
          </a:r>
          <a:endParaRPr lang="es-MX" sz="2000" kern="1200" dirty="0"/>
        </a:p>
      </dsp:txBody>
      <dsp:txXfrm>
        <a:off x="3638110" y="3203083"/>
        <a:ext cx="1481669" cy="716645"/>
      </dsp:txXfrm>
    </dsp:sp>
    <dsp:sp modelId="{FF26654F-209B-41DC-997A-6D6D4491C698}">
      <dsp:nvSpPr>
        <dsp:cNvPr id="0" name=""/>
        <dsp:cNvSpPr/>
      </dsp:nvSpPr>
      <dsp:spPr>
        <a:xfrm>
          <a:off x="3136680" y="1538786"/>
          <a:ext cx="1325773" cy="5378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Productos</a:t>
          </a:r>
        </a:p>
      </dsp:txBody>
      <dsp:txXfrm>
        <a:off x="3162935" y="1565041"/>
        <a:ext cx="1273263" cy="485336"/>
      </dsp:txXfrm>
    </dsp:sp>
    <dsp:sp modelId="{0F7353D9-3F71-4EF5-8BEC-70F1FF37DA4A}">
      <dsp:nvSpPr>
        <dsp:cNvPr id="0" name=""/>
        <dsp:cNvSpPr/>
      </dsp:nvSpPr>
      <dsp:spPr>
        <a:xfrm rot="11981670">
          <a:off x="2640351" y="1484281"/>
          <a:ext cx="5112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1282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4B628-93E1-4BA6-B7FD-F41C9E0C7CC4}">
      <dsp:nvSpPr>
        <dsp:cNvPr id="0" name=""/>
        <dsp:cNvSpPr/>
      </dsp:nvSpPr>
      <dsp:spPr>
        <a:xfrm>
          <a:off x="1736333" y="950578"/>
          <a:ext cx="918972" cy="566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Frutas</a:t>
          </a:r>
        </a:p>
      </dsp:txBody>
      <dsp:txXfrm>
        <a:off x="1763971" y="978216"/>
        <a:ext cx="863696" cy="510884"/>
      </dsp:txXfrm>
    </dsp:sp>
    <dsp:sp modelId="{AC15C37F-9672-4AA0-BC61-A4AAF6BC1A2E}">
      <dsp:nvSpPr>
        <dsp:cNvPr id="0" name=""/>
        <dsp:cNvSpPr/>
      </dsp:nvSpPr>
      <dsp:spPr>
        <a:xfrm rot="17508111">
          <a:off x="3676914" y="1198735"/>
          <a:ext cx="7324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3249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609C5-A3D6-45B2-8671-E573C5AB0208}">
      <dsp:nvSpPr>
        <dsp:cNvPr id="0" name=""/>
        <dsp:cNvSpPr/>
      </dsp:nvSpPr>
      <dsp:spPr>
        <a:xfrm>
          <a:off x="3666280" y="324835"/>
          <a:ext cx="1239353" cy="5338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Verduras</a:t>
          </a:r>
        </a:p>
      </dsp:txBody>
      <dsp:txXfrm>
        <a:off x="3692340" y="350895"/>
        <a:ext cx="1187233" cy="481729"/>
      </dsp:txXfrm>
    </dsp:sp>
    <dsp:sp modelId="{01E1D458-753D-49D2-8851-191429A3206B}">
      <dsp:nvSpPr>
        <dsp:cNvPr id="0" name=""/>
        <dsp:cNvSpPr/>
      </dsp:nvSpPr>
      <dsp:spPr>
        <a:xfrm rot="20514709">
          <a:off x="4457901" y="1562601"/>
          <a:ext cx="1841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198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E8D7A-520A-4710-AA36-B2142C95DC86}">
      <dsp:nvSpPr>
        <dsp:cNvPr id="0" name=""/>
        <dsp:cNvSpPr/>
      </dsp:nvSpPr>
      <dsp:spPr>
        <a:xfrm>
          <a:off x="4637548" y="1040103"/>
          <a:ext cx="1290925" cy="5661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Hierbas</a:t>
          </a:r>
        </a:p>
      </dsp:txBody>
      <dsp:txXfrm>
        <a:off x="4665186" y="1067741"/>
        <a:ext cx="1235649" cy="510884"/>
      </dsp:txXfrm>
    </dsp:sp>
    <dsp:sp modelId="{9310A2B3-0B78-4793-A4BA-9930524C34EF}">
      <dsp:nvSpPr>
        <dsp:cNvPr id="0" name=""/>
        <dsp:cNvSpPr/>
      </dsp:nvSpPr>
      <dsp:spPr>
        <a:xfrm>
          <a:off x="4922517" y="2161121"/>
          <a:ext cx="1526135" cy="565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Vendedores</a:t>
          </a:r>
        </a:p>
      </dsp:txBody>
      <dsp:txXfrm>
        <a:off x="4950120" y="2188724"/>
        <a:ext cx="1470929" cy="510244"/>
      </dsp:txXfrm>
    </dsp:sp>
    <dsp:sp modelId="{C7B0C11A-B30B-469D-BADF-D77D466D7D3D}">
      <dsp:nvSpPr>
        <dsp:cNvPr id="0" name=""/>
        <dsp:cNvSpPr/>
      </dsp:nvSpPr>
      <dsp:spPr>
        <a:xfrm rot="19518303">
          <a:off x="5981595" y="1801381"/>
          <a:ext cx="12640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64003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CF537-627F-4942-8957-109122CA28F0}">
      <dsp:nvSpPr>
        <dsp:cNvPr id="0" name=""/>
        <dsp:cNvSpPr/>
      </dsp:nvSpPr>
      <dsp:spPr>
        <a:xfrm>
          <a:off x="6832563" y="1025686"/>
          <a:ext cx="1202150" cy="4159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Registro</a:t>
          </a:r>
        </a:p>
      </dsp:txBody>
      <dsp:txXfrm>
        <a:off x="6852868" y="1045991"/>
        <a:ext cx="1161540" cy="375345"/>
      </dsp:txXfrm>
    </dsp:sp>
    <dsp:sp modelId="{76436C49-8AF0-4226-AC31-84D70116BF1D}">
      <dsp:nvSpPr>
        <dsp:cNvPr id="0" name=""/>
        <dsp:cNvSpPr/>
      </dsp:nvSpPr>
      <dsp:spPr>
        <a:xfrm rot="20922202">
          <a:off x="6444298" y="2247390"/>
          <a:ext cx="4495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9508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DFA3D-0117-4F62-A753-F9CD7A229B08}">
      <dsp:nvSpPr>
        <dsp:cNvPr id="0" name=""/>
        <dsp:cNvSpPr/>
      </dsp:nvSpPr>
      <dsp:spPr>
        <a:xfrm>
          <a:off x="6889452" y="1842483"/>
          <a:ext cx="1333756" cy="4553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Requisitos</a:t>
          </a:r>
        </a:p>
      </dsp:txBody>
      <dsp:txXfrm>
        <a:off x="6911679" y="1864710"/>
        <a:ext cx="1289302" cy="410876"/>
      </dsp:txXfrm>
    </dsp:sp>
    <dsp:sp modelId="{E5DC3068-DC40-44C5-80CC-B2F7DE0B0000}">
      <dsp:nvSpPr>
        <dsp:cNvPr id="0" name=""/>
        <dsp:cNvSpPr/>
      </dsp:nvSpPr>
      <dsp:spPr>
        <a:xfrm rot="1280677">
          <a:off x="6386157" y="2848167"/>
          <a:ext cx="6681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8147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E3A0C-1646-4D88-9F71-B624FD876EDE}">
      <dsp:nvSpPr>
        <dsp:cNvPr id="0" name=""/>
        <dsp:cNvSpPr/>
      </dsp:nvSpPr>
      <dsp:spPr>
        <a:xfrm>
          <a:off x="6852503" y="2969762"/>
          <a:ext cx="1271471" cy="357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Beneficios</a:t>
          </a:r>
        </a:p>
      </dsp:txBody>
      <dsp:txXfrm>
        <a:off x="6869933" y="2987192"/>
        <a:ext cx="1236611" cy="322195"/>
      </dsp:txXfrm>
    </dsp:sp>
    <dsp:sp modelId="{BC7F3C6E-DB18-4AEA-BA9F-6FD6CE903A52}">
      <dsp:nvSpPr>
        <dsp:cNvPr id="0" name=""/>
        <dsp:cNvSpPr/>
      </dsp:nvSpPr>
      <dsp:spPr>
        <a:xfrm rot="3692541">
          <a:off x="5529468" y="3246111"/>
          <a:ext cx="118188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81886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4FFF3-D784-4662-B0B0-98021BCF9776}">
      <dsp:nvSpPr>
        <dsp:cNvPr id="0" name=""/>
        <dsp:cNvSpPr/>
      </dsp:nvSpPr>
      <dsp:spPr>
        <a:xfrm>
          <a:off x="5848332" y="3765650"/>
          <a:ext cx="1477979" cy="68384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Gestión de productos</a:t>
          </a:r>
        </a:p>
      </dsp:txBody>
      <dsp:txXfrm>
        <a:off x="5881715" y="3799033"/>
        <a:ext cx="1411213" cy="617078"/>
      </dsp:txXfrm>
    </dsp:sp>
    <dsp:sp modelId="{64DAAD8A-D9A8-4664-8369-02D9DF0865AC}">
      <dsp:nvSpPr>
        <dsp:cNvPr id="0" name=""/>
        <dsp:cNvSpPr/>
      </dsp:nvSpPr>
      <dsp:spPr>
        <a:xfrm>
          <a:off x="3549315" y="4719710"/>
          <a:ext cx="1789652" cy="495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Consumidores</a:t>
          </a:r>
        </a:p>
      </dsp:txBody>
      <dsp:txXfrm>
        <a:off x="3573488" y="4743883"/>
        <a:ext cx="1741306" cy="446842"/>
      </dsp:txXfrm>
    </dsp:sp>
    <dsp:sp modelId="{6A13B0D7-C90F-46C2-AD8C-1CA86682DC76}">
      <dsp:nvSpPr>
        <dsp:cNvPr id="0" name=""/>
        <dsp:cNvSpPr/>
      </dsp:nvSpPr>
      <dsp:spPr>
        <a:xfrm rot="1545306">
          <a:off x="4899029" y="5469953"/>
          <a:ext cx="117394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3948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BC0D7E-F582-4338-962E-CA4C6EF3918A}">
      <dsp:nvSpPr>
        <dsp:cNvPr id="0" name=""/>
        <dsp:cNvSpPr/>
      </dsp:nvSpPr>
      <dsp:spPr>
        <a:xfrm>
          <a:off x="5897562" y="5725008"/>
          <a:ext cx="1196189" cy="4641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Locales</a:t>
          </a:r>
        </a:p>
      </dsp:txBody>
      <dsp:txXfrm>
        <a:off x="5920218" y="5747664"/>
        <a:ext cx="1150877" cy="418796"/>
      </dsp:txXfrm>
    </dsp:sp>
    <dsp:sp modelId="{2054F34C-3F98-4620-9F7D-D5342C452776}">
      <dsp:nvSpPr>
        <dsp:cNvPr id="0" name=""/>
        <dsp:cNvSpPr/>
      </dsp:nvSpPr>
      <dsp:spPr>
        <a:xfrm rot="6757759">
          <a:off x="3771915" y="5594173"/>
          <a:ext cx="8218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181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11A61-C970-4999-BB89-81ABA2F6EED0}">
      <dsp:nvSpPr>
        <dsp:cNvPr id="0" name=""/>
        <dsp:cNvSpPr/>
      </dsp:nvSpPr>
      <dsp:spPr>
        <a:xfrm>
          <a:off x="3240016" y="5973448"/>
          <a:ext cx="1379092" cy="45654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Compras</a:t>
          </a:r>
        </a:p>
      </dsp:txBody>
      <dsp:txXfrm>
        <a:off x="3262303" y="5995735"/>
        <a:ext cx="1334518" cy="411971"/>
      </dsp:txXfrm>
    </dsp:sp>
    <dsp:sp modelId="{0B2E555A-38DE-45A7-9707-8F72628755B4}">
      <dsp:nvSpPr>
        <dsp:cNvPr id="0" name=""/>
        <dsp:cNvSpPr/>
      </dsp:nvSpPr>
      <dsp:spPr>
        <a:xfrm>
          <a:off x="2189217" y="3554108"/>
          <a:ext cx="918972" cy="9189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Logística</a:t>
          </a:r>
        </a:p>
      </dsp:txBody>
      <dsp:txXfrm>
        <a:off x="2234078" y="3598969"/>
        <a:ext cx="829250" cy="829250"/>
      </dsp:txXfrm>
    </dsp:sp>
    <dsp:sp modelId="{01CAC909-5AB1-4154-9652-2D87FB0F7D4C}">
      <dsp:nvSpPr>
        <dsp:cNvPr id="0" name=""/>
        <dsp:cNvSpPr/>
      </dsp:nvSpPr>
      <dsp:spPr>
        <a:xfrm rot="11575887">
          <a:off x="1454927" y="3824875"/>
          <a:ext cx="7437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3721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09072-881B-48C9-98FB-C7E9DC20D871}">
      <dsp:nvSpPr>
        <dsp:cNvPr id="0" name=""/>
        <dsp:cNvSpPr/>
      </dsp:nvSpPr>
      <dsp:spPr>
        <a:xfrm>
          <a:off x="545386" y="3385805"/>
          <a:ext cx="918972" cy="50070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Envíos</a:t>
          </a:r>
        </a:p>
      </dsp:txBody>
      <dsp:txXfrm>
        <a:off x="569828" y="3410247"/>
        <a:ext cx="870088" cy="451817"/>
      </dsp:txXfrm>
    </dsp:sp>
    <dsp:sp modelId="{A7FA8004-787A-4B24-BCBA-42A554B21B5C}">
      <dsp:nvSpPr>
        <dsp:cNvPr id="0" name=""/>
        <dsp:cNvSpPr/>
      </dsp:nvSpPr>
      <dsp:spPr>
        <a:xfrm rot="14494280">
          <a:off x="1543779" y="3044010"/>
          <a:ext cx="11600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60089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A78C-BCB6-4EF9-BDE8-087CD04DC0E9}">
      <dsp:nvSpPr>
        <dsp:cNvPr id="0" name=""/>
        <dsp:cNvSpPr/>
      </dsp:nvSpPr>
      <dsp:spPr>
        <a:xfrm>
          <a:off x="696580" y="2072745"/>
          <a:ext cx="2052560" cy="4611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Almacenamiento</a:t>
          </a:r>
        </a:p>
      </dsp:txBody>
      <dsp:txXfrm>
        <a:off x="719092" y="2095257"/>
        <a:ext cx="2007536" cy="416143"/>
      </dsp:txXfrm>
    </dsp:sp>
    <dsp:sp modelId="{B206BF77-6990-40E1-AF0D-52F734683502}">
      <dsp:nvSpPr>
        <dsp:cNvPr id="0" name=""/>
        <dsp:cNvSpPr/>
      </dsp:nvSpPr>
      <dsp:spPr>
        <a:xfrm rot="7619470">
          <a:off x="1917366" y="4665171"/>
          <a:ext cx="4809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992" y="0"/>
              </a:lnTo>
            </a:path>
          </a:pathLst>
        </a:custGeom>
        <a:noFill/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2C3F7-82B8-41C7-9411-E1759FADB943}">
      <dsp:nvSpPr>
        <dsp:cNvPr id="0" name=""/>
        <dsp:cNvSpPr/>
      </dsp:nvSpPr>
      <dsp:spPr>
        <a:xfrm>
          <a:off x="1043565" y="4857262"/>
          <a:ext cx="1401239" cy="7141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Gestión de entregas</a:t>
          </a:r>
        </a:p>
      </dsp:txBody>
      <dsp:txXfrm>
        <a:off x="1078425" y="4892122"/>
        <a:ext cx="1331519" cy="644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2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189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64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34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8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35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3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4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66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AF6019-9F0A-46BC-899D-E05EE2437FD7}" type="datetimeFigureOut">
              <a:rPr lang="es-PE" smtClean="0"/>
              <a:t>29/11/2024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69536B0-F57F-4EAF-9096-BD21B8C161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292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grimarket.carrd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281F-84E0-3110-5BC0-988BA665B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862916"/>
            <a:ext cx="7255660" cy="2118028"/>
          </a:xfrm>
        </p:spPr>
        <p:txBody>
          <a:bodyPr>
            <a:no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Gestión de la creatividad e innovación</a:t>
            </a: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b="1" dirty="0">
                <a:solidFill>
                  <a:schemeClr val="tx1"/>
                </a:solidFill>
              </a:rPr>
              <a:t>EP 04 – NRC 2283</a:t>
            </a:r>
            <a:endParaRPr lang="es-PE" sz="4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8EC0C3B-C3E3-D5A3-6B4E-2AD9139A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819" y="4129347"/>
            <a:ext cx="2143033" cy="167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46C2D-EECB-862E-1361-E76337721719}"/>
              </a:ext>
            </a:extLst>
          </p:cNvPr>
          <p:cNvSpPr txBox="1">
            <a:spLocks/>
          </p:cNvSpPr>
          <p:nvPr/>
        </p:nvSpPr>
        <p:spPr>
          <a:xfrm>
            <a:off x="9741423" y="1052419"/>
            <a:ext cx="2053824" cy="6381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>
                <a:solidFill>
                  <a:schemeClr val="tx1"/>
                </a:solidFill>
              </a:rPr>
              <a:t>2024-02</a:t>
            </a:r>
            <a:endParaRPr lang="es-PE" sz="4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219B314-5D5D-C88A-1DAA-09BBC3115952}"/>
              </a:ext>
            </a:extLst>
          </p:cNvPr>
          <p:cNvSpPr txBox="1">
            <a:spLocks/>
          </p:cNvSpPr>
          <p:nvPr/>
        </p:nvSpPr>
        <p:spPr>
          <a:xfrm>
            <a:off x="352148" y="4318850"/>
            <a:ext cx="6758866" cy="16762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/>
              <a:t>Christopher David</a:t>
            </a:r>
            <a:br>
              <a:rPr lang="es-MX" sz="4400" dirty="0"/>
            </a:br>
            <a:r>
              <a:rPr lang="es-MX" sz="4400" dirty="0"/>
              <a:t>Pinedo Gutiérrez.</a:t>
            </a:r>
            <a:endParaRPr lang="es-PE" sz="4400" dirty="0"/>
          </a:p>
        </p:txBody>
      </p:sp>
    </p:spTree>
    <p:extLst>
      <p:ext uri="{BB962C8B-B14F-4D97-AF65-F5344CB8AC3E}">
        <p14:creationId xmlns:p14="http://schemas.microsoft.com/office/powerpoint/2010/main" val="98773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4EA0-11CB-BCE4-C053-3211AAC2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 del servicio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401E0-9258-E29E-6A55-DF8410AD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Nombre del Producto: </a:t>
            </a:r>
            <a:r>
              <a:rPr lang="es-MX" b="1" dirty="0" err="1"/>
              <a:t>AgriMarket</a:t>
            </a:r>
            <a:endParaRPr lang="es-MX" b="1" dirty="0"/>
          </a:p>
          <a:p>
            <a:r>
              <a:rPr lang="es-MX" dirty="0"/>
              <a:t>Descripción: </a:t>
            </a:r>
            <a:r>
              <a:rPr lang="es-MX" dirty="0" err="1"/>
              <a:t>AgriMarket</a:t>
            </a:r>
            <a:r>
              <a:rPr lang="es-MX" dirty="0"/>
              <a:t> es una plataforma digital que conecta a agricultores locales con consumidores, restaurantes y tiendas. Permite a los productores vender sus productos frescos directamente, eliminando intermediarios, y a los consumidores acceder a productos de alta calidad, sostenibles y frescos.</a:t>
            </a:r>
          </a:p>
          <a:p>
            <a:r>
              <a:rPr lang="es-MX" dirty="0"/>
              <a:t>Características Principales:</a:t>
            </a:r>
          </a:p>
          <a:p>
            <a:pPr lvl="1"/>
            <a:r>
              <a:rPr lang="es-MX" dirty="0"/>
              <a:t>Plataforma web y móvil para la compra y venta de productos agrícolas.</a:t>
            </a:r>
          </a:p>
          <a:p>
            <a:pPr lvl="1"/>
            <a:r>
              <a:rPr lang="es-MX" dirty="0"/>
              <a:t>Filtros de búsqueda por tipo de producto, ubicación y calidad.</a:t>
            </a:r>
          </a:p>
          <a:p>
            <a:pPr lvl="1"/>
            <a:r>
              <a:rPr lang="es-MX" dirty="0"/>
              <a:t>Pago seguro en línea y opciones de entrega directa o recogida en punto de venta.</a:t>
            </a:r>
          </a:p>
          <a:p>
            <a:pPr lvl="1"/>
            <a:r>
              <a:rPr lang="es-MX" dirty="0"/>
              <a:t>Sistema de calificación de vendedores para asegurar la calidad.</a:t>
            </a:r>
          </a:p>
          <a:p>
            <a:pPr lvl="1"/>
            <a:r>
              <a:rPr lang="es-MX" dirty="0"/>
              <a:t>Asesoramiento agrícola para agricultores a través de una sección de recursos.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85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323F3-03AB-8F1E-5F37-BFC56C92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del publico objetivo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C99A1-F1C6-5ED5-0C47-F598652E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Agricultores: Pequeños y medianos productores agrícolas que desean vender sus productos directamente a los consumidores sin intermediarios.</a:t>
            </a:r>
          </a:p>
          <a:p>
            <a:r>
              <a:rPr lang="es-MX" dirty="0"/>
              <a:t>Consumidores: Personas interesadas en productos frescos, saludables y locales, especialmente aquellos que prefieren comprar de manera sostenible.</a:t>
            </a:r>
          </a:p>
          <a:p>
            <a:r>
              <a:rPr lang="es-MX" dirty="0"/>
              <a:t>Restaurantes y Comercios Locales: Empresas que buscan obtener productos frescos directamente de los productores.</a:t>
            </a:r>
          </a:p>
          <a:p>
            <a:r>
              <a:rPr lang="es-MX" dirty="0"/>
              <a:t>Características demográficas:</a:t>
            </a:r>
          </a:p>
          <a:p>
            <a:pPr lvl="1"/>
            <a:r>
              <a:rPr lang="es-MX" dirty="0"/>
              <a:t>Edad: 25-55 años.</a:t>
            </a:r>
          </a:p>
          <a:p>
            <a:pPr lvl="1"/>
            <a:r>
              <a:rPr lang="es-MX" dirty="0"/>
              <a:t>Estilo de vida: Personas interesadas en la sostenibilidad, el consumo responsable y la alimentación saludable.</a:t>
            </a:r>
          </a:p>
          <a:p>
            <a:pPr lvl="1"/>
            <a:r>
              <a:rPr lang="es-MX" dirty="0"/>
              <a:t>Hábitos de consumo: Prefieren comprar directamente a productores, evitar productos industrializados y apoyan la economía local.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4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Brainstorming</a:t>
            </a:r>
            <a:endParaRPr lang="es-PE" dirty="0"/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46051D42-7642-CE6F-EB2C-F0132A478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45021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39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2CD56-1DEB-A854-F886-3027E0CF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Mapa Mental</a:t>
            </a:r>
            <a:endParaRPr lang="es-PE" sz="4400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01BC0270-6E96-2533-1E96-3101D9787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080179"/>
              </p:ext>
            </p:extLst>
          </p:nvPr>
        </p:nvGraphicFramePr>
        <p:xfrm>
          <a:off x="3447288" y="0"/>
          <a:ext cx="874471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40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6902-9C23-08BF-DF01-4725FCE7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innovadoras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A70753-3C8D-C5DC-98D9-2C17434A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Propuesta de Valor: </a:t>
            </a:r>
          </a:p>
          <a:p>
            <a:pPr lvl="1"/>
            <a:r>
              <a:rPr lang="es-MX" dirty="0" err="1"/>
              <a:t>AgriMarket</a:t>
            </a:r>
            <a:r>
              <a:rPr lang="es-MX" dirty="0"/>
              <a:t> conecta directamente a los agricultores locales con consumidores y empresas, asegurando productos frescos y de calidad. Ofrecemos un modelo de negocio sostenible que promueve la economía local y el consumo responsable.</a:t>
            </a:r>
          </a:p>
          <a:p>
            <a:r>
              <a:rPr lang="es-MX" dirty="0"/>
              <a:t>Diferenciación:</a:t>
            </a:r>
          </a:p>
          <a:p>
            <a:pPr lvl="1"/>
            <a:r>
              <a:rPr lang="es-MX" dirty="0"/>
              <a:t>No solo es un </a:t>
            </a:r>
            <a:r>
              <a:rPr lang="es-MX" dirty="0" err="1"/>
              <a:t>marketplace</a:t>
            </a:r>
            <a:r>
              <a:rPr lang="es-MX" dirty="0"/>
              <a:t>, sino que también proporciona asesoramiento y recursos educativos para los agricultores.</a:t>
            </a:r>
          </a:p>
          <a:p>
            <a:pPr lvl="1"/>
            <a:r>
              <a:rPr lang="es-MX" dirty="0"/>
              <a:t>Sistema de pago seguro y opciones de entrega flexibles que aseguran una experiencia fácil tanto para compradores como vendedores.</a:t>
            </a:r>
          </a:p>
          <a:p>
            <a:r>
              <a:rPr lang="es-MX" dirty="0"/>
              <a:t>Marketing:</a:t>
            </a:r>
          </a:p>
          <a:p>
            <a:pPr lvl="1"/>
            <a:r>
              <a:rPr lang="es-MX" dirty="0"/>
              <a:t>Uso de redes sociales y marketing de contenido para educar al público sobre la importancia de consumir productos locales y sostenibles.</a:t>
            </a:r>
          </a:p>
          <a:p>
            <a:pPr lvl="1"/>
            <a:r>
              <a:rPr lang="es-MX" dirty="0"/>
              <a:t>Promociones periódicas para incentivar el registro de nuevos usuarios y compradores recurrentes.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2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BB893-D769-DF3F-981A-4B31A19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Producto mínimo viable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C4C4C-79BC-B5DC-9676-50D270344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774" y="768485"/>
            <a:ext cx="5518955" cy="1663430"/>
          </a:xfrm>
        </p:spPr>
        <p:txBody>
          <a:bodyPr/>
          <a:lstStyle/>
          <a:p>
            <a:pPr marL="0" indent="0" algn="ctr">
              <a:buNone/>
            </a:pPr>
            <a:r>
              <a:rPr lang="es-MX" sz="2800" b="1" dirty="0">
                <a:solidFill>
                  <a:schemeClr val="accent5">
                    <a:lumMod val="75000"/>
                  </a:schemeClr>
                </a:solidFill>
              </a:rPr>
              <a:t>AGRIMARKET</a:t>
            </a:r>
          </a:p>
          <a:p>
            <a:pPr marL="0" indent="0" algn="ctr">
              <a:buNone/>
            </a:pPr>
            <a:r>
              <a:rPr lang="es-MX" sz="1600" dirty="0">
                <a:solidFill>
                  <a:schemeClr val="accent5">
                    <a:lumMod val="75000"/>
                  </a:schemeClr>
                </a:solidFill>
              </a:rPr>
              <a:t>“Productos frescos, agricultores felices”</a:t>
            </a:r>
          </a:p>
          <a:p>
            <a:pPr marL="0" indent="0" algn="ctr">
              <a:buNone/>
            </a:pPr>
            <a:r>
              <a:rPr lang="es-MX" dirty="0"/>
              <a:t>Visita: </a:t>
            </a:r>
            <a:r>
              <a:rPr lang="es-ES" dirty="0">
                <a:hlinkClick r:id="rId2"/>
              </a:rPr>
              <a:t>https://agrimarket.carrd.co/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37E137-35EB-DC80-DA76-CB64F695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8" y="2714017"/>
            <a:ext cx="7501725" cy="3375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FD21A0-CFCD-DD21-83F1-0E58598CD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8" y="768485"/>
            <a:ext cx="1656043" cy="1653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67546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493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Marco</vt:lpstr>
      <vt:lpstr>Gestión de la creatividad e innovación EP 04 – NRC 2283</vt:lpstr>
      <vt:lpstr>Concepto del servicio</vt:lpstr>
      <vt:lpstr>Definición del publico objetivo</vt:lpstr>
      <vt:lpstr>Brainstorming</vt:lpstr>
      <vt:lpstr>Mapa Mental</vt:lpstr>
      <vt:lpstr>Características innovadoras</vt:lpstr>
      <vt:lpstr>Producto mínimo viable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Pinedo</dc:creator>
  <cp:lastModifiedBy>Christopher Pinedo</cp:lastModifiedBy>
  <cp:revision>7</cp:revision>
  <dcterms:created xsi:type="dcterms:W3CDTF">2024-09-26T18:26:34Z</dcterms:created>
  <dcterms:modified xsi:type="dcterms:W3CDTF">2024-11-29T21:47:14Z</dcterms:modified>
</cp:coreProperties>
</file>