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6DF86-F9A0-423D-8331-7B0C1B0CF66D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71C672DD-D1F4-471A-BCDA-749D6C682223}">
      <dgm:prSet phldrT="[Texto]" custT="1"/>
      <dgm:spPr/>
      <dgm:t>
        <a:bodyPr/>
        <a:lstStyle/>
        <a:p>
          <a:r>
            <a:rPr lang="es-MX" sz="2000" dirty="0"/>
            <a:t>ARTESCOBA</a:t>
          </a:r>
        </a:p>
      </dgm:t>
    </dgm:pt>
    <dgm:pt modelId="{7ACBCC13-70BF-4713-A095-B056B297D75A}" type="parTrans" cxnId="{3BF48C4D-D635-4355-94C5-F260EEA784F7}">
      <dgm:prSet/>
      <dgm:spPr/>
      <dgm:t>
        <a:bodyPr/>
        <a:lstStyle/>
        <a:p>
          <a:endParaRPr lang="es-PE" sz="1200"/>
        </a:p>
      </dgm:t>
    </dgm:pt>
    <dgm:pt modelId="{53A9F4B0-E2E3-470F-AC80-A0168B599431}" type="sibTrans" cxnId="{3BF48C4D-D635-4355-94C5-F260EEA784F7}">
      <dgm:prSet/>
      <dgm:spPr/>
      <dgm:t>
        <a:bodyPr/>
        <a:lstStyle/>
        <a:p>
          <a:endParaRPr lang="es-PE" sz="1200"/>
        </a:p>
      </dgm:t>
    </dgm:pt>
    <dgm:pt modelId="{C45DBB9A-6DAA-420D-9596-A562309CC170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Función</a:t>
          </a:r>
        </a:p>
      </dgm:t>
    </dgm:pt>
    <dgm:pt modelId="{BF0DAFE9-81B5-4BCC-82AD-F81C55C6CF40}" type="parTrans" cxnId="{D6B96930-A01A-4D65-BC9B-C48EA3732702}">
      <dgm:prSet/>
      <dgm:spPr/>
      <dgm:t>
        <a:bodyPr/>
        <a:lstStyle/>
        <a:p>
          <a:endParaRPr lang="es-PE" sz="1200"/>
        </a:p>
      </dgm:t>
    </dgm:pt>
    <dgm:pt modelId="{602B9F55-91A1-4E40-9CB1-9C5FCA3492D9}" type="sibTrans" cxnId="{D6B96930-A01A-4D65-BC9B-C48EA3732702}">
      <dgm:prSet/>
      <dgm:spPr/>
      <dgm:t>
        <a:bodyPr/>
        <a:lstStyle/>
        <a:p>
          <a:endParaRPr lang="es-PE" sz="1200"/>
        </a:p>
      </dgm:t>
    </dgm:pt>
    <dgm:pt modelId="{02A4CA29-FD7D-4DE8-95EC-4BB79FFA11C5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Materiales</a:t>
          </a:r>
        </a:p>
      </dgm:t>
    </dgm:pt>
    <dgm:pt modelId="{9BB321AC-8886-4997-9936-01C38DE71409}" type="parTrans" cxnId="{07EE9230-8605-4E25-BE22-7A142CE6F632}">
      <dgm:prSet/>
      <dgm:spPr/>
      <dgm:t>
        <a:bodyPr/>
        <a:lstStyle/>
        <a:p>
          <a:endParaRPr lang="es-PE" sz="1200"/>
        </a:p>
      </dgm:t>
    </dgm:pt>
    <dgm:pt modelId="{42FAB1B2-13F6-4E18-A09D-9D70C8B72160}" type="sibTrans" cxnId="{07EE9230-8605-4E25-BE22-7A142CE6F632}">
      <dgm:prSet/>
      <dgm:spPr/>
      <dgm:t>
        <a:bodyPr/>
        <a:lstStyle/>
        <a:p>
          <a:endParaRPr lang="es-PE" sz="1200"/>
        </a:p>
      </dgm:t>
    </dgm:pt>
    <dgm:pt modelId="{ADB063D1-1B79-4B50-BF5B-F9BC8BFD4A7B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Diseño</a:t>
          </a:r>
        </a:p>
      </dgm:t>
    </dgm:pt>
    <dgm:pt modelId="{D8542725-6AF0-4A4B-8F4E-8FAE884A5A39}" type="parTrans" cxnId="{FCCA2A1C-80B3-4398-B168-360A7038AAFE}">
      <dgm:prSet/>
      <dgm:spPr/>
      <dgm:t>
        <a:bodyPr/>
        <a:lstStyle/>
        <a:p>
          <a:endParaRPr lang="es-PE" sz="1200"/>
        </a:p>
      </dgm:t>
    </dgm:pt>
    <dgm:pt modelId="{6D5DABC4-9173-414B-BBE9-4233F32ADE8E}" type="sibTrans" cxnId="{FCCA2A1C-80B3-4398-B168-360A7038AAFE}">
      <dgm:prSet/>
      <dgm:spPr/>
      <dgm:t>
        <a:bodyPr/>
        <a:lstStyle/>
        <a:p>
          <a:endParaRPr lang="es-PE" sz="1200"/>
        </a:p>
      </dgm:t>
    </dgm:pt>
    <dgm:pt modelId="{1958AEE7-C3A9-49BB-B8CD-DFE896092AD4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Ergonomía</a:t>
          </a:r>
        </a:p>
      </dgm:t>
    </dgm:pt>
    <dgm:pt modelId="{76924653-661E-4A8E-AA4B-E37ECC9CAEA3}" type="parTrans" cxnId="{EAA51BB1-0C86-4F1B-82CC-996B4C2D898A}">
      <dgm:prSet/>
      <dgm:spPr/>
      <dgm:t>
        <a:bodyPr/>
        <a:lstStyle/>
        <a:p>
          <a:endParaRPr lang="es-PE" sz="1200"/>
        </a:p>
      </dgm:t>
    </dgm:pt>
    <dgm:pt modelId="{E93C200E-87F8-4547-8DF7-648350188B4A}" type="sibTrans" cxnId="{EAA51BB1-0C86-4F1B-82CC-996B4C2D898A}">
      <dgm:prSet/>
      <dgm:spPr/>
      <dgm:t>
        <a:bodyPr/>
        <a:lstStyle/>
        <a:p>
          <a:endParaRPr lang="es-PE" sz="1200"/>
        </a:p>
      </dgm:t>
    </dgm:pt>
    <dgm:pt modelId="{735F82C7-3F9A-4A61-8E9E-FAED437999E4}">
      <dgm:prSet phldrT="[Texto]" custT="1"/>
      <dgm:spPr/>
      <dgm:t>
        <a:bodyPr/>
        <a:lstStyle/>
        <a:p>
          <a:r>
            <a:rPr lang="es-MX" sz="1200" dirty="0"/>
            <a:t>Barrer</a:t>
          </a:r>
        </a:p>
      </dgm:t>
    </dgm:pt>
    <dgm:pt modelId="{3FEB85E3-CACE-43E1-8C28-B36CE7E9CC69}" type="parTrans" cxnId="{FBB5A543-1D04-402F-B166-EB5556573BE5}">
      <dgm:prSet/>
      <dgm:spPr/>
      <dgm:t>
        <a:bodyPr/>
        <a:lstStyle/>
        <a:p>
          <a:endParaRPr lang="es-PE" sz="1200"/>
        </a:p>
      </dgm:t>
    </dgm:pt>
    <dgm:pt modelId="{6388E34A-BBA7-4249-AC00-DB0EB50E869E}" type="sibTrans" cxnId="{FBB5A543-1D04-402F-B166-EB5556573BE5}">
      <dgm:prSet/>
      <dgm:spPr/>
      <dgm:t>
        <a:bodyPr/>
        <a:lstStyle/>
        <a:p>
          <a:endParaRPr lang="es-PE" sz="1200"/>
        </a:p>
      </dgm:t>
    </dgm:pt>
    <dgm:pt modelId="{D5CDC53F-5434-436C-9A44-DC452CB980A6}">
      <dgm:prSet phldrT="[Texto]" custT="1"/>
      <dgm:spPr/>
      <dgm:t>
        <a:bodyPr/>
        <a:lstStyle/>
        <a:p>
          <a:r>
            <a:rPr lang="es-MX" sz="1200" dirty="0"/>
            <a:t>Hogar</a:t>
          </a:r>
        </a:p>
      </dgm:t>
    </dgm:pt>
    <dgm:pt modelId="{E5144B0C-23B0-4F6F-AE87-2CA948C9EFE1}" type="parTrans" cxnId="{69E45AC0-BF35-4E22-B3E5-D69F6176485E}">
      <dgm:prSet/>
      <dgm:spPr/>
      <dgm:t>
        <a:bodyPr/>
        <a:lstStyle/>
        <a:p>
          <a:endParaRPr lang="es-PE" sz="1200"/>
        </a:p>
      </dgm:t>
    </dgm:pt>
    <dgm:pt modelId="{BFBF4CB7-8225-428C-ABDB-9771710C1A34}" type="sibTrans" cxnId="{69E45AC0-BF35-4E22-B3E5-D69F6176485E}">
      <dgm:prSet/>
      <dgm:spPr/>
      <dgm:t>
        <a:bodyPr/>
        <a:lstStyle/>
        <a:p>
          <a:endParaRPr lang="es-PE" sz="1200"/>
        </a:p>
      </dgm:t>
    </dgm:pt>
    <dgm:pt modelId="{47AC2752-6F85-4337-BB88-8C1E639635DE}">
      <dgm:prSet phldrT="[Texto]" custT="1"/>
      <dgm:spPr/>
      <dgm:t>
        <a:bodyPr/>
        <a:lstStyle/>
        <a:p>
          <a:r>
            <a:rPr lang="es-MX" sz="1200" dirty="0"/>
            <a:t>Oficina</a:t>
          </a:r>
        </a:p>
      </dgm:t>
    </dgm:pt>
    <dgm:pt modelId="{C0274E38-01A1-4395-BB99-BA7B95D6C61E}" type="parTrans" cxnId="{525DE092-F3CF-4422-A319-F51D0F937D5B}">
      <dgm:prSet/>
      <dgm:spPr/>
      <dgm:t>
        <a:bodyPr/>
        <a:lstStyle/>
        <a:p>
          <a:endParaRPr lang="es-PE" sz="1200"/>
        </a:p>
      </dgm:t>
    </dgm:pt>
    <dgm:pt modelId="{686F5C3E-C451-491A-BCD4-A75407838A8B}" type="sibTrans" cxnId="{525DE092-F3CF-4422-A319-F51D0F937D5B}">
      <dgm:prSet/>
      <dgm:spPr/>
      <dgm:t>
        <a:bodyPr/>
        <a:lstStyle/>
        <a:p>
          <a:endParaRPr lang="es-PE" sz="1200"/>
        </a:p>
      </dgm:t>
    </dgm:pt>
    <dgm:pt modelId="{A1D9A9D9-265F-4631-8FD0-825BB30BD6DA}">
      <dgm:prSet phldrT="[Texto]" custT="1"/>
      <dgm:spPr/>
      <dgm:t>
        <a:bodyPr/>
        <a:lstStyle/>
        <a:p>
          <a:r>
            <a:rPr lang="es-MX" sz="1200" dirty="0"/>
            <a:t>Cabezal</a:t>
          </a:r>
        </a:p>
      </dgm:t>
    </dgm:pt>
    <dgm:pt modelId="{5DEA020A-1124-4158-AF16-63E2DC86986A}" type="parTrans" cxnId="{3E1F6D5A-BC44-45FB-8BB2-36C9CAC6DBA3}">
      <dgm:prSet/>
      <dgm:spPr/>
      <dgm:t>
        <a:bodyPr/>
        <a:lstStyle/>
        <a:p>
          <a:endParaRPr lang="es-PE" sz="1200"/>
        </a:p>
      </dgm:t>
    </dgm:pt>
    <dgm:pt modelId="{84BD3ACC-215A-4F55-A402-B7A7872E4E12}" type="sibTrans" cxnId="{3E1F6D5A-BC44-45FB-8BB2-36C9CAC6DBA3}">
      <dgm:prSet/>
      <dgm:spPr/>
      <dgm:t>
        <a:bodyPr/>
        <a:lstStyle/>
        <a:p>
          <a:endParaRPr lang="es-PE" sz="1200"/>
        </a:p>
      </dgm:t>
    </dgm:pt>
    <dgm:pt modelId="{C4CA39E4-F2A3-45D7-86DE-8B0F033BCD0B}">
      <dgm:prSet phldrT="[Texto]" custT="1"/>
      <dgm:spPr/>
      <dgm:t>
        <a:bodyPr/>
        <a:lstStyle/>
        <a:p>
          <a:r>
            <a:rPr lang="es-MX" sz="1200" dirty="0"/>
            <a:t>Plástico reciclado</a:t>
          </a:r>
        </a:p>
      </dgm:t>
    </dgm:pt>
    <dgm:pt modelId="{3E5C74ED-B6E1-4F50-ACA8-3AE5E1493647}" type="parTrans" cxnId="{E50F5C30-9973-44A1-A96A-81254F561801}">
      <dgm:prSet/>
      <dgm:spPr/>
      <dgm:t>
        <a:bodyPr/>
        <a:lstStyle/>
        <a:p>
          <a:endParaRPr lang="es-PE" sz="1200"/>
        </a:p>
      </dgm:t>
    </dgm:pt>
    <dgm:pt modelId="{A06042C5-602E-431C-82A3-552166674299}" type="sibTrans" cxnId="{E50F5C30-9973-44A1-A96A-81254F561801}">
      <dgm:prSet/>
      <dgm:spPr/>
      <dgm:t>
        <a:bodyPr/>
        <a:lstStyle/>
        <a:p>
          <a:endParaRPr lang="es-PE" sz="1200"/>
        </a:p>
      </dgm:t>
    </dgm:pt>
    <dgm:pt modelId="{05450BA7-620B-47E3-9EB3-A17E39841646}">
      <dgm:prSet phldrT="[Texto]" custT="1"/>
      <dgm:spPr/>
      <dgm:t>
        <a:bodyPr/>
        <a:lstStyle/>
        <a:p>
          <a:r>
            <a:rPr lang="es-MX" sz="1200" dirty="0"/>
            <a:t>Fibras naturales</a:t>
          </a:r>
        </a:p>
      </dgm:t>
    </dgm:pt>
    <dgm:pt modelId="{BEB5E551-31F5-4CFD-86BC-21E8C0E9FB9D}" type="parTrans" cxnId="{705AF6F3-BFAD-490E-BB53-EFA8997D4393}">
      <dgm:prSet/>
      <dgm:spPr/>
      <dgm:t>
        <a:bodyPr/>
        <a:lstStyle/>
        <a:p>
          <a:endParaRPr lang="es-PE" sz="1200"/>
        </a:p>
      </dgm:t>
    </dgm:pt>
    <dgm:pt modelId="{C6052359-354D-4A22-A8C4-A1D2FF372A35}" type="sibTrans" cxnId="{705AF6F3-BFAD-490E-BB53-EFA8997D4393}">
      <dgm:prSet/>
      <dgm:spPr/>
      <dgm:t>
        <a:bodyPr/>
        <a:lstStyle/>
        <a:p>
          <a:endParaRPr lang="es-PE" sz="1200"/>
        </a:p>
      </dgm:t>
    </dgm:pt>
    <dgm:pt modelId="{E94B741B-A7FE-4E21-BE22-FCC54F5A63CA}">
      <dgm:prSet phldrT="[Texto]" custT="1"/>
      <dgm:spPr/>
      <dgm:t>
        <a:bodyPr/>
        <a:lstStyle/>
        <a:p>
          <a:r>
            <a:rPr lang="es-MX" sz="1200" dirty="0"/>
            <a:t>Mango</a:t>
          </a:r>
        </a:p>
      </dgm:t>
    </dgm:pt>
    <dgm:pt modelId="{D92A77D7-B10A-4142-A19B-378DEF40A099}" type="parTrans" cxnId="{8BF2A33C-BC32-4E8C-A7ED-AAC5BF4BC5E5}">
      <dgm:prSet/>
      <dgm:spPr/>
      <dgm:t>
        <a:bodyPr/>
        <a:lstStyle/>
        <a:p>
          <a:endParaRPr lang="es-PE" sz="1200"/>
        </a:p>
      </dgm:t>
    </dgm:pt>
    <dgm:pt modelId="{544DE3E2-DBED-4CB7-9817-290543A024F2}" type="sibTrans" cxnId="{8BF2A33C-BC32-4E8C-A7ED-AAC5BF4BC5E5}">
      <dgm:prSet/>
      <dgm:spPr/>
      <dgm:t>
        <a:bodyPr/>
        <a:lstStyle/>
        <a:p>
          <a:endParaRPr lang="es-PE" sz="1200"/>
        </a:p>
      </dgm:t>
    </dgm:pt>
    <dgm:pt modelId="{897AE252-3BED-439E-B9EE-C2D705593AFC}">
      <dgm:prSet phldrT="[Texto]" custT="1"/>
      <dgm:spPr/>
      <dgm:t>
        <a:bodyPr/>
        <a:lstStyle/>
        <a:p>
          <a:r>
            <a:rPr lang="es-MX" sz="1200" dirty="0"/>
            <a:t>Metal</a:t>
          </a:r>
        </a:p>
      </dgm:t>
    </dgm:pt>
    <dgm:pt modelId="{53AC6978-B003-445C-A299-93546524657A}" type="parTrans" cxnId="{8F3891CD-7BD5-4FB1-87DB-18424AE80295}">
      <dgm:prSet/>
      <dgm:spPr/>
      <dgm:t>
        <a:bodyPr/>
        <a:lstStyle/>
        <a:p>
          <a:endParaRPr lang="es-PE" sz="1200"/>
        </a:p>
      </dgm:t>
    </dgm:pt>
    <dgm:pt modelId="{86B61A75-FB1D-465A-99F1-71F425376ABA}" type="sibTrans" cxnId="{8F3891CD-7BD5-4FB1-87DB-18424AE80295}">
      <dgm:prSet/>
      <dgm:spPr/>
      <dgm:t>
        <a:bodyPr/>
        <a:lstStyle/>
        <a:p>
          <a:endParaRPr lang="es-PE" sz="1200"/>
        </a:p>
      </dgm:t>
    </dgm:pt>
    <dgm:pt modelId="{899056BB-C6CD-489E-A98A-050E91027FE0}">
      <dgm:prSet phldrT="[Texto]" custT="1"/>
      <dgm:spPr/>
      <dgm:t>
        <a:bodyPr/>
        <a:lstStyle/>
        <a:p>
          <a:r>
            <a:rPr lang="es-MX" sz="1200" dirty="0"/>
            <a:t>Madera y metal</a:t>
          </a:r>
        </a:p>
      </dgm:t>
    </dgm:pt>
    <dgm:pt modelId="{E3CDF74A-BCE2-43E7-ACB6-9894D89C5389}" type="parTrans" cxnId="{100BF926-FE76-49F3-9E88-EA1FB3A89654}">
      <dgm:prSet/>
      <dgm:spPr/>
      <dgm:t>
        <a:bodyPr/>
        <a:lstStyle/>
        <a:p>
          <a:endParaRPr lang="es-PE" sz="1200"/>
        </a:p>
      </dgm:t>
    </dgm:pt>
    <dgm:pt modelId="{35E05D73-93BC-4B35-AB20-EEBB70FE56F3}" type="sibTrans" cxnId="{100BF926-FE76-49F3-9E88-EA1FB3A89654}">
      <dgm:prSet/>
      <dgm:spPr/>
      <dgm:t>
        <a:bodyPr/>
        <a:lstStyle/>
        <a:p>
          <a:endParaRPr lang="es-PE" sz="1200"/>
        </a:p>
      </dgm:t>
    </dgm:pt>
    <dgm:pt modelId="{278E1097-15CA-4958-8AC3-2382BC5F9D7F}">
      <dgm:prSet phldrT="[Texto]" custT="1"/>
      <dgm:spPr/>
      <dgm:t>
        <a:bodyPr/>
        <a:lstStyle/>
        <a:p>
          <a:r>
            <a:rPr lang="es-MX" sz="1200" dirty="0"/>
            <a:t>Moderno</a:t>
          </a:r>
        </a:p>
      </dgm:t>
    </dgm:pt>
    <dgm:pt modelId="{4AB9F8DE-42AD-4037-A7D9-C7B4BAC2704D}" type="parTrans" cxnId="{DABD4898-69F5-4CBC-B07F-339D5E5AF00C}">
      <dgm:prSet/>
      <dgm:spPr/>
      <dgm:t>
        <a:bodyPr/>
        <a:lstStyle/>
        <a:p>
          <a:endParaRPr lang="es-PE" sz="1200"/>
        </a:p>
      </dgm:t>
    </dgm:pt>
    <dgm:pt modelId="{69CB5791-1AC0-4E76-BE18-3EC551B1B960}" type="sibTrans" cxnId="{DABD4898-69F5-4CBC-B07F-339D5E5AF00C}">
      <dgm:prSet/>
      <dgm:spPr/>
      <dgm:t>
        <a:bodyPr/>
        <a:lstStyle/>
        <a:p>
          <a:endParaRPr lang="es-PE" sz="1200"/>
        </a:p>
      </dgm:t>
    </dgm:pt>
    <dgm:pt modelId="{A7014FBD-169A-4055-948D-4E78B7ABB196}">
      <dgm:prSet phldrT="[Texto]" custT="1"/>
      <dgm:spPr/>
      <dgm:t>
        <a:bodyPr/>
        <a:lstStyle/>
        <a:p>
          <a:r>
            <a:rPr lang="es-MX" sz="1200" dirty="0"/>
            <a:t>Rococo</a:t>
          </a:r>
        </a:p>
      </dgm:t>
    </dgm:pt>
    <dgm:pt modelId="{B3B74F39-CC1D-4905-A3E6-B0CA3F5F3D4A}" type="parTrans" cxnId="{C248D9A8-E5F0-4657-9F27-F56E371CFC48}">
      <dgm:prSet/>
      <dgm:spPr/>
      <dgm:t>
        <a:bodyPr/>
        <a:lstStyle/>
        <a:p>
          <a:endParaRPr lang="es-PE" sz="1200"/>
        </a:p>
      </dgm:t>
    </dgm:pt>
    <dgm:pt modelId="{54C993B8-250A-485B-B689-B31A324A5912}" type="sibTrans" cxnId="{C248D9A8-E5F0-4657-9F27-F56E371CFC48}">
      <dgm:prSet/>
      <dgm:spPr/>
      <dgm:t>
        <a:bodyPr/>
        <a:lstStyle/>
        <a:p>
          <a:endParaRPr lang="es-PE" sz="1200"/>
        </a:p>
      </dgm:t>
    </dgm:pt>
    <dgm:pt modelId="{FA6C4D36-E2B7-4B28-BC8F-BDC3301DD091}">
      <dgm:prSet phldrT="[Texto]" custT="1"/>
      <dgm:spPr/>
      <dgm:t>
        <a:bodyPr/>
        <a:lstStyle/>
        <a:p>
          <a:r>
            <a:rPr lang="es-MX" sz="1200" dirty="0"/>
            <a:t>Bauhaus</a:t>
          </a:r>
        </a:p>
      </dgm:t>
    </dgm:pt>
    <dgm:pt modelId="{52BBE754-E158-4BF3-9F51-FD7698C4AB2B}" type="parTrans" cxnId="{904C63BE-3644-4400-9215-E94955378BCA}">
      <dgm:prSet/>
      <dgm:spPr/>
      <dgm:t>
        <a:bodyPr/>
        <a:lstStyle/>
        <a:p>
          <a:endParaRPr lang="es-PE" sz="1200"/>
        </a:p>
      </dgm:t>
    </dgm:pt>
    <dgm:pt modelId="{9BB07FFC-CB37-4944-8F4E-2E7938E5B13D}" type="sibTrans" cxnId="{904C63BE-3644-4400-9215-E94955378BCA}">
      <dgm:prSet/>
      <dgm:spPr/>
      <dgm:t>
        <a:bodyPr/>
        <a:lstStyle/>
        <a:p>
          <a:endParaRPr lang="es-PE" sz="1200"/>
        </a:p>
      </dgm:t>
    </dgm:pt>
    <dgm:pt modelId="{8A47D3B3-7878-4573-AE48-6045C122959A}">
      <dgm:prSet phldrT="[Texto]" custT="1"/>
      <dgm:spPr/>
      <dgm:t>
        <a:bodyPr/>
        <a:lstStyle/>
        <a:p>
          <a:r>
            <a:rPr lang="es-MX" sz="1200" dirty="0"/>
            <a:t>Barroco</a:t>
          </a:r>
        </a:p>
      </dgm:t>
    </dgm:pt>
    <dgm:pt modelId="{E4ED9C9E-0F76-4FE0-9426-0D65BBB83033}" type="parTrans" cxnId="{3999ED27-8380-46FE-A57B-E56D34CA5A14}">
      <dgm:prSet/>
      <dgm:spPr/>
      <dgm:t>
        <a:bodyPr/>
        <a:lstStyle/>
        <a:p>
          <a:endParaRPr lang="es-PE" sz="1200"/>
        </a:p>
      </dgm:t>
    </dgm:pt>
    <dgm:pt modelId="{8EEB1C84-3118-46FC-8402-2F850E7657BC}" type="sibTrans" cxnId="{3999ED27-8380-46FE-A57B-E56D34CA5A14}">
      <dgm:prSet/>
      <dgm:spPr/>
      <dgm:t>
        <a:bodyPr/>
        <a:lstStyle/>
        <a:p>
          <a:endParaRPr lang="es-PE" sz="1200"/>
        </a:p>
      </dgm:t>
    </dgm:pt>
    <dgm:pt modelId="{E9CDDA97-82F7-48C1-BB5D-FA0294AF0716}">
      <dgm:prSet phldrT="[Texto]" custT="1"/>
      <dgm:spPr/>
      <dgm:t>
        <a:bodyPr/>
        <a:lstStyle/>
        <a:p>
          <a:r>
            <a:rPr lang="es-MX" sz="1200" dirty="0"/>
            <a:t>Art Deco</a:t>
          </a:r>
        </a:p>
      </dgm:t>
    </dgm:pt>
    <dgm:pt modelId="{D8D3BA49-F898-4317-87D6-CA52F733E11C}" type="parTrans" cxnId="{F171B667-8B05-47C9-9620-408D7B928C09}">
      <dgm:prSet/>
      <dgm:spPr/>
      <dgm:t>
        <a:bodyPr/>
        <a:lstStyle/>
        <a:p>
          <a:endParaRPr lang="es-PE" sz="1200"/>
        </a:p>
      </dgm:t>
    </dgm:pt>
    <dgm:pt modelId="{ACE5EAED-53D2-4492-B50F-784CA4B4B56A}" type="sibTrans" cxnId="{F171B667-8B05-47C9-9620-408D7B928C09}">
      <dgm:prSet/>
      <dgm:spPr/>
      <dgm:t>
        <a:bodyPr/>
        <a:lstStyle/>
        <a:p>
          <a:endParaRPr lang="es-PE" sz="1200"/>
        </a:p>
      </dgm:t>
    </dgm:pt>
    <dgm:pt modelId="{DB9AB3E3-3742-4BE2-9957-C66C6913FA91}">
      <dgm:prSet phldrT="[Texto]" custT="1"/>
      <dgm:spPr/>
      <dgm:t>
        <a:bodyPr/>
        <a:lstStyle/>
        <a:p>
          <a:r>
            <a:rPr lang="es-MX" sz="1200" dirty="0"/>
            <a:t>Vintage</a:t>
          </a:r>
        </a:p>
      </dgm:t>
    </dgm:pt>
    <dgm:pt modelId="{8D5EF154-9CC4-4888-A47B-48545B087282}" type="sibTrans" cxnId="{85993018-AA00-4D25-A00C-D78952FB704B}">
      <dgm:prSet/>
      <dgm:spPr/>
      <dgm:t>
        <a:bodyPr/>
        <a:lstStyle/>
        <a:p>
          <a:endParaRPr lang="es-PE" sz="1200"/>
        </a:p>
      </dgm:t>
    </dgm:pt>
    <dgm:pt modelId="{C80AB65A-ED14-4C6F-AA26-1C002AE83849}" type="parTrans" cxnId="{85993018-AA00-4D25-A00C-D78952FB704B}">
      <dgm:prSet/>
      <dgm:spPr/>
      <dgm:t>
        <a:bodyPr/>
        <a:lstStyle/>
        <a:p>
          <a:endParaRPr lang="es-PE" sz="1200"/>
        </a:p>
      </dgm:t>
    </dgm:pt>
    <dgm:pt modelId="{DFF40837-1751-4B66-BF0E-E252F1F04FFC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Uso</a:t>
          </a:r>
        </a:p>
      </dgm:t>
    </dgm:pt>
    <dgm:pt modelId="{4A671BA3-4971-484D-A588-8188DA33A351}" type="sibTrans" cxnId="{70FBA96E-E81D-4FD6-8839-965133FBE525}">
      <dgm:prSet/>
      <dgm:spPr/>
      <dgm:t>
        <a:bodyPr/>
        <a:lstStyle/>
        <a:p>
          <a:endParaRPr lang="es-PE" sz="1200"/>
        </a:p>
      </dgm:t>
    </dgm:pt>
    <dgm:pt modelId="{D4E15ECC-CE34-492B-8A80-836C8FA8527E}" type="parTrans" cxnId="{70FBA96E-E81D-4FD6-8839-965133FBE525}">
      <dgm:prSet/>
      <dgm:spPr/>
      <dgm:t>
        <a:bodyPr/>
        <a:lstStyle/>
        <a:p>
          <a:endParaRPr lang="es-PE" sz="1200"/>
        </a:p>
      </dgm:t>
    </dgm:pt>
    <dgm:pt modelId="{7C391106-2D92-4C28-9EA1-C8BD64D4CCA0}">
      <dgm:prSet phldrT="[Texto]" custT="1"/>
      <dgm:spPr/>
      <dgm:t>
        <a:bodyPr/>
        <a:lstStyle/>
        <a:p>
          <a:r>
            <a:rPr lang="es-MX" sz="1200" dirty="0"/>
            <a:t>Decoración</a:t>
          </a:r>
        </a:p>
      </dgm:t>
    </dgm:pt>
    <dgm:pt modelId="{63C4F3AC-0207-46DE-99CD-8219A8825685}" type="parTrans" cxnId="{5FC8132A-9AE5-489E-B0CF-F61A29F7D78A}">
      <dgm:prSet/>
      <dgm:spPr/>
      <dgm:t>
        <a:bodyPr/>
        <a:lstStyle/>
        <a:p>
          <a:endParaRPr lang="es-PE" sz="1200"/>
        </a:p>
      </dgm:t>
    </dgm:pt>
    <dgm:pt modelId="{8B3D6097-236F-4333-90FB-73F6BF9AB814}" type="sibTrans" cxnId="{5FC8132A-9AE5-489E-B0CF-F61A29F7D78A}">
      <dgm:prSet/>
      <dgm:spPr/>
      <dgm:t>
        <a:bodyPr/>
        <a:lstStyle/>
        <a:p>
          <a:endParaRPr lang="es-PE" sz="1200"/>
        </a:p>
      </dgm:t>
    </dgm:pt>
    <dgm:pt modelId="{A816A1FF-61CA-414F-909E-A54EF3212B73}">
      <dgm:prSet phldrT="[Texto]" custT="1"/>
      <dgm:spPr/>
      <dgm:t>
        <a:bodyPr/>
        <a:lstStyle/>
        <a:p>
          <a:r>
            <a:rPr lang="es-MX" sz="1200" dirty="0"/>
            <a:t>Uso</a:t>
          </a:r>
        </a:p>
      </dgm:t>
    </dgm:pt>
    <dgm:pt modelId="{DD4E9149-2280-46D3-888A-E99B177EF001}" type="parTrans" cxnId="{75EA290F-3EB0-4D54-9DDA-97404A4D8621}">
      <dgm:prSet/>
      <dgm:spPr/>
      <dgm:t>
        <a:bodyPr/>
        <a:lstStyle/>
        <a:p>
          <a:endParaRPr lang="es-PE" sz="1200"/>
        </a:p>
      </dgm:t>
    </dgm:pt>
    <dgm:pt modelId="{A33EB856-866D-4888-8953-6A82830FB0DC}" type="sibTrans" cxnId="{75EA290F-3EB0-4D54-9DDA-97404A4D8621}">
      <dgm:prSet/>
      <dgm:spPr/>
      <dgm:t>
        <a:bodyPr/>
        <a:lstStyle/>
        <a:p>
          <a:endParaRPr lang="es-PE" sz="1200"/>
        </a:p>
      </dgm:t>
    </dgm:pt>
    <dgm:pt modelId="{2BB2C5FF-C7EE-469A-BA11-A35527147CE8}">
      <dgm:prSet phldrT="[Texto]" custT="1"/>
      <dgm:spPr/>
      <dgm:t>
        <a:bodyPr/>
        <a:lstStyle/>
        <a:p>
          <a:r>
            <a:rPr lang="es-MX" sz="1200" dirty="0"/>
            <a:t>Transporte</a:t>
          </a:r>
        </a:p>
      </dgm:t>
    </dgm:pt>
    <dgm:pt modelId="{A15ED3C8-372B-4B2A-A2C1-6D3F17D62CB8}" type="parTrans" cxnId="{84CF07CE-4CC9-47CE-81F0-DDCD7731C154}">
      <dgm:prSet/>
      <dgm:spPr/>
      <dgm:t>
        <a:bodyPr/>
        <a:lstStyle/>
        <a:p>
          <a:endParaRPr lang="es-PE" sz="1200"/>
        </a:p>
      </dgm:t>
    </dgm:pt>
    <dgm:pt modelId="{8A659D4A-AAE9-402C-A343-631F878308DA}" type="sibTrans" cxnId="{84CF07CE-4CC9-47CE-81F0-DDCD7731C154}">
      <dgm:prSet/>
      <dgm:spPr/>
      <dgm:t>
        <a:bodyPr/>
        <a:lstStyle/>
        <a:p>
          <a:endParaRPr lang="es-PE" sz="1200"/>
        </a:p>
      </dgm:t>
    </dgm:pt>
    <dgm:pt modelId="{D6F1E50B-9309-4498-AE8E-90E21039A435}">
      <dgm:prSet phldrT="[Texto]" custT="1"/>
      <dgm:spPr/>
      <dgm:t>
        <a:bodyPr/>
        <a:lstStyle/>
        <a:p>
          <a:r>
            <a:rPr lang="es-MX" sz="1200" dirty="0"/>
            <a:t>Mango ajustable</a:t>
          </a:r>
        </a:p>
      </dgm:t>
    </dgm:pt>
    <dgm:pt modelId="{D17CA2D0-DC56-4779-9284-30C440C56F92}" type="parTrans" cxnId="{6AA820CE-4C9B-4BD7-B815-4FCAC90F74D8}">
      <dgm:prSet/>
      <dgm:spPr/>
      <dgm:t>
        <a:bodyPr/>
        <a:lstStyle/>
        <a:p>
          <a:endParaRPr lang="es-PE" sz="1200"/>
        </a:p>
      </dgm:t>
    </dgm:pt>
    <dgm:pt modelId="{B2007505-5FF6-4618-9638-B07079A45CF2}" type="sibTrans" cxnId="{6AA820CE-4C9B-4BD7-B815-4FCAC90F74D8}">
      <dgm:prSet/>
      <dgm:spPr/>
      <dgm:t>
        <a:bodyPr/>
        <a:lstStyle/>
        <a:p>
          <a:endParaRPr lang="es-PE" sz="1200"/>
        </a:p>
      </dgm:t>
    </dgm:pt>
    <dgm:pt modelId="{5B207FB2-F1E8-4D74-9CC0-7898F57F882B}">
      <dgm:prSet phldrT="[Texto]" custT="1"/>
      <dgm:spPr/>
      <dgm:t>
        <a:bodyPr/>
        <a:lstStyle/>
        <a:p>
          <a:r>
            <a:rPr lang="es-MX" sz="1200" dirty="0"/>
            <a:t>Asas ergonómicas</a:t>
          </a:r>
        </a:p>
      </dgm:t>
    </dgm:pt>
    <dgm:pt modelId="{7D990972-2493-4D40-9C76-08C2E5A74305}" type="parTrans" cxnId="{E3928DAB-2A7C-4D87-88FB-46AFDC8A22C1}">
      <dgm:prSet/>
      <dgm:spPr/>
      <dgm:t>
        <a:bodyPr/>
        <a:lstStyle/>
        <a:p>
          <a:endParaRPr lang="es-PE" sz="1200"/>
        </a:p>
      </dgm:t>
    </dgm:pt>
    <dgm:pt modelId="{C5BD1741-FA12-405C-A962-8E6398B694A1}" type="sibTrans" cxnId="{E3928DAB-2A7C-4D87-88FB-46AFDC8A22C1}">
      <dgm:prSet/>
      <dgm:spPr/>
      <dgm:t>
        <a:bodyPr/>
        <a:lstStyle/>
        <a:p>
          <a:endParaRPr lang="es-PE" sz="1200"/>
        </a:p>
      </dgm:t>
    </dgm:pt>
    <dgm:pt modelId="{0CAABC4F-079A-4E92-9A8D-FB1CBA9BE840}">
      <dgm:prSet phldrT="[Texto]" custT="1"/>
      <dgm:spPr/>
      <dgm:t>
        <a:bodyPr/>
        <a:lstStyle/>
        <a:p>
          <a:r>
            <a:rPr lang="es-MX" sz="1200" dirty="0"/>
            <a:t>Soporte para almacenar</a:t>
          </a:r>
        </a:p>
      </dgm:t>
    </dgm:pt>
    <dgm:pt modelId="{09BFB44E-0BF8-4D80-9D38-1621C4B454D4}" type="parTrans" cxnId="{7526458B-8ED1-4DEA-AFBD-EEF4FAEF866D}">
      <dgm:prSet/>
      <dgm:spPr/>
      <dgm:t>
        <a:bodyPr/>
        <a:lstStyle/>
        <a:p>
          <a:endParaRPr lang="es-PE" sz="1200"/>
        </a:p>
      </dgm:t>
    </dgm:pt>
    <dgm:pt modelId="{59D390B4-FDFE-48C4-BD2A-310CBB0E18A5}" type="sibTrans" cxnId="{7526458B-8ED1-4DEA-AFBD-EEF4FAEF866D}">
      <dgm:prSet/>
      <dgm:spPr/>
      <dgm:t>
        <a:bodyPr/>
        <a:lstStyle/>
        <a:p>
          <a:endParaRPr lang="es-PE" sz="1200"/>
        </a:p>
      </dgm:t>
    </dgm:pt>
    <dgm:pt modelId="{E5AA76D4-7BC3-4744-9A48-1F2A651AEE77}">
      <dgm:prSet phldrT="[Texto]" custT="1"/>
      <dgm:spPr/>
      <dgm:t>
        <a:bodyPr/>
        <a:lstStyle/>
        <a:p>
          <a:r>
            <a:rPr lang="es-MX" sz="1200" dirty="0"/>
            <a:t>Minimalista</a:t>
          </a:r>
        </a:p>
      </dgm:t>
    </dgm:pt>
    <dgm:pt modelId="{E66BD624-94E9-4139-BA31-D0B0B382F794}" type="parTrans" cxnId="{0B75B2C5-6628-47DF-805C-B6329C5D75DC}">
      <dgm:prSet/>
      <dgm:spPr/>
      <dgm:t>
        <a:bodyPr/>
        <a:lstStyle/>
        <a:p>
          <a:endParaRPr lang="es-PE" sz="1200"/>
        </a:p>
      </dgm:t>
    </dgm:pt>
    <dgm:pt modelId="{47B758EB-CB91-4A97-858F-00C1FD9C2110}" type="sibTrans" cxnId="{0B75B2C5-6628-47DF-805C-B6329C5D75DC}">
      <dgm:prSet/>
      <dgm:spPr/>
      <dgm:t>
        <a:bodyPr/>
        <a:lstStyle/>
        <a:p>
          <a:endParaRPr lang="es-PE" sz="1200"/>
        </a:p>
      </dgm:t>
    </dgm:pt>
    <dgm:pt modelId="{1F4B2EE1-6A7A-4008-88BE-46EC28E2161A}">
      <dgm:prSet phldrT="[Texto]" custT="1"/>
      <dgm:spPr/>
      <dgm:t>
        <a:bodyPr/>
        <a:lstStyle/>
        <a:p>
          <a:r>
            <a:rPr lang="es-MX" sz="1200" dirty="0"/>
            <a:t>Renacimiento</a:t>
          </a:r>
        </a:p>
      </dgm:t>
    </dgm:pt>
    <dgm:pt modelId="{66D418EB-9202-4765-9F38-E985C2875847}" type="parTrans" cxnId="{249F9565-2F96-4723-80BB-227F25BAC875}">
      <dgm:prSet/>
      <dgm:spPr/>
      <dgm:t>
        <a:bodyPr/>
        <a:lstStyle/>
        <a:p>
          <a:endParaRPr lang="es-PE" sz="1200"/>
        </a:p>
      </dgm:t>
    </dgm:pt>
    <dgm:pt modelId="{769DD6FD-4F72-4679-9C0F-7B44FA2BBFB3}" type="sibTrans" cxnId="{249F9565-2F96-4723-80BB-227F25BAC875}">
      <dgm:prSet/>
      <dgm:spPr/>
      <dgm:t>
        <a:bodyPr/>
        <a:lstStyle/>
        <a:p>
          <a:endParaRPr lang="es-PE" sz="1200"/>
        </a:p>
      </dgm:t>
    </dgm:pt>
    <dgm:pt modelId="{2FB6B1B1-69EC-4C87-8B56-E95F771377B5}">
      <dgm:prSet phldrT="[Texto]" custT="1"/>
      <dgm:spPr/>
      <dgm:t>
        <a:bodyPr/>
        <a:lstStyle/>
        <a:p>
          <a:r>
            <a:rPr lang="es-MX" sz="1200" dirty="0"/>
            <a:t>Stand de exhibición</a:t>
          </a:r>
        </a:p>
      </dgm:t>
    </dgm:pt>
    <dgm:pt modelId="{8E566A1A-DFA1-494C-8C70-1B5FC1E150E1}" type="parTrans" cxnId="{751100FB-539C-46CA-BCD0-82F4FD711581}">
      <dgm:prSet/>
      <dgm:spPr/>
      <dgm:t>
        <a:bodyPr/>
        <a:lstStyle/>
        <a:p>
          <a:endParaRPr lang="es-PE" sz="1200"/>
        </a:p>
      </dgm:t>
    </dgm:pt>
    <dgm:pt modelId="{F693FC60-101C-49D1-A0FF-F5F1B9A3A680}" type="sibTrans" cxnId="{751100FB-539C-46CA-BCD0-82F4FD711581}">
      <dgm:prSet/>
      <dgm:spPr/>
      <dgm:t>
        <a:bodyPr/>
        <a:lstStyle/>
        <a:p>
          <a:endParaRPr lang="es-PE" sz="1200"/>
        </a:p>
      </dgm:t>
    </dgm:pt>
    <dgm:pt modelId="{9663E842-6EF0-4EE7-AF4A-53D1EDECEEF6}" type="pres">
      <dgm:prSet presAssocID="{1816DF86-F9A0-423D-8331-7B0C1B0CF66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FF7126A-B450-478E-9E3A-916E57495060}" type="pres">
      <dgm:prSet presAssocID="{71C672DD-D1F4-471A-BCDA-749D6C682223}" presName="textCenter" presStyleLbl="node1" presStyleIdx="0" presStyleCnt="16" custScaleX="130445" custScaleY="53492"/>
      <dgm:spPr/>
    </dgm:pt>
    <dgm:pt modelId="{279BD4A0-B969-46DA-A7C9-FF3990946F3A}" type="pres">
      <dgm:prSet presAssocID="{71C672DD-D1F4-471A-BCDA-749D6C682223}" presName="cycle_1" presStyleCnt="0"/>
      <dgm:spPr/>
    </dgm:pt>
    <dgm:pt modelId="{51195ACE-02CC-4F7D-9021-BC624A0DA975}" type="pres">
      <dgm:prSet presAssocID="{C45DBB9A-6DAA-420D-9596-A562309CC170}" presName="childCenter1" presStyleLbl="node1" presStyleIdx="1" presStyleCnt="16" custScaleX="142757" custLinFactNeighborX="7394" custLinFactNeighborY="26291"/>
      <dgm:spPr/>
    </dgm:pt>
    <dgm:pt modelId="{B6587483-0603-4A3D-9DB5-1CB173F94DA8}" type="pres">
      <dgm:prSet presAssocID="{3FEB85E3-CACE-43E1-8C28-B36CE7E9CC69}" presName="Name141" presStyleLbl="parChTrans1D3" presStyleIdx="0" presStyleCnt="10"/>
      <dgm:spPr/>
    </dgm:pt>
    <dgm:pt modelId="{8D667CA9-03FF-4BEC-9A9F-95E2AE15761A}" type="pres">
      <dgm:prSet presAssocID="{735F82C7-3F9A-4A61-8E9E-FAED437999E4}" presName="text1" presStyleLbl="node1" presStyleIdx="2" presStyleCnt="16" custRadScaleRad="64522" custRadScaleInc="21769">
        <dgm:presLayoutVars>
          <dgm:bulletEnabled val="1"/>
        </dgm:presLayoutVars>
      </dgm:prSet>
      <dgm:spPr/>
    </dgm:pt>
    <dgm:pt modelId="{45DFE4A8-96B7-4F15-8215-A937F0D3EFCD}" type="pres">
      <dgm:prSet presAssocID="{63C4F3AC-0207-46DE-99CD-8219A8825685}" presName="Name141" presStyleLbl="parChTrans1D3" presStyleIdx="1" presStyleCnt="10"/>
      <dgm:spPr/>
    </dgm:pt>
    <dgm:pt modelId="{8A7F5E29-D87E-4E03-9D9B-D41ECBA99973}" type="pres">
      <dgm:prSet presAssocID="{7C391106-2D92-4C28-9EA1-C8BD64D4CCA0}" presName="text1" presStyleLbl="node1" presStyleIdx="3" presStyleCnt="16" custScaleX="146425" custRadScaleRad="120779" custRadScaleInc="28390">
        <dgm:presLayoutVars>
          <dgm:bulletEnabled val="1"/>
        </dgm:presLayoutVars>
      </dgm:prSet>
      <dgm:spPr/>
    </dgm:pt>
    <dgm:pt modelId="{E59A54BA-AF98-4EBB-931A-1F45C9CD9B29}" type="pres">
      <dgm:prSet presAssocID="{BF0DAFE9-81B5-4BCC-82AD-F81C55C6CF40}" presName="Name144" presStyleLbl="parChTrans1D2" presStyleIdx="0" presStyleCnt="5"/>
      <dgm:spPr/>
    </dgm:pt>
    <dgm:pt modelId="{462715B7-01F3-48F1-91CC-368B4B035807}" type="pres">
      <dgm:prSet presAssocID="{71C672DD-D1F4-471A-BCDA-749D6C682223}" presName="cycle_2" presStyleCnt="0"/>
      <dgm:spPr/>
    </dgm:pt>
    <dgm:pt modelId="{B5400ECE-DF20-4C6A-AF1B-7E46FD67D531}" type="pres">
      <dgm:prSet presAssocID="{DFF40837-1751-4B66-BF0E-E252F1F04FFC}" presName="childCenter2" presStyleLbl="node1" presStyleIdx="4" presStyleCnt="16" custLinFactNeighborX="-11095" custLinFactNeighborY="7970"/>
      <dgm:spPr/>
    </dgm:pt>
    <dgm:pt modelId="{5A50B4B5-3A71-46A4-92D8-8C3AC4E6C733}" type="pres">
      <dgm:prSet presAssocID="{E5144B0C-23B0-4F6F-AE87-2CA948C9EFE1}" presName="Name218" presStyleLbl="parChTrans1D3" presStyleIdx="2" presStyleCnt="10"/>
      <dgm:spPr/>
    </dgm:pt>
    <dgm:pt modelId="{A221BDB1-9C2D-453F-A80D-8717AD047D7C}" type="pres">
      <dgm:prSet presAssocID="{D5CDC53F-5434-436C-9A44-DC452CB980A6}" presName="text2" presStyleLbl="node1" presStyleIdx="5" presStyleCnt="16">
        <dgm:presLayoutVars>
          <dgm:bulletEnabled val="1"/>
        </dgm:presLayoutVars>
      </dgm:prSet>
      <dgm:spPr/>
    </dgm:pt>
    <dgm:pt modelId="{17B64649-E9FE-42AC-BFC7-1C523DECA9A9}" type="pres">
      <dgm:prSet presAssocID="{C0274E38-01A1-4395-BB99-BA7B95D6C61E}" presName="Name218" presStyleLbl="parChTrans1D3" presStyleIdx="3" presStyleCnt="10"/>
      <dgm:spPr/>
    </dgm:pt>
    <dgm:pt modelId="{616E55DD-6CBC-4069-8B80-560347DB2B14}" type="pres">
      <dgm:prSet presAssocID="{47AC2752-6F85-4337-BB88-8C1E639635DE}" presName="text2" presStyleLbl="node1" presStyleIdx="6" presStyleCnt="16" custRadScaleRad="102197" custRadScaleInc="-8931">
        <dgm:presLayoutVars>
          <dgm:bulletEnabled val="1"/>
        </dgm:presLayoutVars>
      </dgm:prSet>
      <dgm:spPr/>
    </dgm:pt>
    <dgm:pt modelId="{927950A4-2D2E-4E6C-8A72-9AEDCCA4AB6B}" type="pres">
      <dgm:prSet presAssocID="{D4E15ECC-CE34-492B-8A80-836C8FA8527E}" presName="Name221" presStyleLbl="parChTrans1D2" presStyleIdx="1" presStyleCnt="5"/>
      <dgm:spPr/>
    </dgm:pt>
    <dgm:pt modelId="{75110B26-C224-4E73-BAB3-B18CC92EE9AE}" type="pres">
      <dgm:prSet presAssocID="{71C672DD-D1F4-471A-BCDA-749D6C682223}" presName="cycle_3" presStyleCnt="0"/>
      <dgm:spPr/>
    </dgm:pt>
    <dgm:pt modelId="{3639A7B5-C8BA-4179-AE91-634F2A027A70}" type="pres">
      <dgm:prSet presAssocID="{02A4CA29-FD7D-4DE8-95EC-4BB79FFA11C5}" presName="childCenter3" presStyleLbl="node1" presStyleIdx="7" presStyleCnt="16" custScaleX="131991" custLinFactNeighborX="1171" custLinFactNeighborY="-8197"/>
      <dgm:spPr/>
    </dgm:pt>
    <dgm:pt modelId="{529CEA29-152B-4ADC-BAF6-A8AA8B3F610D}" type="pres">
      <dgm:prSet presAssocID="{5DEA020A-1124-4158-AF16-63E2DC86986A}" presName="Name285" presStyleLbl="parChTrans1D3" presStyleIdx="4" presStyleCnt="10"/>
      <dgm:spPr/>
    </dgm:pt>
    <dgm:pt modelId="{F5C7D9EE-84A8-413A-B805-F3C37F7BE384}" type="pres">
      <dgm:prSet presAssocID="{A1D9A9D9-265F-4631-8FD0-825BB30BD6DA}" presName="text3" presStyleLbl="node1" presStyleIdx="8" presStyleCnt="16" custScaleX="157368" custScaleY="84766" custRadScaleRad="161014" custRadScaleInc="-27492">
        <dgm:presLayoutVars>
          <dgm:bulletEnabled val="1"/>
        </dgm:presLayoutVars>
      </dgm:prSet>
      <dgm:spPr/>
    </dgm:pt>
    <dgm:pt modelId="{07BDBE3D-A322-4E5A-BBD9-9313D6650A47}" type="pres">
      <dgm:prSet presAssocID="{D92A77D7-B10A-4142-A19B-378DEF40A099}" presName="Name285" presStyleLbl="parChTrans1D3" presStyleIdx="5" presStyleCnt="10"/>
      <dgm:spPr/>
    </dgm:pt>
    <dgm:pt modelId="{BB304B5C-94E7-44BC-BEA0-AE8671DC0A54}" type="pres">
      <dgm:prSet presAssocID="{E94B741B-A7FE-4E21-BE22-FCC54F5A63CA}" presName="text3" presStyleLbl="node1" presStyleIdx="9" presStyleCnt="16" custScaleX="144832" custScaleY="84865" custRadScaleRad="144186" custRadScaleInc="-81868">
        <dgm:presLayoutVars>
          <dgm:bulletEnabled val="1"/>
        </dgm:presLayoutVars>
      </dgm:prSet>
      <dgm:spPr/>
    </dgm:pt>
    <dgm:pt modelId="{CFD791EA-C6B9-4772-87F7-9243D778EB79}" type="pres">
      <dgm:prSet presAssocID="{9BB321AC-8886-4997-9936-01C38DE71409}" presName="Name288" presStyleLbl="parChTrans1D2" presStyleIdx="2" presStyleCnt="5"/>
      <dgm:spPr/>
    </dgm:pt>
    <dgm:pt modelId="{3538F0DA-5419-4796-98DF-11E546AEE9C1}" type="pres">
      <dgm:prSet presAssocID="{71C672DD-D1F4-471A-BCDA-749D6C682223}" presName="cycle_4" presStyleCnt="0"/>
      <dgm:spPr/>
    </dgm:pt>
    <dgm:pt modelId="{F52CE56B-9DD4-47BD-B978-80F6CE9A149E}" type="pres">
      <dgm:prSet presAssocID="{ADB063D1-1B79-4B50-BF5B-F9BC8BFD4A7B}" presName="childCenter4" presStyleLbl="node1" presStyleIdx="10" presStyleCnt="16" custLinFactNeighborX="-8877" custLinFactNeighborY="-16784"/>
      <dgm:spPr/>
    </dgm:pt>
    <dgm:pt modelId="{81274632-6289-45C5-AB91-57836A128D75}" type="pres">
      <dgm:prSet presAssocID="{4AB9F8DE-42AD-4037-A7D9-C7B4BAC2704D}" presName="Name342" presStyleLbl="parChTrans1D3" presStyleIdx="6" presStyleCnt="10"/>
      <dgm:spPr/>
    </dgm:pt>
    <dgm:pt modelId="{2C742FB7-3EAE-4865-88FA-86EEF4BE4A3A}" type="pres">
      <dgm:prSet presAssocID="{278E1097-15CA-4958-8AC3-2382BC5F9D7F}" presName="text4" presStyleLbl="node1" presStyleIdx="11" presStyleCnt="16" custScaleX="121560" custRadScaleRad="71349" custRadScaleInc="26009">
        <dgm:presLayoutVars>
          <dgm:bulletEnabled val="1"/>
        </dgm:presLayoutVars>
      </dgm:prSet>
      <dgm:spPr/>
    </dgm:pt>
    <dgm:pt modelId="{225E62FB-A68E-4D16-B063-C8C89481685A}" type="pres">
      <dgm:prSet presAssocID="{C80AB65A-ED14-4C6F-AA26-1C002AE83849}" presName="Name342" presStyleLbl="parChTrans1D3" presStyleIdx="7" presStyleCnt="10"/>
      <dgm:spPr/>
    </dgm:pt>
    <dgm:pt modelId="{A342DA59-7CE2-4E46-9C19-7DD76B828246}" type="pres">
      <dgm:prSet presAssocID="{DB9AB3E3-3742-4BE2-9957-C66C6913FA91}" presName="text4" presStyleLbl="node1" presStyleIdx="12" presStyleCnt="16" custScaleX="140828" custScaleY="111151" custRadScaleRad="160144" custRadScaleInc="14958">
        <dgm:presLayoutVars>
          <dgm:bulletEnabled val="1"/>
        </dgm:presLayoutVars>
      </dgm:prSet>
      <dgm:spPr/>
    </dgm:pt>
    <dgm:pt modelId="{49BE21D9-3CCA-4DF5-87D6-C08018E623D0}" type="pres">
      <dgm:prSet presAssocID="{D8542725-6AF0-4A4B-8F4E-8FAE884A5A39}" presName="Name345" presStyleLbl="parChTrans1D2" presStyleIdx="3" presStyleCnt="5"/>
      <dgm:spPr/>
    </dgm:pt>
    <dgm:pt modelId="{0B306699-E492-497F-AF4F-7F5D8B5939FC}" type="pres">
      <dgm:prSet presAssocID="{71C672DD-D1F4-471A-BCDA-749D6C682223}" presName="cycle_5" presStyleCnt="0"/>
      <dgm:spPr/>
    </dgm:pt>
    <dgm:pt modelId="{F9B18E4E-6782-46B3-AF38-85391E24A464}" type="pres">
      <dgm:prSet presAssocID="{1958AEE7-C3A9-49BB-B8CD-DFE896092AD4}" presName="childCenter5" presStyleLbl="node1" presStyleIdx="13" presStyleCnt="16" custScaleX="148458" custLinFactNeighborX="9300" custLinFactNeighborY="-21811"/>
      <dgm:spPr/>
    </dgm:pt>
    <dgm:pt modelId="{DE35E28C-AB46-4BE2-8BFE-DB26131DDE34}" type="pres">
      <dgm:prSet presAssocID="{DD4E9149-2280-46D3-888A-E99B177EF001}" presName="Name389" presStyleLbl="parChTrans1D3" presStyleIdx="8" presStyleCnt="10"/>
      <dgm:spPr/>
    </dgm:pt>
    <dgm:pt modelId="{69C6ED41-7A46-426D-A7A3-ED08710EBE3C}" type="pres">
      <dgm:prSet presAssocID="{A816A1FF-61CA-414F-909E-A54EF3212B73}" presName="text5" presStyleLbl="node1" presStyleIdx="14" presStyleCnt="16" custScaleX="161252" custScaleY="142821" custRadScaleRad="122122" custRadScaleInc="18516">
        <dgm:presLayoutVars>
          <dgm:bulletEnabled val="1"/>
        </dgm:presLayoutVars>
      </dgm:prSet>
      <dgm:spPr/>
    </dgm:pt>
    <dgm:pt modelId="{017F1BBC-1521-4F1C-8327-2F46C5719AFE}" type="pres">
      <dgm:prSet presAssocID="{A15ED3C8-372B-4B2A-A2C1-6D3F17D62CB8}" presName="Name389" presStyleLbl="parChTrans1D3" presStyleIdx="9" presStyleCnt="10"/>
      <dgm:spPr/>
    </dgm:pt>
    <dgm:pt modelId="{549CB305-1ACB-4CC2-99C2-B353BA52F376}" type="pres">
      <dgm:prSet presAssocID="{2BB2C5FF-C7EE-469A-BA11-A35527147CE8}" presName="text5" presStyleLbl="node1" presStyleIdx="15" presStyleCnt="16" custScaleX="160271" custScaleY="141968" custRadScaleRad="162557" custRadScaleInc="9918">
        <dgm:presLayoutVars>
          <dgm:bulletEnabled val="1"/>
        </dgm:presLayoutVars>
      </dgm:prSet>
      <dgm:spPr/>
    </dgm:pt>
    <dgm:pt modelId="{68731E38-2E30-456F-9B33-73D4C99CE6E8}" type="pres">
      <dgm:prSet presAssocID="{76924653-661E-4A8E-AA4B-E37ECC9CAEA3}" presName="Name392" presStyleLbl="parChTrans1D2" presStyleIdx="4" presStyleCnt="5"/>
      <dgm:spPr/>
    </dgm:pt>
  </dgm:ptLst>
  <dgm:cxnLst>
    <dgm:cxn modelId="{BFB41701-1FE9-45BF-B603-D618BE0D6598}" type="presOf" srcId="{A15ED3C8-372B-4B2A-A2C1-6D3F17D62CB8}" destId="{017F1BBC-1521-4F1C-8327-2F46C5719AFE}" srcOrd="0" destOrd="0" presId="urn:microsoft.com/office/officeart/2008/layout/RadialCluster"/>
    <dgm:cxn modelId="{F409C502-985F-47D5-A051-B5793E92C658}" type="presOf" srcId="{C45DBB9A-6DAA-420D-9596-A562309CC170}" destId="{51195ACE-02CC-4F7D-9021-BC624A0DA975}" srcOrd="0" destOrd="0" presId="urn:microsoft.com/office/officeart/2008/layout/RadialCluster"/>
    <dgm:cxn modelId="{795E9608-1425-476C-8CF2-27E290E44C91}" type="presOf" srcId="{C0274E38-01A1-4395-BB99-BA7B95D6C61E}" destId="{17B64649-E9FE-42AC-BFC7-1C523DECA9A9}" srcOrd="0" destOrd="0" presId="urn:microsoft.com/office/officeart/2008/layout/RadialCluster"/>
    <dgm:cxn modelId="{FCC73A0A-9D2F-4C5E-8270-65A36C3324FB}" type="presOf" srcId="{E94B741B-A7FE-4E21-BE22-FCC54F5A63CA}" destId="{BB304B5C-94E7-44BC-BEA0-AE8671DC0A54}" srcOrd="0" destOrd="0" presId="urn:microsoft.com/office/officeart/2008/layout/RadialCluster"/>
    <dgm:cxn modelId="{683B440E-A1F7-4F2C-984E-68E531407208}" type="presOf" srcId="{DFF40837-1751-4B66-BF0E-E252F1F04FFC}" destId="{B5400ECE-DF20-4C6A-AF1B-7E46FD67D531}" srcOrd="0" destOrd="0" presId="urn:microsoft.com/office/officeart/2008/layout/RadialCluster"/>
    <dgm:cxn modelId="{75EA290F-3EB0-4D54-9DDA-97404A4D8621}" srcId="{1958AEE7-C3A9-49BB-B8CD-DFE896092AD4}" destId="{A816A1FF-61CA-414F-909E-A54EF3212B73}" srcOrd="0" destOrd="0" parTransId="{DD4E9149-2280-46D3-888A-E99B177EF001}" sibTransId="{A33EB856-866D-4888-8953-6A82830FB0DC}"/>
    <dgm:cxn modelId="{9F3BA611-C0E1-4DBF-8F9A-CBC5F033639D}" type="presOf" srcId="{D4E15ECC-CE34-492B-8A80-836C8FA8527E}" destId="{927950A4-2D2E-4E6C-8A72-9AEDCCA4AB6B}" srcOrd="0" destOrd="0" presId="urn:microsoft.com/office/officeart/2008/layout/RadialCluster"/>
    <dgm:cxn modelId="{85993018-AA00-4D25-A00C-D78952FB704B}" srcId="{ADB063D1-1B79-4B50-BF5B-F9BC8BFD4A7B}" destId="{DB9AB3E3-3742-4BE2-9957-C66C6913FA91}" srcOrd="1" destOrd="0" parTransId="{C80AB65A-ED14-4C6F-AA26-1C002AE83849}" sibTransId="{8D5EF154-9CC4-4888-A47B-48545B087282}"/>
    <dgm:cxn modelId="{FCCA2A1C-80B3-4398-B168-360A7038AAFE}" srcId="{71C672DD-D1F4-471A-BCDA-749D6C682223}" destId="{ADB063D1-1B79-4B50-BF5B-F9BC8BFD4A7B}" srcOrd="3" destOrd="0" parTransId="{D8542725-6AF0-4A4B-8F4E-8FAE884A5A39}" sibTransId="{6D5DABC4-9173-414B-BBE9-4233F32ADE8E}"/>
    <dgm:cxn modelId="{27371524-89F0-4365-94FA-4CD55E9E8B85}" type="presOf" srcId="{E9CDDA97-82F7-48C1-BB5D-FA0294AF0716}" destId="{2C742FB7-3EAE-4865-88FA-86EEF4BE4A3A}" srcOrd="0" destOrd="2" presId="urn:microsoft.com/office/officeart/2008/layout/RadialCluster"/>
    <dgm:cxn modelId="{100BF926-FE76-49F3-9E88-EA1FB3A89654}" srcId="{E94B741B-A7FE-4E21-BE22-FCC54F5A63CA}" destId="{899056BB-C6CD-489E-A98A-050E91027FE0}" srcOrd="1" destOrd="0" parTransId="{E3CDF74A-BCE2-43E7-ACB6-9894D89C5389}" sibTransId="{35E05D73-93BC-4B35-AB20-EEBB70FE56F3}"/>
    <dgm:cxn modelId="{F54A5027-B12F-40F4-AEEB-C09600F63466}" type="presOf" srcId="{71C672DD-D1F4-471A-BCDA-749D6C682223}" destId="{0FF7126A-B450-478E-9E3A-916E57495060}" srcOrd="0" destOrd="0" presId="urn:microsoft.com/office/officeart/2008/layout/RadialCluster"/>
    <dgm:cxn modelId="{3999ED27-8380-46FE-A57B-E56D34CA5A14}" srcId="{DB9AB3E3-3742-4BE2-9957-C66C6913FA91}" destId="{8A47D3B3-7878-4573-AE48-6045C122959A}" srcOrd="2" destOrd="0" parTransId="{E4ED9C9E-0F76-4FE0-9426-0D65BBB83033}" sibTransId="{8EEB1C84-3118-46FC-8402-2F850E7657BC}"/>
    <dgm:cxn modelId="{6949A529-7C39-42C5-A06A-8DF5D145DF7B}" type="presOf" srcId="{899056BB-C6CD-489E-A98A-050E91027FE0}" destId="{BB304B5C-94E7-44BC-BEA0-AE8671DC0A54}" srcOrd="0" destOrd="2" presId="urn:microsoft.com/office/officeart/2008/layout/RadialCluster"/>
    <dgm:cxn modelId="{5FC8132A-9AE5-489E-B0CF-F61A29F7D78A}" srcId="{C45DBB9A-6DAA-420D-9596-A562309CC170}" destId="{7C391106-2D92-4C28-9EA1-C8BD64D4CCA0}" srcOrd="1" destOrd="0" parTransId="{63C4F3AC-0207-46DE-99CD-8219A8825685}" sibTransId="{8B3D6097-236F-4333-90FB-73F6BF9AB814}"/>
    <dgm:cxn modelId="{21DD1E2B-3E7C-4A3F-86A0-C2B8EA8E67BF}" type="presOf" srcId="{FA6C4D36-E2B7-4B28-BC8F-BDC3301DD091}" destId="{2C742FB7-3EAE-4865-88FA-86EEF4BE4A3A}" srcOrd="0" destOrd="1" presId="urn:microsoft.com/office/officeart/2008/layout/RadialCluster"/>
    <dgm:cxn modelId="{AB482830-3B62-4B5B-AFC9-CC359A55B773}" type="presOf" srcId="{2FB6B1B1-69EC-4C87-8B56-E95F771377B5}" destId="{549CB305-1ACB-4CC2-99C2-B353BA52F376}" srcOrd="0" destOrd="2" presId="urn:microsoft.com/office/officeart/2008/layout/RadialCluster"/>
    <dgm:cxn modelId="{E50F5C30-9973-44A1-A96A-81254F561801}" srcId="{A1D9A9D9-265F-4631-8FD0-825BB30BD6DA}" destId="{C4CA39E4-F2A3-45D7-86DE-8B0F033BCD0B}" srcOrd="0" destOrd="0" parTransId="{3E5C74ED-B6E1-4F50-ACA8-3AE5E1493647}" sibTransId="{A06042C5-602E-431C-82A3-552166674299}"/>
    <dgm:cxn modelId="{D6B96930-A01A-4D65-BC9B-C48EA3732702}" srcId="{71C672DD-D1F4-471A-BCDA-749D6C682223}" destId="{C45DBB9A-6DAA-420D-9596-A562309CC170}" srcOrd="0" destOrd="0" parTransId="{BF0DAFE9-81B5-4BCC-82AD-F81C55C6CF40}" sibTransId="{602B9F55-91A1-4E40-9CB1-9C5FCA3492D9}"/>
    <dgm:cxn modelId="{07EE9230-8605-4E25-BE22-7A142CE6F632}" srcId="{71C672DD-D1F4-471A-BCDA-749D6C682223}" destId="{02A4CA29-FD7D-4DE8-95EC-4BB79FFA11C5}" srcOrd="2" destOrd="0" parTransId="{9BB321AC-8886-4997-9936-01C38DE71409}" sibTransId="{42FAB1B2-13F6-4E18-A09D-9D70C8B72160}"/>
    <dgm:cxn modelId="{831E0632-CCF6-4188-8B8F-8BF05C0D4397}" type="presOf" srcId="{05450BA7-620B-47E3-9EB3-A17E39841646}" destId="{F5C7D9EE-84A8-413A-B805-F3C37F7BE384}" srcOrd="0" destOrd="2" presId="urn:microsoft.com/office/officeart/2008/layout/RadialCluster"/>
    <dgm:cxn modelId="{53615737-1EEA-4AA8-853B-456960120793}" type="presOf" srcId="{63C4F3AC-0207-46DE-99CD-8219A8825685}" destId="{45DFE4A8-96B7-4F15-8215-A937F0D3EFCD}" srcOrd="0" destOrd="0" presId="urn:microsoft.com/office/officeart/2008/layout/RadialCluster"/>
    <dgm:cxn modelId="{83FE0839-C955-4FD3-ABC2-95CD1F768AF9}" type="presOf" srcId="{A816A1FF-61CA-414F-909E-A54EF3212B73}" destId="{69C6ED41-7A46-426D-A7A3-ED08710EBE3C}" srcOrd="0" destOrd="0" presId="urn:microsoft.com/office/officeart/2008/layout/RadialCluster"/>
    <dgm:cxn modelId="{8BF2A33C-BC32-4E8C-A7ED-AAC5BF4BC5E5}" srcId="{02A4CA29-FD7D-4DE8-95EC-4BB79FFA11C5}" destId="{E94B741B-A7FE-4E21-BE22-FCC54F5A63CA}" srcOrd="1" destOrd="0" parTransId="{D92A77D7-B10A-4142-A19B-378DEF40A099}" sibTransId="{544DE3E2-DBED-4CB7-9817-290543A024F2}"/>
    <dgm:cxn modelId="{2A380F3E-0A7B-4D92-880E-05DD99D13710}" type="presOf" srcId="{E5144B0C-23B0-4F6F-AE87-2CA948C9EFE1}" destId="{5A50B4B5-3A71-46A4-92D8-8C3AC4E6C733}" srcOrd="0" destOrd="0" presId="urn:microsoft.com/office/officeart/2008/layout/RadialCluster"/>
    <dgm:cxn modelId="{89584C5C-494A-4660-B366-C7B6532FFA0E}" type="presOf" srcId="{76924653-661E-4A8E-AA4B-E37ECC9CAEA3}" destId="{68731E38-2E30-456F-9B33-73D4C99CE6E8}" srcOrd="0" destOrd="0" presId="urn:microsoft.com/office/officeart/2008/layout/RadialCluster"/>
    <dgm:cxn modelId="{6A33135E-8CAA-4E93-9C0F-6CFFE01D6079}" type="presOf" srcId="{1F4B2EE1-6A7A-4008-88BE-46EC28E2161A}" destId="{A342DA59-7CE2-4E46-9C19-7DD76B828246}" srcOrd="0" destOrd="1" presId="urn:microsoft.com/office/officeart/2008/layout/RadialCluster"/>
    <dgm:cxn modelId="{84723C5E-8522-4D93-AA72-CFD0BCAF6B74}" type="presOf" srcId="{D8542725-6AF0-4A4B-8F4E-8FAE884A5A39}" destId="{49BE21D9-3CCA-4DF5-87D6-C08018E623D0}" srcOrd="0" destOrd="0" presId="urn:microsoft.com/office/officeart/2008/layout/RadialCluster"/>
    <dgm:cxn modelId="{FBB5A543-1D04-402F-B166-EB5556573BE5}" srcId="{C45DBB9A-6DAA-420D-9596-A562309CC170}" destId="{735F82C7-3F9A-4A61-8E9E-FAED437999E4}" srcOrd="0" destOrd="0" parTransId="{3FEB85E3-CACE-43E1-8C28-B36CE7E9CC69}" sibTransId="{6388E34A-BBA7-4249-AC00-DB0EB50E869E}"/>
    <dgm:cxn modelId="{2120BC43-EA18-4D25-A95F-DC0DF12E5BD9}" type="presOf" srcId="{A7014FBD-169A-4055-948D-4E78B7ABB196}" destId="{A342DA59-7CE2-4E46-9C19-7DD76B828246}" srcOrd="0" destOrd="2" presId="urn:microsoft.com/office/officeart/2008/layout/RadialCluster"/>
    <dgm:cxn modelId="{249F9565-2F96-4723-80BB-227F25BAC875}" srcId="{DB9AB3E3-3742-4BE2-9957-C66C6913FA91}" destId="{1F4B2EE1-6A7A-4008-88BE-46EC28E2161A}" srcOrd="0" destOrd="0" parTransId="{66D418EB-9202-4765-9F38-E985C2875847}" sibTransId="{769DD6FD-4F72-4679-9C0F-7B44FA2BBFB3}"/>
    <dgm:cxn modelId="{F171B667-8B05-47C9-9620-408D7B928C09}" srcId="{278E1097-15CA-4958-8AC3-2382BC5F9D7F}" destId="{E9CDDA97-82F7-48C1-BB5D-FA0294AF0716}" srcOrd="1" destOrd="0" parTransId="{D8D3BA49-F898-4317-87D6-CA52F733E11C}" sibTransId="{ACE5EAED-53D2-4492-B50F-784CA4B4B56A}"/>
    <dgm:cxn modelId="{24005569-8599-4E58-8E76-0FDC1B48033E}" type="presOf" srcId="{ADB063D1-1B79-4B50-BF5B-F9BC8BFD4A7B}" destId="{F52CE56B-9DD4-47BD-B978-80F6CE9A149E}" srcOrd="0" destOrd="0" presId="urn:microsoft.com/office/officeart/2008/layout/RadialCluster"/>
    <dgm:cxn modelId="{6637036A-00E7-4C9F-9F10-814FDFCDB376}" type="presOf" srcId="{5DEA020A-1124-4158-AF16-63E2DC86986A}" destId="{529CEA29-152B-4ADC-BAF6-A8AA8B3F610D}" srcOrd="0" destOrd="0" presId="urn:microsoft.com/office/officeart/2008/layout/RadialCluster"/>
    <dgm:cxn modelId="{8BEDFB6A-D4BD-4C33-B2BA-9C521DC5C0FD}" type="presOf" srcId="{8A47D3B3-7878-4573-AE48-6045C122959A}" destId="{A342DA59-7CE2-4E46-9C19-7DD76B828246}" srcOrd="0" destOrd="3" presId="urn:microsoft.com/office/officeart/2008/layout/RadialCluster"/>
    <dgm:cxn modelId="{34C7544C-4CCF-4FFF-AF43-D84ACAB6CBEB}" type="presOf" srcId="{DD4E9149-2280-46D3-888A-E99B177EF001}" destId="{DE35E28C-AB46-4BE2-8BFE-DB26131DDE34}" srcOrd="0" destOrd="0" presId="urn:microsoft.com/office/officeart/2008/layout/RadialCluster"/>
    <dgm:cxn modelId="{3BF48C4D-D635-4355-94C5-F260EEA784F7}" srcId="{1816DF86-F9A0-423D-8331-7B0C1B0CF66D}" destId="{71C672DD-D1F4-471A-BCDA-749D6C682223}" srcOrd="0" destOrd="0" parTransId="{7ACBCC13-70BF-4713-A095-B056B297D75A}" sibTransId="{53A9F4B0-E2E3-470F-AC80-A0168B599431}"/>
    <dgm:cxn modelId="{70FBA96E-E81D-4FD6-8839-965133FBE525}" srcId="{71C672DD-D1F4-471A-BCDA-749D6C682223}" destId="{DFF40837-1751-4B66-BF0E-E252F1F04FFC}" srcOrd="1" destOrd="0" parTransId="{D4E15ECC-CE34-492B-8A80-836C8FA8527E}" sibTransId="{4A671BA3-4971-484D-A588-8188DA33A351}"/>
    <dgm:cxn modelId="{83659D6F-C3A4-49B6-A938-117832ED8200}" type="presOf" srcId="{C4CA39E4-F2A3-45D7-86DE-8B0F033BCD0B}" destId="{F5C7D9EE-84A8-413A-B805-F3C37F7BE384}" srcOrd="0" destOrd="1" presId="urn:microsoft.com/office/officeart/2008/layout/RadialCluster"/>
    <dgm:cxn modelId="{43C8CC74-FC96-4097-8EE7-82CC2ED2AB17}" type="presOf" srcId="{02A4CA29-FD7D-4DE8-95EC-4BB79FFA11C5}" destId="{3639A7B5-C8BA-4179-AE91-634F2A027A70}" srcOrd="0" destOrd="0" presId="urn:microsoft.com/office/officeart/2008/layout/RadialCluster"/>
    <dgm:cxn modelId="{06946676-08DE-4F1C-9E3E-7E90B58377BE}" type="presOf" srcId="{9BB321AC-8886-4997-9936-01C38DE71409}" destId="{CFD791EA-C6B9-4772-87F7-9243D778EB79}" srcOrd="0" destOrd="0" presId="urn:microsoft.com/office/officeart/2008/layout/RadialCluster"/>
    <dgm:cxn modelId="{55A46E78-20D6-4047-9C7E-8564857450CE}" type="presOf" srcId="{5B207FB2-F1E8-4D74-9CC0-7898F57F882B}" destId="{69C6ED41-7A46-426D-A7A3-ED08710EBE3C}" srcOrd="0" destOrd="2" presId="urn:microsoft.com/office/officeart/2008/layout/RadialCluster"/>
    <dgm:cxn modelId="{3E1F6D5A-BC44-45FB-8BB2-36C9CAC6DBA3}" srcId="{02A4CA29-FD7D-4DE8-95EC-4BB79FFA11C5}" destId="{A1D9A9D9-265F-4631-8FD0-825BB30BD6DA}" srcOrd="0" destOrd="0" parTransId="{5DEA020A-1124-4158-AF16-63E2DC86986A}" sibTransId="{84BD3ACC-215A-4F55-A402-B7A7872E4E12}"/>
    <dgm:cxn modelId="{B94EC282-7804-4506-B90B-0CE78A1ECFA2}" type="presOf" srcId="{4AB9F8DE-42AD-4037-A7D9-C7B4BAC2704D}" destId="{81274632-6289-45C5-AB91-57836A128D75}" srcOrd="0" destOrd="0" presId="urn:microsoft.com/office/officeart/2008/layout/RadialCluster"/>
    <dgm:cxn modelId="{A333D683-19DD-4080-A785-DA875AD4A217}" type="presOf" srcId="{2BB2C5FF-C7EE-469A-BA11-A35527147CE8}" destId="{549CB305-1ACB-4CC2-99C2-B353BA52F376}" srcOrd="0" destOrd="0" presId="urn:microsoft.com/office/officeart/2008/layout/RadialCluster"/>
    <dgm:cxn modelId="{7526458B-8ED1-4DEA-AFBD-EEF4FAEF866D}" srcId="{2BB2C5FF-C7EE-469A-BA11-A35527147CE8}" destId="{0CAABC4F-079A-4E92-9A8D-FB1CBA9BE840}" srcOrd="0" destOrd="0" parTransId="{09BFB44E-0BF8-4D80-9D38-1621C4B454D4}" sibTransId="{59D390B4-FDFE-48C4-BD2A-310CBB0E18A5}"/>
    <dgm:cxn modelId="{67E28E8B-3D01-4A91-9A44-77FBD399775A}" type="presOf" srcId="{897AE252-3BED-439E-B9EE-C2D705593AFC}" destId="{BB304B5C-94E7-44BC-BEA0-AE8671DC0A54}" srcOrd="0" destOrd="1" presId="urn:microsoft.com/office/officeart/2008/layout/RadialCluster"/>
    <dgm:cxn modelId="{F948FB8E-62C9-40BE-990C-0E071B054FC7}" type="presOf" srcId="{1958AEE7-C3A9-49BB-B8CD-DFE896092AD4}" destId="{F9B18E4E-6782-46B3-AF38-85391E24A464}" srcOrd="0" destOrd="0" presId="urn:microsoft.com/office/officeart/2008/layout/RadialCluster"/>
    <dgm:cxn modelId="{3AD00E91-5BE6-441B-AE07-E72C025CDB29}" type="presOf" srcId="{3FEB85E3-CACE-43E1-8C28-B36CE7E9CC69}" destId="{B6587483-0603-4A3D-9DB5-1CB173F94DA8}" srcOrd="0" destOrd="0" presId="urn:microsoft.com/office/officeart/2008/layout/RadialCluster"/>
    <dgm:cxn modelId="{525DE092-F3CF-4422-A319-F51D0F937D5B}" srcId="{DFF40837-1751-4B66-BF0E-E252F1F04FFC}" destId="{47AC2752-6F85-4337-BB88-8C1E639635DE}" srcOrd="1" destOrd="0" parTransId="{C0274E38-01A1-4395-BB99-BA7B95D6C61E}" sibTransId="{686F5C3E-C451-491A-BCD4-A75407838A8B}"/>
    <dgm:cxn modelId="{DC16BF93-8A1D-43B1-9658-6501E4012E48}" type="presOf" srcId="{C80AB65A-ED14-4C6F-AA26-1C002AE83849}" destId="{225E62FB-A68E-4D16-B063-C8C89481685A}" srcOrd="0" destOrd="0" presId="urn:microsoft.com/office/officeart/2008/layout/RadialCluster"/>
    <dgm:cxn modelId="{DABD4898-69F5-4CBC-B07F-339D5E5AF00C}" srcId="{ADB063D1-1B79-4B50-BF5B-F9BC8BFD4A7B}" destId="{278E1097-15CA-4958-8AC3-2382BC5F9D7F}" srcOrd="0" destOrd="0" parTransId="{4AB9F8DE-42AD-4037-A7D9-C7B4BAC2704D}" sibTransId="{69CB5791-1AC0-4E76-BE18-3EC551B1B960}"/>
    <dgm:cxn modelId="{1E13DFA5-9A4B-49C8-9B71-3967869B8449}" type="presOf" srcId="{D5CDC53F-5434-436C-9A44-DC452CB980A6}" destId="{A221BDB1-9C2D-453F-A80D-8717AD047D7C}" srcOrd="0" destOrd="0" presId="urn:microsoft.com/office/officeart/2008/layout/RadialCluster"/>
    <dgm:cxn modelId="{C248D9A8-E5F0-4657-9F27-F56E371CFC48}" srcId="{DB9AB3E3-3742-4BE2-9957-C66C6913FA91}" destId="{A7014FBD-169A-4055-948D-4E78B7ABB196}" srcOrd="1" destOrd="0" parTransId="{B3B74F39-CC1D-4905-A3E6-B0CA3F5F3D4A}" sibTransId="{54C993B8-250A-485B-B689-B31A324A5912}"/>
    <dgm:cxn modelId="{E3928DAB-2A7C-4D87-88FB-46AFDC8A22C1}" srcId="{A816A1FF-61CA-414F-909E-A54EF3212B73}" destId="{5B207FB2-F1E8-4D74-9CC0-7898F57F882B}" srcOrd="1" destOrd="0" parTransId="{7D990972-2493-4D40-9C76-08C2E5A74305}" sibTransId="{C5BD1741-FA12-405C-A962-8E6398B694A1}"/>
    <dgm:cxn modelId="{EAA51BB1-0C86-4F1B-82CC-996B4C2D898A}" srcId="{71C672DD-D1F4-471A-BCDA-749D6C682223}" destId="{1958AEE7-C3A9-49BB-B8CD-DFE896092AD4}" srcOrd="4" destOrd="0" parTransId="{76924653-661E-4A8E-AA4B-E37ECC9CAEA3}" sibTransId="{E93C200E-87F8-4547-8DF7-648350188B4A}"/>
    <dgm:cxn modelId="{809079B2-CC3C-4968-A672-C38FAFAFF036}" type="presOf" srcId="{735F82C7-3F9A-4A61-8E9E-FAED437999E4}" destId="{8D667CA9-03FF-4BEC-9A9F-95E2AE15761A}" srcOrd="0" destOrd="0" presId="urn:microsoft.com/office/officeart/2008/layout/RadialCluster"/>
    <dgm:cxn modelId="{60DD1DB4-420C-4C24-BA76-8B929BC18C5C}" type="presOf" srcId="{278E1097-15CA-4958-8AC3-2382BC5F9D7F}" destId="{2C742FB7-3EAE-4865-88FA-86EEF4BE4A3A}" srcOrd="0" destOrd="0" presId="urn:microsoft.com/office/officeart/2008/layout/RadialCluster"/>
    <dgm:cxn modelId="{904C63BE-3644-4400-9215-E94955378BCA}" srcId="{278E1097-15CA-4958-8AC3-2382BC5F9D7F}" destId="{FA6C4D36-E2B7-4B28-BC8F-BDC3301DD091}" srcOrd="0" destOrd="0" parTransId="{52BBE754-E158-4BF3-9F51-FD7698C4AB2B}" sibTransId="{9BB07FFC-CB37-4944-8F4E-2E7938E5B13D}"/>
    <dgm:cxn modelId="{69E45AC0-BF35-4E22-B3E5-D69F6176485E}" srcId="{DFF40837-1751-4B66-BF0E-E252F1F04FFC}" destId="{D5CDC53F-5434-436C-9A44-DC452CB980A6}" srcOrd="0" destOrd="0" parTransId="{E5144B0C-23B0-4F6F-AE87-2CA948C9EFE1}" sibTransId="{BFBF4CB7-8225-428C-ABDB-9771710C1A34}"/>
    <dgm:cxn modelId="{E18695C3-3ADC-4349-B1BC-99F4C4989D26}" type="presOf" srcId="{DB9AB3E3-3742-4BE2-9957-C66C6913FA91}" destId="{A342DA59-7CE2-4E46-9C19-7DD76B828246}" srcOrd="0" destOrd="0" presId="urn:microsoft.com/office/officeart/2008/layout/RadialCluster"/>
    <dgm:cxn modelId="{0B75B2C5-6628-47DF-805C-B6329C5D75DC}" srcId="{278E1097-15CA-4958-8AC3-2382BC5F9D7F}" destId="{E5AA76D4-7BC3-4744-9A48-1F2A651AEE77}" srcOrd="2" destOrd="0" parTransId="{E66BD624-94E9-4139-BA31-D0B0B382F794}" sibTransId="{47B758EB-CB91-4A97-858F-00C1FD9C2110}"/>
    <dgm:cxn modelId="{02306BCB-3893-418C-8F85-B67AD47BCEDF}" type="presOf" srcId="{0CAABC4F-079A-4E92-9A8D-FB1CBA9BE840}" destId="{549CB305-1ACB-4CC2-99C2-B353BA52F376}" srcOrd="0" destOrd="1" presId="urn:microsoft.com/office/officeart/2008/layout/RadialCluster"/>
    <dgm:cxn modelId="{8F3891CD-7BD5-4FB1-87DB-18424AE80295}" srcId="{E94B741B-A7FE-4E21-BE22-FCC54F5A63CA}" destId="{897AE252-3BED-439E-B9EE-C2D705593AFC}" srcOrd="0" destOrd="0" parTransId="{53AC6978-B003-445C-A299-93546524657A}" sibTransId="{86B61A75-FB1D-465A-99F1-71F425376ABA}"/>
    <dgm:cxn modelId="{84CF07CE-4CC9-47CE-81F0-DDCD7731C154}" srcId="{1958AEE7-C3A9-49BB-B8CD-DFE896092AD4}" destId="{2BB2C5FF-C7EE-469A-BA11-A35527147CE8}" srcOrd="1" destOrd="0" parTransId="{A15ED3C8-372B-4B2A-A2C1-6D3F17D62CB8}" sibTransId="{8A659D4A-AAE9-402C-A343-631F878308DA}"/>
    <dgm:cxn modelId="{6AA820CE-4C9B-4BD7-B815-4FCAC90F74D8}" srcId="{A816A1FF-61CA-414F-909E-A54EF3212B73}" destId="{D6F1E50B-9309-4498-AE8E-90E21039A435}" srcOrd="0" destOrd="0" parTransId="{D17CA2D0-DC56-4779-9284-30C440C56F92}" sibTransId="{B2007505-5FF6-4618-9638-B07079A45CF2}"/>
    <dgm:cxn modelId="{63124ACE-8ABB-4513-A759-D589762CAE6B}" type="presOf" srcId="{D92A77D7-B10A-4142-A19B-378DEF40A099}" destId="{07BDBE3D-A322-4E5A-BBD9-9313D6650A47}" srcOrd="0" destOrd="0" presId="urn:microsoft.com/office/officeart/2008/layout/RadialCluster"/>
    <dgm:cxn modelId="{9FDA6DD1-42DD-463A-B13E-9B6D56F5F454}" type="presOf" srcId="{BF0DAFE9-81B5-4BCC-82AD-F81C55C6CF40}" destId="{E59A54BA-AF98-4EBB-931A-1F45C9CD9B29}" srcOrd="0" destOrd="0" presId="urn:microsoft.com/office/officeart/2008/layout/RadialCluster"/>
    <dgm:cxn modelId="{3BA0BCD8-6746-4CB7-AB3E-701B1681F63F}" type="presOf" srcId="{47AC2752-6F85-4337-BB88-8C1E639635DE}" destId="{616E55DD-6CBC-4069-8B80-560347DB2B14}" srcOrd="0" destOrd="0" presId="urn:microsoft.com/office/officeart/2008/layout/RadialCluster"/>
    <dgm:cxn modelId="{CE1A0FE2-B723-4318-920C-2A34DF431050}" type="presOf" srcId="{E5AA76D4-7BC3-4744-9A48-1F2A651AEE77}" destId="{2C742FB7-3EAE-4865-88FA-86EEF4BE4A3A}" srcOrd="0" destOrd="3" presId="urn:microsoft.com/office/officeart/2008/layout/RadialCluster"/>
    <dgm:cxn modelId="{736B08E4-B117-4D53-952D-DDACF007736D}" type="presOf" srcId="{7C391106-2D92-4C28-9EA1-C8BD64D4CCA0}" destId="{8A7F5E29-D87E-4E03-9D9B-D41ECBA99973}" srcOrd="0" destOrd="0" presId="urn:microsoft.com/office/officeart/2008/layout/RadialCluster"/>
    <dgm:cxn modelId="{0F95F4F2-3EBF-446A-9956-057E437D11D0}" type="presOf" srcId="{A1D9A9D9-265F-4631-8FD0-825BB30BD6DA}" destId="{F5C7D9EE-84A8-413A-B805-F3C37F7BE384}" srcOrd="0" destOrd="0" presId="urn:microsoft.com/office/officeart/2008/layout/RadialCluster"/>
    <dgm:cxn modelId="{D6D891F3-A48B-414A-9D95-A44B373F8B1B}" type="presOf" srcId="{D6F1E50B-9309-4498-AE8E-90E21039A435}" destId="{69C6ED41-7A46-426D-A7A3-ED08710EBE3C}" srcOrd="0" destOrd="1" presId="urn:microsoft.com/office/officeart/2008/layout/RadialCluster"/>
    <dgm:cxn modelId="{705AF6F3-BFAD-490E-BB53-EFA8997D4393}" srcId="{A1D9A9D9-265F-4631-8FD0-825BB30BD6DA}" destId="{05450BA7-620B-47E3-9EB3-A17E39841646}" srcOrd="1" destOrd="0" parTransId="{BEB5E551-31F5-4CFD-86BC-21E8C0E9FB9D}" sibTransId="{C6052359-354D-4A22-A8C4-A1D2FF372A35}"/>
    <dgm:cxn modelId="{6FF9EEF7-6E64-4BA2-A5C1-94E7177EE2E9}" type="presOf" srcId="{1816DF86-F9A0-423D-8331-7B0C1B0CF66D}" destId="{9663E842-6EF0-4EE7-AF4A-53D1EDECEEF6}" srcOrd="0" destOrd="0" presId="urn:microsoft.com/office/officeart/2008/layout/RadialCluster"/>
    <dgm:cxn modelId="{751100FB-539C-46CA-BCD0-82F4FD711581}" srcId="{2BB2C5FF-C7EE-469A-BA11-A35527147CE8}" destId="{2FB6B1B1-69EC-4C87-8B56-E95F771377B5}" srcOrd="1" destOrd="0" parTransId="{8E566A1A-DFA1-494C-8C70-1B5FC1E150E1}" sibTransId="{F693FC60-101C-49D1-A0FF-F5F1B9A3A680}"/>
    <dgm:cxn modelId="{A4533308-BF81-4CB7-A980-83A107A0FBC4}" type="presParOf" srcId="{9663E842-6EF0-4EE7-AF4A-53D1EDECEEF6}" destId="{0FF7126A-B450-478E-9E3A-916E57495060}" srcOrd="0" destOrd="0" presId="urn:microsoft.com/office/officeart/2008/layout/RadialCluster"/>
    <dgm:cxn modelId="{20D8C5EA-1E6B-4A78-9DF9-47C498706EEB}" type="presParOf" srcId="{9663E842-6EF0-4EE7-AF4A-53D1EDECEEF6}" destId="{279BD4A0-B969-46DA-A7C9-FF3990946F3A}" srcOrd="1" destOrd="0" presId="urn:microsoft.com/office/officeart/2008/layout/RadialCluster"/>
    <dgm:cxn modelId="{5EFBC526-0DFE-4E4D-B30A-ED5DF00E285F}" type="presParOf" srcId="{279BD4A0-B969-46DA-A7C9-FF3990946F3A}" destId="{51195ACE-02CC-4F7D-9021-BC624A0DA975}" srcOrd="0" destOrd="0" presId="urn:microsoft.com/office/officeart/2008/layout/RadialCluster"/>
    <dgm:cxn modelId="{AA3C25DC-FADE-4D33-B033-3283370F1672}" type="presParOf" srcId="{279BD4A0-B969-46DA-A7C9-FF3990946F3A}" destId="{B6587483-0603-4A3D-9DB5-1CB173F94DA8}" srcOrd="1" destOrd="0" presId="urn:microsoft.com/office/officeart/2008/layout/RadialCluster"/>
    <dgm:cxn modelId="{26AC58E8-BF11-4A3D-84A2-D006DE013D16}" type="presParOf" srcId="{279BD4A0-B969-46DA-A7C9-FF3990946F3A}" destId="{8D667CA9-03FF-4BEC-9A9F-95E2AE15761A}" srcOrd="2" destOrd="0" presId="urn:microsoft.com/office/officeart/2008/layout/RadialCluster"/>
    <dgm:cxn modelId="{82624AE1-1F9A-409A-8543-30BFF51B8875}" type="presParOf" srcId="{279BD4A0-B969-46DA-A7C9-FF3990946F3A}" destId="{45DFE4A8-96B7-4F15-8215-A937F0D3EFCD}" srcOrd="3" destOrd="0" presId="urn:microsoft.com/office/officeart/2008/layout/RadialCluster"/>
    <dgm:cxn modelId="{30386DBD-98ED-44D2-B4F8-B3A780F6874B}" type="presParOf" srcId="{279BD4A0-B969-46DA-A7C9-FF3990946F3A}" destId="{8A7F5E29-D87E-4E03-9D9B-D41ECBA99973}" srcOrd="4" destOrd="0" presId="urn:microsoft.com/office/officeart/2008/layout/RadialCluster"/>
    <dgm:cxn modelId="{0BCD4F81-06CF-4254-ADB4-25CD56118FEE}" type="presParOf" srcId="{9663E842-6EF0-4EE7-AF4A-53D1EDECEEF6}" destId="{E59A54BA-AF98-4EBB-931A-1F45C9CD9B29}" srcOrd="2" destOrd="0" presId="urn:microsoft.com/office/officeart/2008/layout/RadialCluster"/>
    <dgm:cxn modelId="{6E97D5DD-541E-403A-B138-6BD9D9EF2C91}" type="presParOf" srcId="{9663E842-6EF0-4EE7-AF4A-53D1EDECEEF6}" destId="{462715B7-01F3-48F1-91CC-368B4B035807}" srcOrd="3" destOrd="0" presId="urn:microsoft.com/office/officeart/2008/layout/RadialCluster"/>
    <dgm:cxn modelId="{1D95D28A-844A-4A39-9874-7CBA48651BD9}" type="presParOf" srcId="{462715B7-01F3-48F1-91CC-368B4B035807}" destId="{B5400ECE-DF20-4C6A-AF1B-7E46FD67D531}" srcOrd="0" destOrd="0" presId="urn:microsoft.com/office/officeart/2008/layout/RadialCluster"/>
    <dgm:cxn modelId="{A7DE2B61-F993-485C-944E-6438E8D6C3B8}" type="presParOf" srcId="{462715B7-01F3-48F1-91CC-368B4B035807}" destId="{5A50B4B5-3A71-46A4-92D8-8C3AC4E6C733}" srcOrd="1" destOrd="0" presId="urn:microsoft.com/office/officeart/2008/layout/RadialCluster"/>
    <dgm:cxn modelId="{25981600-CD77-4D39-B76F-E121C63E881E}" type="presParOf" srcId="{462715B7-01F3-48F1-91CC-368B4B035807}" destId="{A221BDB1-9C2D-453F-A80D-8717AD047D7C}" srcOrd="2" destOrd="0" presId="urn:microsoft.com/office/officeart/2008/layout/RadialCluster"/>
    <dgm:cxn modelId="{8CFF73C4-4D09-47B7-982C-AE1D3965499F}" type="presParOf" srcId="{462715B7-01F3-48F1-91CC-368B4B035807}" destId="{17B64649-E9FE-42AC-BFC7-1C523DECA9A9}" srcOrd="3" destOrd="0" presId="urn:microsoft.com/office/officeart/2008/layout/RadialCluster"/>
    <dgm:cxn modelId="{DB4AB140-738A-469A-84AD-BB40F64389B8}" type="presParOf" srcId="{462715B7-01F3-48F1-91CC-368B4B035807}" destId="{616E55DD-6CBC-4069-8B80-560347DB2B14}" srcOrd="4" destOrd="0" presId="urn:microsoft.com/office/officeart/2008/layout/RadialCluster"/>
    <dgm:cxn modelId="{55A9688B-E8C8-4CAE-8AA8-BD150E76600A}" type="presParOf" srcId="{9663E842-6EF0-4EE7-AF4A-53D1EDECEEF6}" destId="{927950A4-2D2E-4E6C-8A72-9AEDCCA4AB6B}" srcOrd="4" destOrd="0" presId="urn:microsoft.com/office/officeart/2008/layout/RadialCluster"/>
    <dgm:cxn modelId="{A8CA559E-574A-4B8F-B81F-EBF9B614879C}" type="presParOf" srcId="{9663E842-6EF0-4EE7-AF4A-53D1EDECEEF6}" destId="{75110B26-C224-4E73-BAB3-B18CC92EE9AE}" srcOrd="5" destOrd="0" presId="urn:microsoft.com/office/officeart/2008/layout/RadialCluster"/>
    <dgm:cxn modelId="{C60DBCA1-5022-479E-BABB-CE9410ADD1E6}" type="presParOf" srcId="{75110B26-C224-4E73-BAB3-B18CC92EE9AE}" destId="{3639A7B5-C8BA-4179-AE91-634F2A027A70}" srcOrd="0" destOrd="0" presId="urn:microsoft.com/office/officeart/2008/layout/RadialCluster"/>
    <dgm:cxn modelId="{374FF2BD-1106-40C7-A322-1AFDF2311DEE}" type="presParOf" srcId="{75110B26-C224-4E73-BAB3-B18CC92EE9AE}" destId="{529CEA29-152B-4ADC-BAF6-A8AA8B3F610D}" srcOrd="1" destOrd="0" presId="urn:microsoft.com/office/officeart/2008/layout/RadialCluster"/>
    <dgm:cxn modelId="{F7E10815-6ADB-467D-9B94-242C5AAC2CCB}" type="presParOf" srcId="{75110B26-C224-4E73-BAB3-B18CC92EE9AE}" destId="{F5C7D9EE-84A8-413A-B805-F3C37F7BE384}" srcOrd="2" destOrd="0" presId="urn:microsoft.com/office/officeart/2008/layout/RadialCluster"/>
    <dgm:cxn modelId="{0742C635-2CCF-42D6-ABD4-9CE0AA18ECC0}" type="presParOf" srcId="{75110B26-C224-4E73-BAB3-B18CC92EE9AE}" destId="{07BDBE3D-A322-4E5A-BBD9-9313D6650A47}" srcOrd="3" destOrd="0" presId="urn:microsoft.com/office/officeart/2008/layout/RadialCluster"/>
    <dgm:cxn modelId="{F2A3E1E9-45FC-4656-920F-AD167DA26B4D}" type="presParOf" srcId="{75110B26-C224-4E73-BAB3-B18CC92EE9AE}" destId="{BB304B5C-94E7-44BC-BEA0-AE8671DC0A54}" srcOrd="4" destOrd="0" presId="urn:microsoft.com/office/officeart/2008/layout/RadialCluster"/>
    <dgm:cxn modelId="{3D3382FA-C7BF-4224-93C3-CEC2C5202D7C}" type="presParOf" srcId="{9663E842-6EF0-4EE7-AF4A-53D1EDECEEF6}" destId="{CFD791EA-C6B9-4772-87F7-9243D778EB79}" srcOrd="6" destOrd="0" presId="urn:microsoft.com/office/officeart/2008/layout/RadialCluster"/>
    <dgm:cxn modelId="{A9C6F515-A742-46B0-9D0B-06EAB78A5144}" type="presParOf" srcId="{9663E842-6EF0-4EE7-AF4A-53D1EDECEEF6}" destId="{3538F0DA-5419-4796-98DF-11E546AEE9C1}" srcOrd="7" destOrd="0" presId="urn:microsoft.com/office/officeart/2008/layout/RadialCluster"/>
    <dgm:cxn modelId="{287C32E6-E68F-4F0C-B48F-35CB4426C49F}" type="presParOf" srcId="{3538F0DA-5419-4796-98DF-11E546AEE9C1}" destId="{F52CE56B-9DD4-47BD-B978-80F6CE9A149E}" srcOrd="0" destOrd="0" presId="urn:microsoft.com/office/officeart/2008/layout/RadialCluster"/>
    <dgm:cxn modelId="{062CD977-3238-435D-8F90-B1A905F0263C}" type="presParOf" srcId="{3538F0DA-5419-4796-98DF-11E546AEE9C1}" destId="{81274632-6289-45C5-AB91-57836A128D75}" srcOrd="1" destOrd="0" presId="urn:microsoft.com/office/officeart/2008/layout/RadialCluster"/>
    <dgm:cxn modelId="{EAB47765-D16C-4212-A5E3-F42750186C90}" type="presParOf" srcId="{3538F0DA-5419-4796-98DF-11E546AEE9C1}" destId="{2C742FB7-3EAE-4865-88FA-86EEF4BE4A3A}" srcOrd="2" destOrd="0" presId="urn:microsoft.com/office/officeart/2008/layout/RadialCluster"/>
    <dgm:cxn modelId="{135819DE-8A4C-40E6-AC9B-D739B152D493}" type="presParOf" srcId="{3538F0DA-5419-4796-98DF-11E546AEE9C1}" destId="{225E62FB-A68E-4D16-B063-C8C89481685A}" srcOrd="3" destOrd="0" presId="urn:microsoft.com/office/officeart/2008/layout/RadialCluster"/>
    <dgm:cxn modelId="{DAD9738F-6774-4B99-A29D-1748F6024028}" type="presParOf" srcId="{3538F0DA-5419-4796-98DF-11E546AEE9C1}" destId="{A342DA59-7CE2-4E46-9C19-7DD76B828246}" srcOrd="4" destOrd="0" presId="urn:microsoft.com/office/officeart/2008/layout/RadialCluster"/>
    <dgm:cxn modelId="{E202B874-5156-447F-A7AC-E315CA186B20}" type="presParOf" srcId="{9663E842-6EF0-4EE7-AF4A-53D1EDECEEF6}" destId="{49BE21D9-3CCA-4DF5-87D6-C08018E623D0}" srcOrd="8" destOrd="0" presId="urn:microsoft.com/office/officeart/2008/layout/RadialCluster"/>
    <dgm:cxn modelId="{33ED9E6D-809E-4095-B70F-33249E20880B}" type="presParOf" srcId="{9663E842-6EF0-4EE7-AF4A-53D1EDECEEF6}" destId="{0B306699-E492-497F-AF4F-7F5D8B5939FC}" srcOrd="9" destOrd="0" presId="urn:microsoft.com/office/officeart/2008/layout/RadialCluster"/>
    <dgm:cxn modelId="{80AE81A6-5EDB-4C9B-98FC-4F79D26A0FB3}" type="presParOf" srcId="{0B306699-E492-497F-AF4F-7F5D8B5939FC}" destId="{F9B18E4E-6782-46B3-AF38-85391E24A464}" srcOrd="0" destOrd="0" presId="urn:microsoft.com/office/officeart/2008/layout/RadialCluster"/>
    <dgm:cxn modelId="{DB719DB5-F106-4D30-B303-3871E3D27A6F}" type="presParOf" srcId="{0B306699-E492-497F-AF4F-7F5D8B5939FC}" destId="{DE35E28C-AB46-4BE2-8BFE-DB26131DDE34}" srcOrd="1" destOrd="0" presId="urn:microsoft.com/office/officeart/2008/layout/RadialCluster"/>
    <dgm:cxn modelId="{F4335BCB-9D75-4D91-89B3-C7C625C86553}" type="presParOf" srcId="{0B306699-E492-497F-AF4F-7F5D8B5939FC}" destId="{69C6ED41-7A46-426D-A7A3-ED08710EBE3C}" srcOrd="2" destOrd="0" presId="urn:microsoft.com/office/officeart/2008/layout/RadialCluster"/>
    <dgm:cxn modelId="{2A1F2FA7-D5A4-4208-809B-3BDAE75A2A78}" type="presParOf" srcId="{0B306699-E492-497F-AF4F-7F5D8B5939FC}" destId="{017F1BBC-1521-4F1C-8327-2F46C5719AFE}" srcOrd="3" destOrd="0" presId="urn:microsoft.com/office/officeart/2008/layout/RadialCluster"/>
    <dgm:cxn modelId="{7AD9A195-B0FA-46C0-8D9B-C4EECD14EBBF}" type="presParOf" srcId="{0B306699-E492-497F-AF4F-7F5D8B5939FC}" destId="{549CB305-1ACB-4CC2-99C2-B353BA52F376}" srcOrd="4" destOrd="0" presId="urn:microsoft.com/office/officeart/2008/layout/RadialCluster"/>
    <dgm:cxn modelId="{8AC29891-8549-437A-B321-C9C7FF420E7B}" type="presParOf" srcId="{9663E842-6EF0-4EE7-AF4A-53D1EDECEEF6}" destId="{68731E38-2E30-456F-9B33-73D4C99CE6E8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31E38-2E30-456F-9B33-73D4C99CE6E8}">
      <dsp:nvSpPr>
        <dsp:cNvPr id="0" name=""/>
        <dsp:cNvSpPr/>
      </dsp:nvSpPr>
      <dsp:spPr>
        <a:xfrm rot="12778842">
          <a:off x="3338538" y="3107429"/>
          <a:ext cx="5095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9560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E21D9-3CCA-4DF5-87D6-C08018E623D0}">
      <dsp:nvSpPr>
        <dsp:cNvPr id="0" name=""/>
        <dsp:cNvSpPr/>
      </dsp:nvSpPr>
      <dsp:spPr>
        <a:xfrm rot="8144665">
          <a:off x="3535892" y="4166846"/>
          <a:ext cx="5360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6007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791EA-C6B9-4772-87F7-9243D778EB79}">
      <dsp:nvSpPr>
        <dsp:cNvPr id="0" name=""/>
        <dsp:cNvSpPr/>
      </dsp:nvSpPr>
      <dsp:spPr>
        <a:xfrm rot="3208863">
          <a:off x="4493297" y="4278922"/>
          <a:ext cx="7443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358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950A4-2D2E-4E6C-8A72-9AEDCCA4AB6B}">
      <dsp:nvSpPr>
        <dsp:cNvPr id="0" name=""/>
        <dsp:cNvSpPr/>
      </dsp:nvSpPr>
      <dsp:spPr>
        <a:xfrm rot="20790332">
          <a:off x="5263010" y="3365007"/>
          <a:ext cx="2852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242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A54BA-AF98-4EBB-931A-1F45C9CD9B29}">
      <dsp:nvSpPr>
        <dsp:cNvPr id="0" name=""/>
        <dsp:cNvSpPr/>
      </dsp:nvSpPr>
      <dsp:spPr>
        <a:xfrm rot="16407929">
          <a:off x="4044767" y="2874492"/>
          <a:ext cx="7446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618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126A-B450-478E-9E3A-916E57495060}">
      <dsp:nvSpPr>
        <dsp:cNvPr id="0" name=""/>
        <dsp:cNvSpPr/>
      </dsp:nvSpPr>
      <dsp:spPr>
        <a:xfrm>
          <a:off x="3477764" y="3246121"/>
          <a:ext cx="1789183" cy="7336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ARTESCOBA</a:t>
          </a:r>
        </a:p>
      </dsp:txBody>
      <dsp:txXfrm>
        <a:off x="3513580" y="3281937"/>
        <a:ext cx="1717551" cy="662064"/>
      </dsp:txXfrm>
    </dsp:sp>
    <dsp:sp modelId="{51195ACE-02CC-4F7D-9021-BC624A0DA975}">
      <dsp:nvSpPr>
        <dsp:cNvPr id="0" name=""/>
        <dsp:cNvSpPr/>
      </dsp:nvSpPr>
      <dsp:spPr>
        <a:xfrm>
          <a:off x="3978304" y="1827993"/>
          <a:ext cx="963424" cy="6748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Función</a:t>
          </a:r>
        </a:p>
      </dsp:txBody>
      <dsp:txXfrm>
        <a:off x="4011248" y="1860937"/>
        <a:ext cx="897536" cy="608982"/>
      </dsp:txXfrm>
    </dsp:sp>
    <dsp:sp modelId="{B6587483-0603-4A3D-9DB5-1CB173F94DA8}">
      <dsp:nvSpPr>
        <dsp:cNvPr id="0" name=""/>
        <dsp:cNvSpPr/>
      </dsp:nvSpPr>
      <dsp:spPr>
        <a:xfrm rot="14942287">
          <a:off x="3916718" y="1543239"/>
          <a:ext cx="60987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9872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67CA9-03FF-4BEC-9A9F-95E2AE15761A}">
      <dsp:nvSpPr>
        <dsp:cNvPr id="0" name=""/>
        <dsp:cNvSpPr/>
      </dsp:nvSpPr>
      <dsp:spPr>
        <a:xfrm>
          <a:off x="3645858" y="583614"/>
          <a:ext cx="674870" cy="6748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Barrer</a:t>
          </a:r>
        </a:p>
      </dsp:txBody>
      <dsp:txXfrm>
        <a:off x="3678802" y="616558"/>
        <a:ext cx="608982" cy="608982"/>
      </dsp:txXfrm>
    </dsp:sp>
    <dsp:sp modelId="{45DFE4A8-96B7-4F15-8215-A937F0D3EFCD}">
      <dsp:nvSpPr>
        <dsp:cNvPr id="0" name=""/>
        <dsp:cNvSpPr/>
      </dsp:nvSpPr>
      <dsp:spPr>
        <a:xfrm rot="19012851">
          <a:off x="4747915" y="1644627"/>
          <a:ext cx="5365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6536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F5E29-D87E-4E03-9D9B-D41ECBA99973}">
      <dsp:nvSpPr>
        <dsp:cNvPr id="0" name=""/>
        <dsp:cNvSpPr/>
      </dsp:nvSpPr>
      <dsp:spPr>
        <a:xfrm>
          <a:off x="5078261" y="786391"/>
          <a:ext cx="988178" cy="6748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Decoración</a:t>
          </a:r>
        </a:p>
      </dsp:txBody>
      <dsp:txXfrm>
        <a:off x="5111205" y="819335"/>
        <a:ext cx="922290" cy="608982"/>
      </dsp:txXfrm>
    </dsp:sp>
    <dsp:sp modelId="{B5400ECE-DF20-4C6A-AF1B-7E46FD67D531}">
      <dsp:nvSpPr>
        <dsp:cNvPr id="0" name=""/>
        <dsp:cNvSpPr/>
      </dsp:nvSpPr>
      <dsp:spPr>
        <a:xfrm>
          <a:off x="5544315" y="2838201"/>
          <a:ext cx="796023" cy="79602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Uso</a:t>
          </a:r>
        </a:p>
      </dsp:txBody>
      <dsp:txXfrm>
        <a:off x="5583174" y="2877060"/>
        <a:ext cx="718305" cy="718305"/>
      </dsp:txXfrm>
    </dsp:sp>
    <dsp:sp modelId="{5A50B4B5-3A71-46A4-92D8-8C3AC4E6C733}">
      <dsp:nvSpPr>
        <dsp:cNvPr id="0" name=""/>
        <dsp:cNvSpPr/>
      </dsp:nvSpPr>
      <dsp:spPr>
        <a:xfrm rot="18165570">
          <a:off x="6103236" y="2663749"/>
          <a:ext cx="4148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4891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1BDB1-9C2D-453F-A80D-8717AD047D7C}">
      <dsp:nvSpPr>
        <dsp:cNvPr id="0" name=""/>
        <dsp:cNvSpPr/>
      </dsp:nvSpPr>
      <dsp:spPr>
        <a:xfrm>
          <a:off x="6281025" y="1693275"/>
          <a:ext cx="796023" cy="7960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Hogar</a:t>
          </a:r>
        </a:p>
      </dsp:txBody>
      <dsp:txXfrm>
        <a:off x="6319884" y="1732134"/>
        <a:ext cx="718305" cy="718305"/>
      </dsp:txXfrm>
    </dsp:sp>
    <dsp:sp modelId="{17B64649-E9FE-42AC-BFC7-1C523DECA9A9}">
      <dsp:nvSpPr>
        <dsp:cNvPr id="0" name=""/>
        <dsp:cNvSpPr/>
      </dsp:nvSpPr>
      <dsp:spPr>
        <a:xfrm rot="496049">
          <a:off x="6337717" y="3330323"/>
          <a:ext cx="5045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4569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E55DD-6CBC-4069-8B80-560347DB2B14}">
      <dsp:nvSpPr>
        <dsp:cNvPr id="0" name=""/>
        <dsp:cNvSpPr/>
      </dsp:nvSpPr>
      <dsp:spPr>
        <a:xfrm>
          <a:off x="6839664" y="3026421"/>
          <a:ext cx="796023" cy="7960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Oficina</a:t>
          </a:r>
        </a:p>
      </dsp:txBody>
      <dsp:txXfrm>
        <a:off x="6878523" y="3065280"/>
        <a:ext cx="718305" cy="718305"/>
      </dsp:txXfrm>
    </dsp:sp>
    <dsp:sp modelId="{3639A7B5-C8BA-4179-AE91-634F2A027A70}">
      <dsp:nvSpPr>
        <dsp:cNvPr id="0" name=""/>
        <dsp:cNvSpPr/>
      </dsp:nvSpPr>
      <dsp:spPr>
        <a:xfrm>
          <a:off x="4820712" y="4578028"/>
          <a:ext cx="1212960" cy="9189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Materiales</a:t>
          </a:r>
        </a:p>
      </dsp:txBody>
      <dsp:txXfrm>
        <a:off x="4865573" y="4622889"/>
        <a:ext cx="1123238" cy="829250"/>
      </dsp:txXfrm>
    </dsp:sp>
    <dsp:sp modelId="{529CEA29-152B-4ADC-BAF6-A8AA8B3F610D}">
      <dsp:nvSpPr>
        <dsp:cNvPr id="0" name=""/>
        <dsp:cNvSpPr/>
      </dsp:nvSpPr>
      <dsp:spPr>
        <a:xfrm rot="20991724">
          <a:off x="6030038" y="4888095"/>
          <a:ext cx="4655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5565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7D9EE-84A8-413A-B805-F3C37F7BE384}">
      <dsp:nvSpPr>
        <dsp:cNvPr id="0" name=""/>
        <dsp:cNvSpPr/>
      </dsp:nvSpPr>
      <dsp:spPr>
        <a:xfrm>
          <a:off x="6491969" y="4328338"/>
          <a:ext cx="1446167" cy="7789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Cabezal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Plástico reciclado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Fibras naturales</a:t>
          </a:r>
        </a:p>
      </dsp:txBody>
      <dsp:txXfrm>
        <a:off x="6529995" y="4366364"/>
        <a:ext cx="1370115" cy="702923"/>
      </dsp:txXfrm>
    </dsp:sp>
    <dsp:sp modelId="{07BDBE3D-A322-4E5A-BBD9-9313D6650A47}">
      <dsp:nvSpPr>
        <dsp:cNvPr id="0" name=""/>
        <dsp:cNvSpPr/>
      </dsp:nvSpPr>
      <dsp:spPr>
        <a:xfrm rot="1882591">
          <a:off x="6011975" y="5484624"/>
          <a:ext cx="2967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756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04B5C-94E7-44BC-BEA0-AE8671DC0A54}">
      <dsp:nvSpPr>
        <dsp:cNvPr id="0" name=""/>
        <dsp:cNvSpPr/>
      </dsp:nvSpPr>
      <dsp:spPr>
        <a:xfrm>
          <a:off x="6260968" y="5561879"/>
          <a:ext cx="1330965" cy="7798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Mango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Metal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Madera y metal</a:t>
          </a:r>
        </a:p>
      </dsp:txBody>
      <dsp:txXfrm>
        <a:off x="6299039" y="5599950"/>
        <a:ext cx="1254823" cy="703743"/>
      </dsp:txXfrm>
    </dsp:sp>
    <dsp:sp modelId="{F52CE56B-9DD4-47BD-B978-80F6CE9A149E}">
      <dsp:nvSpPr>
        <dsp:cNvPr id="0" name=""/>
        <dsp:cNvSpPr/>
      </dsp:nvSpPr>
      <dsp:spPr>
        <a:xfrm>
          <a:off x="2692970" y="4342088"/>
          <a:ext cx="918972" cy="9189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Diseño</a:t>
          </a:r>
        </a:p>
      </dsp:txBody>
      <dsp:txXfrm>
        <a:off x="2737831" y="4386949"/>
        <a:ext cx="829250" cy="829250"/>
      </dsp:txXfrm>
    </dsp:sp>
    <dsp:sp modelId="{81274632-6289-45C5-AB91-57836A128D75}">
      <dsp:nvSpPr>
        <dsp:cNvPr id="0" name=""/>
        <dsp:cNvSpPr/>
      </dsp:nvSpPr>
      <dsp:spPr>
        <a:xfrm rot="5399985">
          <a:off x="3010614" y="5402905"/>
          <a:ext cx="283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689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42FB7-3EAE-4865-88FA-86EEF4BE4A3A}">
      <dsp:nvSpPr>
        <dsp:cNvPr id="0" name=""/>
        <dsp:cNvSpPr/>
      </dsp:nvSpPr>
      <dsp:spPr>
        <a:xfrm>
          <a:off x="2593910" y="5544749"/>
          <a:ext cx="1117102" cy="9189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Moderno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Bauhaus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Art Deco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Minimalista</a:t>
          </a:r>
        </a:p>
      </dsp:txBody>
      <dsp:txXfrm>
        <a:off x="2638771" y="5589610"/>
        <a:ext cx="1027380" cy="829250"/>
      </dsp:txXfrm>
    </dsp:sp>
    <dsp:sp modelId="{225E62FB-A68E-4D16-B063-C8C89481685A}">
      <dsp:nvSpPr>
        <dsp:cNvPr id="0" name=""/>
        <dsp:cNvSpPr/>
      </dsp:nvSpPr>
      <dsp:spPr>
        <a:xfrm rot="10292351">
          <a:off x="2134282" y="4911249"/>
          <a:ext cx="5617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1744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2DA59-7CE2-4E46-9C19-7DD76B828246}">
      <dsp:nvSpPr>
        <dsp:cNvPr id="0" name=""/>
        <dsp:cNvSpPr/>
      </dsp:nvSpPr>
      <dsp:spPr>
        <a:xfrm>
          <a:off x="843169" y="4538107"/>
          <a:ext cx="1294169" cy="10214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Vintage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Renacimiento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Rococo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Barroco</a:t>
          </a:r>
        </a:p>
      </dsp:txBody>
      <dsp:txXfrm>
        <a:off x="893032" y="4587970"/>
        <a:ext cx="1194443" cy="921720"/>
      </dsp:txXfrm>
    </dsp:sp>
    <dsp:sp modelId="{F9B18E4E-6782-46B3-AF38-85391E24A464}">
      <dsp:nvSpPr>
        <dsp:cNvPr id="0" name=""/>
        <dsp:cNvSpPr/>
      </dsp:nvSpPr>
      <dsp:spPr>
        <a:xfrm>
          <a:off x="2197834" y="2187287"/>
          <a:ext cx="1181760" cy="7960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Ergonomía</a:t>
          </a:r>
        </a:p>
      </dsp:txBody>
      <dsp:txXfrm>
        <a:off x="2236693" y="2226146"/>
        <a:ext cx="1104042" cy="718305"/>
      </dsp:txXfrm>
    </dsp:sp>
    <dsp:sp modelId="{DE35E28C-AB46-4BE2-8BFE-DB26131DDE34}">
      <dsp:nvSpPr>
        <dsp:cNvPr id="0" name=""/>
        <dsp:cNvSpPr/>
      </dsp:nvSpPr>
      <dsp:spPr>
        <a:xfrm rot="9283012">
          <a:off x="1903460" y="2930419"/>
          <a:ext cx="3091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183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6ED41-7A46-426D-A7A3-ED08710EBE3C}">
      <dsp:nvSpPr>
        <dsp:cNvPr id="0" name=""/>
        <dsp:cNvSpPr/>
      </dsp:nvSpPr>
      <dsp:spPr>
        <a:xfrm>
          <a:off x="634664" y="2731146"/>
          <a:ext cx="1283603" cy="113688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Uso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Mango ajustable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Asas ergonómicas</a:t>
          </a:r>
        </a:p>
      </dsp:txBody>
      <dsp:txXfrm>
        <a:off x="690162" y="2786644"/>
        <a:ext cx="1172607" cy="1025892"/>
      </dsp:txXfrm>
    </dsp:sp>
    <dsp:sp modelId="{017F1BBC-1521-4F1C-8327-2F46C5719AFE}">
      <dsp:nvSpPr>
        <dsp:cNvPr id="0" name=""/>
        <dsp:cNvSpPr/>
      </dsp:nvSpPr>
      <dsp:spPr>
        <a:xfrm rot="14286133">
          <a:off x="2319668" y="2064345"/>
          <a:ext cx="2896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619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CB305-1ACB-4CC2-99C2-B353BA52F376}">
      <dsp:nvSpPr>
        <dsp:cNvPr id="0" name=""/>
        <dsp:cNvSpPr/>
      </dsp:nvSpPr>
      <dsp:spPr>
        <a:xfrm>
          <a:off x="1398380" y="811304"/>
          <a:ext cx="1275794" cy="11300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Transporte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Soporte para almacenar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Stand de exhibición</a:t>
          </a:r>
        </a:p>
      </dsp:txBody>
      <dsp:txXfrm>
        <a:off x="1453547" y="866471"/>
        <a:ext cx="1165460" cy="101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17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8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64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2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83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5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3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6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66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AF6019-9F0A-46BC-899D-E05EE2437FD7}" type="datetimeFigureOut">
              <a:rPr lang="es-PE" smtClean="0"/>
              <a:t>26/09/2024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92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D281F-84E0-3110-5BC0-988BA665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862916"/>
            <a:ext cx="7255660" cy="2118028"/>
          </a:xfrm>
        </p:spPr>
        <p:txBody>
          <a:bodyPr>
            <a:no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Gestión de la creatividad e innovación</a:t>
            </a:r>
            <a:br>
              <a:rPr lang="es-MX" sz="4400" dirty="0">
                <a:solidFill>
                  <a:schemeClr val="tx1"/>
                </a:solidFill>
              </a:rPr>
            </a:br>
            <a:r>
              <a:rPr lang="es-MX" sz="4400" b="1" dirty="0">
                <a:solidFill>
                  <a:schemeClr val="tx1"/>
                </a:solidFill>
              </a:rPr>
              <a:t>EP 01 – NRC 2283</a:t>
            </a:r>
            <a:endParaRPr lang="es-PE" sz="4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EC0C3B-C3E3-D5A3-6B4E-2AD9139A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19" y="4129347"/>
            <a:ext cx="2143033" cy="167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46C2D-EECB-862E-1361-E76337721719}"/>
              </a:ext>
            </a:extLst>
          </p:cNvPr>
          <p:cNvSpPr txBox="1">
            <a:spLocks/>
          </p:cNvSpPr>
          <p:nvPr/>
        </p:nvSpPr>
        <p:spPr>
          <a:xfrm>
            <a:off x="9741423" y="1052419"/>
            <a:ext cx="2053824" cy="6381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chemeClr val="tx1"/>
                </a:solidFill>
              </a:rPr>
              <a:t>2024-02</a:t>
            </a:r>
            <a:endParaRPr lang="es-PE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19B314-5D5D-C88A-1DAA-09BBC3115952}"/>
              </a:ext>
            </a:extLst>
          </p:cNvPr>
          <p:cNvSpPr txBox="1">
            <a:spLocks/>
          </p:cNvSpPr>
          <p:nvPr/>
        </p:nvSpPr>
        <p:spPr>
          <a:xfrm>
            <a:off x="352148" y="4318850"/>
            <a:ext cx="6758866" cy="167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Christopher David</a:t>
            </a:r>
            <a:br>
              <a:rPr lang="es-MX" sz="4400" dirty="0"/>
            </a:br>
            <a:r>
              <a:rPr lang="es-MX" sz="4400" dirty="0"/>
              <a:t>Pinedo Gutiérrez.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98773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Mapa Mental</a:t>
            </a:r>
            <a:endParaRPr lang="es-PE" sz="4400" dirty="0"/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01BC0270-6E96-2533-1E96-3101D9787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277157"/>
              </p:ext>
            </p:extLst>
          </p:nvPr>
        </p:nvGraphicFramePr>
        <p:xfrm>
          <a:off x="3447288" y="0"/>
          <a:ext cx="874471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3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FE759-D734-C43D-B956-C8611D2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Matriz Morfológica</a:t>
            </a:r>
            <a:endParaRPr lang="es-PE" sz="4400" dirty="0"/>
          </a:p>
        </p:txBody>
      </p:sp>
      <p:graphicFrame>
        <p:nvGraphicFramePr>
          <p:cNvPr id="52" name="Tabla 51">
            <a:extLst>
              <a:ext uri="{FF2B5EF4-FFF2-40B4-BE49-F238E27FC236}">
                <a16:creationId xmlns:a16="http://schemas.microsoft.com/office/drawing/2014/main" id="{2D633FF4-316C-6499-89A1-8C3302EA4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50198"/>
              </p:ext>
            </p:extLst>
          </p:nvPr>
        </p:nvGraphicFramePr>
        <p:xfrm>
          <a:off x="3724656" y="776365"/>
          <a:ext cx="7696200" cy="31464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63183434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0461681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76896078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9317378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3395826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35813729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08303059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52784628"/>
                    </a:ext>
                  </a:extLst>
                </a:gridCol>
              </a:tblGrid>
              <a:tr h="27360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Presentación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Función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Uso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Materiales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Diseño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Ergonomía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Precio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Target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1861942"/>
                  </a:ext>
                </a:extLst>
              </a:tr>
              <a:tr h="684002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s-PE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ersión</a:t>
                      </a:r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estándar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Barrer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Hogar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Madera y metal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</a:rPr>
                        <a:t>Vintage (Renacimiento, Rococo, Barroco)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Mango ajustable, asas ergonómicas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Medio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Familias con gusto por lo clásico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6198445"/>
                  </a:ext>
                </a:extLst>
              </a:tr>
              <a:tr h="820803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</a:rPr>
                        <a:t>Versión larga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Decoración y Barrer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Oficina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Plástico reciclado, metal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Moderno (Bauhaus, Minimalista)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 err="1">
                          <a:effectLst/>
                        </a:rPr>
                        <a:t>Soporte</a:t>
                      </a:r>
                      <a:r>
                        <a:rPr lang="pt-BR" sz="1100" u="none" strike="noStrike" dirty="0">
                          <a:effectLst/>
                        </a:rPr>
                        <a:t> para </a:t>
                      </a:r>
                      <a:r>
                        <a:rPr lang="pt-BR" sz="1100" u="none" strike="noStrike" dirty="0" err="1">
                          <a:effectLst/>
                        </a:rPr>
                        <a:t>almacenar</a:t>
                      </a:r>
                      <a:r>
                        <a:rPr lang="pt-BR" sz="1100" u="none" strike="noStrike" dirty="0">
                          <a:effectLst/>
                        </a:rPr>
                        <a:t>, asas ergonómicas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</a:rPr>
                        <a:t>Alto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</a:rPr>
                        <a:t>Profesionales jóvenes y modernos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7891414"/>
                  </a:ext>
                </a:extLst>
              </a:tr>
              <a:tr h="68400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Versión corta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</a:rPr>
                        <a:t>Decoración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</a:rPr>
                        <a:t>Fibra natural, cerámica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Barroco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Mango ajustable, diseño ergonómico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Muy alto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Clientes exclusivos y de lujo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412387"/>
                  </a:ext>
                </a:extLst>
              </a:tr>
              <a:tr h="68400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</a:rPr>
                        <a:t>Versión plegable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Plástico reciclado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Moderno, funcional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Stand de exhibición, asas ergonómicas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>
                          <a:effectLst/>
                        </a:rPr>
                        <a:t>Precio medio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</a:rPr>
                        <a:t>Familias y oficinas modernas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581931"/>
                  </a:ext>
                </a:extLst>
              </a:tr>
            </a:tbl>
          </a:graphicData>
        </a:graphic>
      </p:graphicFrame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7D3A04A4-8FF5-E323-6AD0-563CB36B4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98384"/>
              </p:ext>
            </p:extLst>
          </p:nvPr>
        </p:nvGraphicFramePr>
        <p:xfrm>
          <a:off x="3724656" y="4721465"/>
          <a:ext cx="7696200" cy="68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63183434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0461681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76896078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9317378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3395826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35813729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08303059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52784628"/>
                    </a:ext>
                  </a:extLst>
                </a:gridCol>
              </a:tblGrid>
              <a:tr h="448871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s-PE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ersión</a:t>
                      </a:r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estándar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Decoración y Barrer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Oficina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Madera y metal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Moderno (Bauhaus, Minimalista)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Stand de exhibición, asas ergonómicas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Muy alto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Clientes exclusivos y de lujo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6198445"/>
                  </a:ext>
                </a:extLst>
              </a:tr>
            </a:tbl>
          </a:graphicData>
        </a:graphic>
      </p:graphicFrame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26D347D1-01B9-380B-4C48-8AF5864C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37380"/>
              </p:ext>
            </p:extLst>
          </p:nvPr>
        </p:nvGraphicFramePr>
        <p:xfrm>
          <a:off x="3724656" y="5401550"/>
          <a:ext cx="7696200" cy="68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025">
                  <a:extLst>
                    <a:ext uri="{9D8B030D-6E8A-4147-A177-3AD203B41FA5}">
                      <a16:colId xmlns:a16="http://schemas.microsoft.com/office/drawing/2014/main" val="63183434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0461681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76896078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9317378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3395826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35813729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08303059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52784628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Versión corta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Barrer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Hogar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Plástico reciclado, metal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Moderno, funcional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Mango ajustable, asas ergonómicas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Medio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Familias con gusto por lo clásico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619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8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D116F-7D0A-AE3F-18C4-5A3BDBAE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Eslogan del producto</a:t>
            </a:r>
            <a:endParaRPr lang="es-PE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D4A1A6-319C-1502-570B-78AA445A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647" y="864108"/>
            <a:ext cx="7730404" cy="23728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5400" dirty="0">
                <a:latin typeface="Bauhaus 93" panose="04030905020B02020C02" pitchFamily="82" charset="0"/>
              </a:rPr>
              <a:t>ARTESCOBA</a:t>
            </a:r>
          </a:p>
          <a:p>
            <a:pPr marL="0" indent="0" algn="ctr">
              <a:buNone/>
            </a:pPr>
            <a:r>
              <a:rPr lang="es-MX" sz="3200" dirty="0"/>
              <a:t>“La escoba que también decora ”</a:t>
            </a:r>
            <a:endParaRPr lang="es-PE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AD18FF-CA5E-2821-1237-09D391BA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46" y="3621025"/>
            <a:ext cx="2456688" cy="24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8F6A64-DDEB-D145-BA5B-08AD32623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04" y="3621025"/>
            <a:ext cx="2456688" cy="24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90B70E8-6581-63BE-72F7-759100455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363" y="3621025"/>
            <a:ext cx="2456688" cy="24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63467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229</Words>
  <Application>Microsoft Office PowerPoint</Application>
  <PresentationFormat>Panorámica</PresentationFormat>
  <Paragraphs>91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Bauhaus 93</vt:lpstr>
      <vt:lpstr>Calibri</vt:lpstr>
      <vt:lpstr>Corbel</vt:lpstr>
      <vt:lpstr>Wingdings 2</vt:lpstr>
      <vt:lpstr>Marco</vt:lpstr>
      <vt:lpstr>Gestión de la creatividad e innovación EP 01 – NRC 2283</vt:lpstr>
      <vt:lpstr>Mapa Mental</vt:lpstr>
      <vt:lpstr>Matriz Morfológica</vt:lpstr>
      <vt:lpstr>Eslogan del producto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Pinedo</dc:creator>
  <cp:lastModifiedBy>Christopher Pinedo</cp:lastModifiedBy>
  <cp:revision>1</cp:revision>
  <dcterms:created xsi:type="dcterms:W3CDTF">2024-09-26T18:26:34Z</dcterms:created>
  <dcterms:modified xsi:type="dcterms:W3CDTF">2024-09-26T19:57:32Z</dcterms:modified>
</cp:coreProperties>
</file>