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6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F52D9A-F745-435E-98B9-B4B743846D9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29D2835F-1AB8-48A9-B936-53C8C51BBADF}">
      <dgm:prSet phldrT="[Texto]"/>
      <dgm:spPr/>
      <dgm:t>
        <a:bodyPr/>
        <a:lstStyle/>
        <a:p>
          <a:r>
            <a:rPr lang="es-MX" dirty="0"/>
            <a:t>Mochila con panel solar integrado para cargar dispositivos.</a:t>
          </a:r>
          <a:endParaRPr lang="es-ES" dirty="0"/>
        </a:p>
      </dgm:t>
    </dgm:pt>
    <dgm:pt modelId="{44987FA8-EEDC-4771-BAAF-6DD71ACD0220}" type="parTrans" cxnId="{98973D63-356D-420F-98BE-5D10CA2D8227}">
      <dgm:prSet/>
      <dgm:spPr/>
      <dgm:t>
        <a:bodyPr/>
        <a:lstStyle/>
        <a:p>
          <a:endParaRPr lang="es-ES"/>
        </a:p>
      </dgm:t>
    </dgm:pt>
    <dgm:pt modelId="{D0AC8730-05AB-470E-B2B9-9A315C40EB2C}" type="sibTrans" cxnId="{98973D63-356D-420F-98BE-5D10CA2D8227}">
      <dgm:prSet/>
      <dgm:spPr/>
      <dgm:t>
        <a:bodyPr/>
        <a:lstStyle/>
        <a:p>
          <a:endParaRPr lang="es-ES"/>
        </a:p>
      </dgm:t>
    </dgm:pt>
    <dgm:pt modelId="{56CFD4B1-565E-4B4E-909B-9516195757D1}">
      <dgm:prSet phldrT="[Texto]"/>
      <dgm:spPr/>
      <dgm:t>
        <a:bodyPr/>
        <a:lstStyle/>
        <a:p>
          <a:r>
            <a:rPr lang="es-MX" dirty="0"/>
            <a:t>Mochila impermeable.</a:t>
          </a:r>
          <a:endParaRPr lang="es-ES" dirty="0"/>
        </a:p>
      </dgm:t>
    </dgm:pt>
    <dgm:pt modelId="{A0697087-183D-4230-9FD6-80F13C4D6FBB}" type="parTrans" cxnId="{BB157425-BCD9-4A3E-81D1-7E960F30AABF}">
      <dgm:prSet/>
      <dgm:spPr/>
      <dgm:t>
        <a:bodyPr/>
        <a:lstStyle/>
        <a:p>
          <a:endParaRPr lang="es-ES"/>
        </a:p>
      </dgm:t>
    </dgm:pt>
    <dgm:pt modelId="{14019A2F-27E8-457C-8B36-CC7292E328A0}" type="sibTrans" cxnId="{BB157425-BCD9-4A3E-81D1-7E960F30AABF}">
      <dgm:prSet/>
      <dgm:spPr/>
      <dgm:t>
        <a:bodyPr/>
        <a:lstStyle/>
        <a:p>
          <a:endParaRPr lang="es-ES"/>
        </a:p>
      </dgm:t>
    </dgm:pt>
    <dgm:pt modelId="{170E36A4-0571-4208-8AFA-B130DEF8DB02}">
      <dgm:prSet phldrT="[Texto]"/>
      <dgm:spPr/>
      <dgm:t>
        <a:bodyPr/>
        <a:lstStyle/>
        <a:p>
          <a:r>
            <a:rPr lang="es-MX" dirty="0"/>
            <a:t>Cierre inteligente con código o huella digital.</a:t>
          </a:r>
          <a:endParaRPr lang="es-ES" dirty="0"/>
        </a:p>
      </dgm:t>
    </dgm:pt>
    <dgm:pt modelId="{448E727E-E9DB-41AD-9B25-2990C7F6B035}" type="parTrans" cxnId="{F7846F24-1C45-4E1D-AAFD-D6E9673F679A}">
      <dgm:prSet/>
      <dgm:spPr/>
      <dgm:t>
        <a:bodyPr/>
        <a:lstStyle/>
        <a:p>
          <a:endParaRPr lang="es-ES"/>
        </a:p>
      </dgm:t>
    </dgm:pt>
    <dgm:pt modelId="{C50AC5DA-AC4A-4DAB-AB16-EE4E868E3817}" type="sibTrans" cxnId="{F7846F24-1C45-4E1D-AAFD-D6E9673F679A}">
      <dgm:prSet/>
      <dgm:spPr/>
      <dgm:t>
        <a:bodyPr/>
        <a:lstStyle/>
        <a:p>
          <a:endParaRPr lang="es-ES"/>
        </a:p>
      </dgm:t>
    </dgm:pt>
    <dgm:pt modelId="{54AA83C7-26B5-4DDC-A97F-458E8455E7E0}">
      <dgm:prSet phldrT="[Texto]"/>
      <dgm:spPr/>
      <dgm:t>
        <a:bodyPr/>
        <a:lstStyle/>
        <a:p>
          <a:r>
            <a:rPr lang="es-MX" dirty="0"/>
            <a:t>Sistema antirrobo con alarma</a:t>
          </a:r>
          <a:endParaRPr lang="es-ES" dirty="0"/>
        </a:p>
      </dgm:t>
    </dgm:pt>
    <dgm:pt modelId="{CAB13ECB-BF80-456A-9FBF-446F78BC4358}" type="parTrans" cxnId="{2C98B3DD-3BF1-4381-808C-99411469083B}">
      <dgm:prSet/>
      <dgm:spPr/>
      <dgm:t>
        <a:bodyPr/>
        <a:lstStyle/>
        <a:p>
          <a:endParaRPr lang="es-ES"/>
        </a:p>
      </dgm:t>
    </dgm:pt>
    <dgm:pt modelId="{313DF869-D78D-4070-82F6-C89FAD9C3B41}" type="sibTrans" cxnId="{2C98B3DD-3BF1-4381-808C-99411469083B}">
      <dgm:prSet/>
      <dgm:spPr/>
      <dgm:t>
        <a:bodyPr/>
        <a:lstStyle/>
        <a:p>
          <a:endParaRPr lang="es-ES"/>
        </a:p>
      </dgm:t>
    </dgm:pt>
    <dgm:pt modelId="{77FFCB9C-A801-4C7E-BE57-B4C374B757B2}">
      <dgm:prSet phldrT="[Texto]"/>
      <dgm:spPr/>
      <dgm:t>
        <a:bodyPr/>
        <a:lstStyle/>
        <a:p>
          <a:r>
            <a:rPr lang="es-MX" dirty="0"/>
            <a:t>Mochila con compartimientos extraíbles.</a:t>
          </a:r>
          <a:endParaRPr lang="es-ES" dirty="0"/>
        </a:p>
      </dgm:t>
    </dgm:pt>
    <dgm:pt modelId="{57C2CA43-F847-40B2-9336-C7475A1501E6}" type="parTrans" cxnId="{887A2151-F0ED-4063-AA7A-4C39B2FBDDFD}">
      <dgm:prSet/>
      <dgm:spPr/>
      <dgm:t>
        <a:bodyPr/>
        <a:lstStyle/>
        <a:p>
          <a:endParaRPr lang="es-ES"/>
        </a:p>
      </dgm:t>
    </dgm:pt>
    <dgm:pt modelId="{77D0F9C4-7A48-44B5-92BF-E761D6D46636}" type="sibTrans" cxnId="{887A2151-F0ED-4063-AA7A-4C39B2FBDDFD}">
      <dgm:prSet/>
      <dgm:spPr/>
      <dgm:t>
        <a:bodyPr/>
        <a:lstStyle/>
        <a:p>
          <a:endParaRPr lang="es-ES"/>
        </a:p>
      </dgm:t>
    </dgm:pt>
    <dgm:pt modelId="{852F8BAB-1D4C-400E-B4CC-00CB345EF031}">
      <dgm:prSet phldrT="[Texto]"/>
      <dgm:spPr/>
      <dgm:t>
        <a:bodyPr/>
        <a:lstStyle/>
        <a:p>
          <a:r>
            <a:rPr lang="es-MX" dirty="0"/>
            <a:t>Materiales reciclados o sostenibles.</a:t>
          </a:r>
          <a:endParaRPr lang="es-ES" dirty="0"/>
        </a:p>
      </dgm:t>
    </dgm:pt>
    <dgm:pt modelId="{EBCECEBA-4E67-4723-9504-00E43F402293}" type="parTrans" cxnId="{3BA21525-9946-44AA-B6B0-76E6E21A18E2}">
      <dgm:prSet/>
      <dgm:spPr/>
      <dgm:t>
        <a:bodyPr/>
        <a:lstStyle/>
        <a:p>
          <a:endParaRPr lang="es-ES"/>
        </a:p>
      </dgm:t>
    </dgm:pt>
    <dgm:pt modelId="{57270F4B-B00F-4311-BBE5-7E9C18A1C452}" type="sibTrans" cxnId="{3BA21525-9946-44AA-B6B0-76E6E21A18E2}">
      <dgm:prSet/>
      <dgm:spPr/>
      <dgm:t>
        <a:bodyPr/>
        <a:lstStyle/>
        <a:p>
          <a:endParaRPr lang="es-ES"/>
        </a:p>
      </dgm:t>
    </dgm:pt>
    <dgm:pt modelId="{DA0E488A-9CC7-4BDD-9FCD-F349809701F2}">
      <dgm:prSet phldrT="[Texto]"/>
      <dgm:spPr/>
      <dgm:t>
        <a:bodyPr/>
        <a:lstStyle/>
        <a:p>
          <a:r>
            <a:rPr lang="es-MX" dirty="0"/>
            <a:t>Sistema de organización modular interno.</a:t>
          </a:r>
          <a:endParaRPr lang="es-ES" dirty="0"/>
        </a:p>
      </dgm:t>
    </dgm:pt>
    <dgm:pt modelId="{2C42E4D6-5D94-43D0-9A75-317A4ADD1F55}" type="parTrans" cxnId="{7A01B44A-C583-426B-BC76-5B4BB780EC71}">
      <dgm:prSet/>
      <dgm:spPr/>
      <dgm:t>
        <a:bodyPr/>
        <a:lstStyle/>
        <a:p>
          <a:endParaRPr lang="es-ES"/>
        </a:p>
      </dgm:t>
    </dgm:pt>
    <dgm:pt modelId="{B177A7CD-EDCB-40E6-BCBD-4A0BA4CC980F}" type="sibTrans" cxnId="{7A01B44A-C583-426B-BC76-5B4BB780EC71}">
      <dgm:prSet/>
      <dgm:spPr/>
      <dgm:t>
        <a:bodyPr/>
        <a:lstStyle/>
        <a:p>
          <a:endParaRPr lang="es-ES"/>
        </a:p>
      </dgm:t>
    </dgm:pt>
    <dgm:pt modelId="{B1E25DE9-E3AF-452B-BB20-2EF07B581213}">
      <dgm:prSet phldrT="[Texto]"/>
      <dgm:spPr/>
      <dgm:t>
        <a:bodyPr/>
        <a:lstStyle/>
        <a:p>
          <a:r>
            <a:rPr lang="es-MX" dirty="0"/>
            <a:t>Compartimientos personalizable con varios fines (lonchera, cartuchera, porta celular, </a:t>
          </a:r>
          <a:r>
            <a:rPr lang="es-MX" dirty="0" err="1"/>
            <a:t>etc</a:t>
          </a:r>
          <a:r>
            <a:rPr lang="es-MX" dirty="0"/>
            <a:t>).</a:t>
          </a:r>
          <a:endParaRPr lang="es-ES" dirty="0"/>
        </a:p>
      </dgm:t>
    </dgm:pt>
    <dgm:pt modelId="{81962145-74DA-45B9-8CB9-05DC402BB3E9}" type="parTrans" cxnId="{4508076A-AE29-4998-90D4-383CB10F16B5}">
      <dgm:prSet/>
      <dgm:spPr/>
    </dgm:pt>
    <dgm:pt modelId="{AE08DCAE-D2DF-488B-83BA-1C3433A85BAC}" type="sibTrans" cxnId="{4508076A-AE29-4998-90D4-383CB10F16B5}">
      <dgm:prSet/>
      <dgm:spPr/>
    </dgm:pt>
    <dgm:pt modelId="{62DC6F66-F1D9-46FC-8284-28AE6A80994A}">
      <dgm:prSet phldrT="[Texto]"/>
      <dgm:spPr/>
      <dgm:t>
        <a:bodyPr/>
        <a:lstStyle/>
        <a:p>
          <a:r>
            <a:rPr lang="es-MX" dirty="0"/>
            <a:t>Sistema antirrobo con mensajes por aplicación.</a:t>
          </a:r>
          <a:endParaRPr lang="es-ES" dirty="0"/>
        </a:p>
      </dgm:t>
    </dgm:pt>
    <dgm:pt modelId="{0BE81CF4-45AD-4184-9ACD-66B8C70CB6A7}" type="parTrans" cxnId="{2F9AC6B8-A735-4EF1-84BE-38E2E2460AD8}">
      <dgm:prSet/>
      <dgm:spPr/>
    </dgm:pt>
    <dgm:pt modelId="{E00A82F4-BDD6-4D3D-B325-518C2F4A0DCA}" type="sibTrans" cxnId="{2F9AC6B8-A735-4EF1-84BE-38E2E2460AD8}">
      <dgm:prSet/>
      <dgm:spPr/>
    </dgm:pt>
    <dgm:pt modelId="{AFAF51B7-2279-444A-9B54-A260047E8141}" type="pres">
      <dgm:prSet presAssocID="{B3F52D9A-F745-435E-98B9-B4B743846D90}" presName="diagram" presStyleCnt="0">
        <dgm:presLayoutVars>
          <dgm:dir/>
          <dgm:resizeHandles val="exact"/>
        </dgm:presLayoutVars>
      </dgm:prSet>
      <dgm:spPr/>
    </dgm:pt>
    <dgm:pt modelId="{35502C94-B110-4781-97BD-388BA76D2E79}" type="pres">
      <dgm:prSet presAssocID="{29D2835F-1AB8-48A9-B936-53C8C51BBADF}" presName="node" presStyleLbl="node1" presStyleIdx="0" presStyleCnt="9">
        <dgm:presLayoutVars>
          <dgm:bulletEnabled val="1"/>
        </dgm:presLayoutVars>
      </dgm:prSet>
      <dgm:spPr/>
    </dgm:pt>
    <dgm:pt modelId="{72C8A98A-45C5-4BE3-81CB-BC48B37A7C6D}" type="pres">
      <dgm:prSet presAssocID="{D0AC8730-05AB-470E-B2B9-9A315C40EB2C}" presName="sibTrans" presStyleCnt="0"/>
      <dgm:spPr/>
    </dgm:pt>
    <dgm:pt modelId="{628DAFC0-CBA3-4091-9311-BE725DAC0CF6}" type="pres">
      <dgm:prSet presAssocID="{56CFD4B1-565E-4B4E-909B-9516195757D1}" presName="node" presStyleLbl="node1" presStyleIdx="1" presStyleCnt="9">
        <dgm:presLayoutVars>
          <dgm:bulletEnabled val="1"/>
        </dgm:presLayoutVars>
      </dgm:prSet>
      <dgm:spPr/>
    </dgm:pt>
    <dgm:pt modelId="{7C60D3AE-4FBF-4D8E-98EE-A81A19F2DF82}" type="pres">
      <dgm:prSet presAssocID="{14019A2F-27E8-457C-8B36-CC7292E328A0}" presName="sibTrans" presStyleCnt="0"/>
      <dgm:spPr/>
    </dgm:pt>
    <dgm:pt modelId="{2F916786-BCBF-4892-836E-8B5E9542AECE}" type="pres">
      <dgm:prSet presAssocID="{77FFCB9C-A801-4C7E-BE57-B4C374B757B2}" presName="node" presStyleLbl="node1" presStyleIdx="2" presStyleCnt="9">
        <dgm:presLayoutVars>
          <dgm:bulletEnabled val="1"/>
        </dgm:presLayoutVars>
      </dgm:prSet>
      <dgm:spPr/>
    </dgm:pt>
    <dgm:pt modelId="{B92DFA93-439C-48D0-B151-CBEFF44D6E6D}" type="pres">
      <dgm:prSet presAssocID="{77D0F9C4-7A48-44B5-92BF-E761D6D46636}" presName="sibTrans" presStyleCnt="0"/>
      <dgm:spPr/>
    </dgm:pt>
    <dgm:pt modelId="{06D6203F-DB14-4AE3-909C-3B81E35F298D}" type="pres">
      <dgm:prSet presAssocID="{170E36A4-0571-4208-8AFA-B130DEF8DB02}" presName="node" presStyleLbl="node1" presStyleIdx="3" presStyleCnt="9">
        <dgm:presLayoutVars>
          <dgm:bulletEnabled val="1"/>
        </dgm:presLayoutVars>
      </dgm:prSet>
      <dgm:spPr/>
    </dgm:pt>
    <dgm:pt modelId="{190FDD77-8AF0-4F80-9DBA-CF01F12244AF}" type="pres">
      <dgm:prSet presAssocID="{C50AC5DA-AC4A-4DAB-AB16-EE4E868E3817}" presName="sibTrans" presStyleCnt="0"/>
      <dgm:spPr/>
    </dgm:pt>
    <dgm:pt modelId="{3CC8D25A-A902-41FC-ABAA-60E92B58E252}" type="pres">
      <dgm:prSet presAssocID="{852F8BAB-1D4C-400E-B4CC-00CB345EF031}" presName="node" presStyleLbl="node1" presStyleIdx="4" presStyleCnt="9">
        <dgm:presLayoutVars>
          <dgm:bulletEnabled val="1"/>
        </dgm:presLayoutVars>
      </dgm:prSet>
      <dgm:spPr/>
    </dgm:pt>
    <dgm:pt modelId="{1D914DB0-74D1-4CCF-BE53-6D692CD4A728}" type="pres">
      <dgm:prSet presAssocID="{57270F4B-B00F-4311-BBE5-7E9C18A1C452}" presName="sibTrans" presStyleCnt="0"/>
      <dgm:spPr/>
    </dgm:pt>
    <dgm:pt modelId="{D88463C1-9BD6-4C42-BFEE-7A2908FC8DFA}" type="pres">
      <dgm:prSet presAssocID="{54AA83C7-26B5-4DDC-A97F-458E8455E7E0}" presName="node" presStyleLbl="node1" presStyleIdx="5" presStyleCnt="9">
        <dgm:presLayoutVars>
          <dgm:bulletEnabled val="1"/>
        </dgm:presLayoutVars>
      </dgm:prSet>
      <dgm:spPr/>
    </dgm:pt>
    <dgm:pt modelId="{415AC72E-2E17-4FD7-8EEC-15BF34F63F45}" type="pres">
      <dgm:prSet presAssocID="{313DF869-D78D-4070-82F6-C89FAD9C3B41}" presName="sibTrans" presStyleCnt="0"/>
      <dgm:spPr/>
    </dgm:pt>
    <dgm:pt modelId="{CE84F5FB-31F1-4434-9638-7BA717CEA0A2}" type="pres">
      <dgm:prSet presAssocID="{62DC6F66-F1D9-46FC-8284-28AE6A80994A}" presName="node" presStyleLbl="node1" presStyleIdx="6" presStyleCnt="9">
        <dgm:presLayoutVars>
          <dgm:bulletEnabled val="1"/>
        </dgm:presLayoutVars>
      </dgm:prSet>
      <dgm:spPr/>
    </dgm:pt>
    <dgm:pt modelId="{EDC24F0F-FA8D-4C30-A7AA-B3973F25E3F9}" type="pres">
      <dgm:prSet presAssocID="{E00A82F4-BDD6-4D3D-B325-518C2F4A0DCA}" presName="sibTrans" presStyleCnt="0"/>
      <dgm:spPr/>
    </dgm:pt>
    <dgm:pt modelId="{FF072B13-A0D0-4BB7-A1AF-C20FF06D5DA2}" type="pres">
      <dgm:prSet presAssocID="{DA0E488A-9CC7-4BDD-9FCD-F349809701F2}" presName="node" presStyleLbl="node1" presStyleIdx="7" presStyleCnt="9">
        <dgm:presLayoutVars>
          <dgm:bulletEnabled val="1"/>
        </dgm:presLayoutVars>
      </dgm:prSet>
      <dgm:spPr/>
    </dgm:pt>
    <dgm:pt modelId="{7CBA1FAE-B4EC-4389-95DB-35C2BDCD4A2F}" type="pres">
      <dgm:prSet presAssocID="{B177A7CD-EDCB-40E6-BCBD-4A0BA4CC980F}" presName="sibTrans" presStyleCnt="0"/>
      <dgm:spPr/>
    </dgm:pt>
    <dgm:pt modelId="{98066D4B-8541-4DF3-B831-71731AA01DDB}" type="pres">
      <dgm:prSet presAssocID="{B1E25DE9-E3AF-452B-BB20-2EF07B581213}" presName="node" presStyleLbl="node1" presStyleIdx="8" presStyleCnt="9">
        <dgm:presLayoutVars>
          <dgm:bulletEnabled val="1"/>
        </dgm:presLayoutVars>
      </dgm:prSet>
      <dgm:spPr/>
    </dgm:pt>
  </dgm:ptLst>
  <dgm:cxnLst>
    <dgm:cxn modelId="{53661813-7AE3-4783-B8A5-0FD4A04F968B}" type="presOf" srcId="{77FFCB9C-A801-4C7E-BE57-B4C374B757B2}" destId="{2F916786-BCBF-4892-836E-8B5E9542AECE}" srcOrd="0" destOrd="0" presId="urn:microsoft.com/office/officeart/2005/8/layout/default"/>
    <dgm:cxn modelId="{F7846F24-1C45-4E1D-AAFD-D6E9673F679A}" srcId="{B3F52D9A-F745-435E-98B9-B4B743846D90}" destId="{170E36A4-0571-4208-8AFA-B130DEF8DB02}" srcOrd="3" destOrd="0" parTransId="{448E727E-E9DB-41AD-9B25-2990C7F6B035}" sibTransId="{C50AC5DA-AC4A-4DAB-AB16-EE4E868E3817}"/>
    <dgm:cxn modelId="{3BA21525-9946-44AA-B6B0-76E6E21A18E2}" srcId="{B3F52D9A-F745-435E-98B9-B4B743846D90}" destId="{852F8BAB-1D4C-400E-B4CC-00CB345EF031}" srcOrd="4" destOrd="0" parTransId="{EBCECEBA-4E67-4723-9504-00E43F402293}" sibTransId="{57270F4B-B00F-4311-BBE5-7E9C18A1C452}"/>
    <dgm:cxn modelId="{BB157425-BCD9-4A3E-81D1-7E960F30AABF}" srcId="{B3F52D9A-F745-435E-98B9-B4B743846D90}" destId="{56CFD4B1-565E-4B4E-909B-9516195757D1}" srcOrd="1" destOrd="0" parTransId="{A0697087-183D-4230-9FD6-80F13C4D6FBB}" sibTransId="{14019A2F-27E8-457C-8B36-CC7292E328A0}"/>
    <dgm:cxn modelId="{98973D63-356D-420F-98BE-5D10CA2D8227}" srcId="{B3F52D9A-F745-435E-98B9-B4B743846D90}" destId="{29D2835F-1AB8-48A9-B936-53C8C51BBADF}" srcOrd="0" destOrd="0" parTransId="{44987FA8-EEDC-4771-BAAF-6DD71ACD0220}" sibTransId="{D0AC8730-05AB-470E-B2B9-9A315C40EB2C}"/>
    <dgm:cxn modelId="{5D6B3048-9D47-4779-8B7C-454A712DC759}" type="presOf" srcId="{170E36A4-0571-4208-8AFA-B130DEF8DB02}" destId="{06D6203F-DB14-4AE3-909C-3B81E35F298D}" srcOrd="0" destOrd="0" presId="urn:microsoft.com/office/officeart/2005/8/layout/default"/>
    <dgm:cxn modelId="{9273B749-7727-4024-AED3-530560607B7C}" type="presOf" srcId="{B1E25DE9-E3AF-452B-BB20-2EF07B581213}" destId="{98066D4B-8541-4DF3-B831-71731AA01DDB}" srcOrd="0" destOrd="0" presId="urn:microsoft.com/office/officeart/2005/8/layout/default"/>
    <dgm:cxn modelId="{4508076A-AE29-4998-90D4-383CB10F16B5}" srcId="{B3F52D9A-F745-435E-98B9-B4B743846D90}" destId="{B1E25DE9-E3AF-452B-BB20-2EF07B581213}" srcOrd="8" destOrd="0" parTransId="{81962145-74DA-45B9-8CB9-05DC402BB3E9}" sibTransId="{AE08DCAE-D2DF-488B-83BA-1C3433A85BAC}"/>
    <dgm:cxn modelId="{7A01B44A-C583-426B-BC76-5B4BB780EC71}" srcId="{B3F52D9A-F745-435E-98B9-B4B743846D90}" destId="{DA0E488A-9CC7-4BDD-9FCD-F349809701F2}" srcOrd="7" destOrd="0" parTransId="{2C42E4D6-5D94-43D0-9A75-317A4ADD1F55}" sibTransId="{B177A7CD-EDCB-40E6-BCBD-4A0BA4CC980F}"/>
    <dgm:cxn modelId="{887A2151-F0ED-4063-AA7A-4C39B2FBDDFD}" srcId="{B3F52D9A-F745-435E-98B9-B4B743846D90}" destId="{77FFCB9C-A801-4C7E-BE57-B4C374B757B2}" srcOrd="2" destOrd="0" parTransId="{57C2CA43-F847-40B2-9336-C7475A1501E6}" sibTransId="{77D0F9C4-7A48-44B5-92BF-E761D6D46636}"/>
    <dgm:cxn modelId="{23D52751-2B8D-4A9A-8933-0DE700F5BEF9}" type="presOf" srcId="{29D2835F-1AB8-48A9-B936-53C8C51BBADF}" destId="{35502C94-B110-4781-97BD-388BA76D2E79}" srcOrd="0" destOrd="0" presId="urn:microsoft.com/office/officeart/2005/8/layout/default"/>
    <dgm:cxn modelId="{9856DF75-72C6-4760-B3BC-68D9EBC64651}" type="presOf" srcId="{B3F52D9A-F745-435E-98B9-B4B743846D90}" destId="{AFAF51B7-2279-444A-9B54-A260047E8141}" srcOrd="0" destOrd="0" presId="urn:microsoft.com/office/officeart/2005/8/layout/default"/>
    <dgm:cxn modelId="{CD2C2A7E-8310-43B6-8DBD-E94ACE6B0CB2}" type="presOf" srcId="{54AA83C7-26B5-4DDC-A97F-458E8455E7E0}" destId="{D88463C1-9BD6-4C42-BFEE-7A2908FC8DFA}" srcOrd="0" destOrd="0" presId="urn:microsoft.com/office/officeart/2005/8/layout/default"/>
    <dgm:cxn modelId="{9650759A-C25E-4921-AEBD-1697377F734B}" type="presOf" srcId="{852F8BAB-1D4C-400E-B4CC-00CB345EF031}" destId="{3CC8D25A-A902-41FC-ABAA-60E92B58E252}" srcOrd="0" destOrd="0" presId="urn:microsoft.com/office/officeart/2005/8/layout/default"/>
    <dgm:cxn modelId="{5596859D-EA56-411A-A742-E34606D061FE}" type="presOf" srcId="{62DC6F66-F1D9-46FC-8284-28AE6A80994A}" destId="{CE84F5FB-31F1-4434-9638-7BA717CEA0A2}" srcOrd="0" destOrd="0" presId="urn:microsoft.com/office/officeart/2005/8/layout/default"/>
    <dgm:cxn modelId="{2F9AC6B8-A735-4EF1-84BE-38E2E2460AD8}" srcId="{B3F52D9A-F745-435E-98B9-B4B743846D90}" destId="{62DC6F66-F1D9-46FC-8284-28AE6A80994A}" srcOrd="6" destOrd="0" parTransId="{0BE81CF4-45AD-4184-9ACD-66B8C70CB6A7}" sibTransId="{E00A82F4-BDD6-4D3D-B325-518C2F4A0DCA}"/>
    <dgm:cxn modelId="{2CB1A3BE-78D9-4DFF-9036-960C2C88ED26}" type="presOf" srcId="{56CFD4B1-565E-4B4E-909B-9516195757D1}" destId="{628DAFC0-CBA3-4091-9311-BE725DAC0CF6}" srcOrd="0" destOrd="0" presId="urn:microsoft.com/office/officeart/2005/8/layout/default"/>
    <dgm:cxn modelId="{8A2B5CD6-9203-4505-9F4B-33A0D295CC35}" type="presOf" srcId="{DA0E488A-9CC7-4BDD-9FCD-F349809701F2}" destId="{FF072B13-A0D0-4BB7-A1AF-C20FF06D5DA2}" srcOrd="0" destOrd="0" presId="urn:microsoft.com/office/officeart/2005/8/layout/default"/>
    <dgm:cxn modelId="{2C98B3DD-3BF1-4381-808C-99411469083B}" srcId="{B3F52D9A-F745-435E-98B9-B4B743846D90}" destId="{54AA83C7-26B5-4DDC-A97F-458E8455E7E0}" srcOrd="5" destOrd="0" parTransId="{CAB13ECB-BF80-456A-9FBF-446F78BC4358}" sibTransId="{313DF869-D78D-4070-82F6-C89FAD9C3B41}"/>
    <dgm:cxn modelId="{72A66711-C2B1-48C0-A0BE-3CB53E9F8243}" type="presParOf" srcId="{AFAF51B7-2279-444A-9B54-A260047E8141}" destId="{35502C94-B110-4781-97BD-388BA76D2E79}" srcOrd="0" destOrd="0" presId="urn:microsoft.com/office/officeart/2005/8/layout/default"/>
    <dgm:cxn modelId="{9CF80136-0976-4A6B-B698-7F9D821B6726}" type="presParOf" srcId="{AFAF51B7-2279-444A-9B54-A260047E8141}" destId="{72C8A98A-45C5-4BE3-81CB-BC48B37A7C6D}" srcOrd="1" destOrd="0" presId="urn:microsoft.com/office/officeart/2005/8/layout/default"/>
    <dgm:cxn modelId="{7E695274-0289-49B1-9FEB-D08A44042507}" type="presParOf" srcId="{AFAF51B7-2279-444A-9B54-A260047E8141}" destId="{628DAFC0-CBA3-4091-9311-BE725DAC0CF6}" srcOrd="2" destOrd="0" presId="urn:microsoft.com/office/officeart/2005/8/layout/default"/>
    <dgm:cxn modelId="{43BBB4D6-2704-43A6-8B97-F1FAE5FBCC7B}" type="presParOf" srcId="{AFAF51B7-2279-444A-9B54-A260047E8141}" destId="{7C60D3AE-4FBF-4D8E-98EE-A81A19F2DF82}" srcOrd="3" destOrd="0" presId="urn:microsoft.com/office/officeart/2005/8/layout/default"/>
    <dgm:cxn modelId="{7F8499F0-F8D5-497E-802B-4FE2C01F9306}" type="presParOf" srcId="{AFAF51B7-2279-444A-9B54-A260047E8141}" destId="{2F916786-BCBF-4892-836E-8B5E9542AECE}" srcOrd="4" destOrd="0" presId="urn:microsoft.com/office/officeart/2005/8/layout/default"/>
    <dgm:cxn modelId="{6BF407DF-3AFB-49D9-A46A-B9B94D37A2D2}" type="presParOf" srcId="{AFAF51B7-2279-444A-9B54-A260047E8141}" destId="{B92DFA93-439C-48D0-B151-CBEFF44D6E6D}" srcOrd="5" destOrd="0" presId="urn:microsoft.com/office/officeart/2005/8/layout/default"/>
    <dgm:cxn modelId="{311490A5-510E-420C-9224-B0A74BC9898B}" type="presParOf" srcId="{AFAF51B7-2279-444A-9B54-A260047E8141}" destId="{06D6203F-DB14-4AE3-909C-3B81E35F298D}" srcOrd="6" destOrd="0" presId="urn:microsoft.com/office/officeart/2005/8/layout/default"/>
    <dgm:cxn modelId="{ECA8A181-564A-45E2-BB47-2C8E6ED84AB4}" type="presParOf" srcId="{AFAF51B7-2279-444A-9B54-A260047E8141}" destId="{190FDD77-8AF0-4F80-9DBA-CF01F12244AF}" srcOrd="7" destOrd="0" presId="urn:microsoft.com/office/officeart/2005/8/layout/default"/>
    <dgm:cxn modelId="{5F3D994B-6911-4D52-8E2F-F6912C98C155}" type="presParOf" srcId="{AFAF51B7-2279-444A-9B54-A260047E8141}" destId="{3CC8D25A-A902-41FC-ABAA-60E92B58E252}" srcOrd="8" destOrd="0" presId="urn:microsoft.com/office/officeart/2005/8/layout/default"/>
    <dgm:cxn modelId="{C0BB43CF-34DC-4345-801C-E96024E43553}" type="presParOf" srcId="{AFAF51B7-2279-444A-9B54-A260047E8141}" destId="{1D914DB0-74D1-4CCF-BE53-6D692CD4A728}" srcOrd="9" destOrd="0" presId="urn:microsoft.com/office/officeart/2005/8/layout/default"/>
    <dgm:cxn modelId="{9F03FB74-38F0-4E53-988C-34EA92702AA2}" type="presParOf" srcId="{AFAF51B7-2279-444A-9B54-A260047E8141}" destId="{D88463C1-9BD6-4C42-BFEE-7A2908FC8DFA}" srcOrd="10" destOrd="0" presId="urn:microsoft.com/office/officeart/2005/8/layout/default"/>
    <dgm:cxn modelId="{AE06508F-F99F-4FAE-A62F-65C7773E15F3}" type="presParOf" srcId="{AFAF51B7-2279-444A-9B54-A260047E8141}" destId="{415AC72E-2E17-4FD7-8EEC-15BF34F63F45}" srcOrd="11" destOrd="0" presId="urn:microsoft.com/office/officeart/2005/8/layout/default"/>
    <dgm:cxn modelId="{8CB091B5-0833-48A2-9537-EF1809974047}" type="presParOf" srcId="{AFAF51B7-2279-444A-9B54-A260047E8141}" destId="{CE84F5FB-31F1-4434-9638-7BA717CEA0A2}" srcOrd="12" destOrd="0" presId="urn:microsoft.com/office/officeart/2005/8/layout/default"/>
    <dgm:cxn modelId="{F1C36712-4B0F-4A3A-9B4E-0503BCC80061}" type="presParOf" srcId="{AFAF51B7-2279-444A-9B54-A260047E8141}" destId="{EDC24F0F-FA8D-4C30-A7AA-B3973F25E3F9}" srcOrd="13" destOrd="0" presId="urn:microsoft.com/office/officeart/2005/8/layout/default"/>
    <dgm:cxn modelId="{324E39D5-D3F7-491C-84B4-1B83F1CBAFEE}" type="presParOf" srcId="{AFAF51B7-2279-444A-9B54-A260047E8141}" destId="{FF072B13-A0D0-4BB7-A1AF-C20FF06D5DA2}" srcOrd="14" destOrd="0" presId="urn:microsoft.com/office/officeart/2005/8/layout/default"/>
    <dgm:cxn modelId="{74FA10C1-917D-436B-804E-789B3AF11E7F}" type="presParOf" srcId="{AFAF51B7-2279-444A-9B54-A260047E8141}" destId="{7CBA1FAE-B4EC-4389-95DB-35C2BDCD4A2F}" srcOrd="15" destOrd="0" presId="urn:microsoft.com/office/officeart/2005/8/layout/default"/>
    <dgm:cxn modelId="{7A4672EF-8C08-4B1E-B7BD-1BA1DBE4D890}" type="presParOf" srcId="{AFAF51B7-2279-444A-9B54-A260047E8141}" destId="{98066D4B-8541-4DF3-B831-71731AA01DDB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B44A83-3D1D-41CF-B744-D097974F53F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1BA32AE-7CCA-4206-964B-AF7EDC9C33AE}">
      <dgm:prSet phldrT="[Texto]"/>
      <dgm:spPr/>
      <dgm:t>
        <a:bodyPr/>
        <a:lstStyle/>
        <a:p>
          <a:r>
            <a:rPr lang="es-MX" dirty="0"/>
            <a:t>S </a:t>
          </a:r>
          <a:endParaRPr lang="es-ES" dirty="0"/>
        </a:p>
      </dgm:t>
    </dgm:pt>
    <dgm:pt modelId="{941E862D-1CC2-428A-928F-9AF685166BF5}" type="parTrans" cxnId="{BE178324-DF5A-4792-A14A-8422515734D4}">
      <dgm:prSet/>
      <dgm:spPr/>
      <dgm:t>
        <a:bodyPr/>
        <a:lstStyle/>
        <a:p>
          <a:endParaRPr lang="es-ES"/>
        </a:p>
      </dgm:t>
    </dgm:pt>
    <dgm:pt modelId="{E6D72D8A-182C-439B-99C8-0A17F570C2D0}" type="sibTrans" cxnId="{BE178324-DF5A-4792-A14A-8422515734D4}">
      <dgm:prSet/>
      <dgm:spPr/>
      <dgm:t>
        <a:bodyPr/>
        <a:lstStyle/>
        <a:p>
          <a:endParaRPr lang="es-ES"/>
        </a:p>
      </dgm:t>
    </dgm:pt>
    <dgm:pt modelId="{97FE476C-4D1C-4A59-8FE3-D36029037257}">
      <dgm:prSet phldrT="[Texto]"/>
      <dgm:spPr/>
      <dgm:t>
        <a:bodyPr/>
        <a:lstStyle/>
        <a:p>
          <a:r>
            <a:rPr lang="es-MX" b="1" dirty="0"/>
            <a:t>¿Qué componentes o materiales puedo sustituir?</a:t>
          </a:r>
          <a:endParaRPr lang="es-ES" b="1" dirty="0"/>
        </a:p>
      </dgm:t>
    </dgm:pt>
    <dgm:pt modelId="{3C95CD88-41D6-4495-B22E-0845476815E0}" type="parTrans" cxnId="{5D377AD0-182F-4635-959D-E6C03A82087B}">
      <dgm:prSet/>
      <dgm:spPr/>
      <dgm:t>
        <a:bodyPr/>
        <a:lstStyle/>
        <a:p>
          <a:endParaRPr lang="es-ES"/>
        </a:p>
      </dgm:t>
    </dgm:pt>
    <dgm:pt modelId="{A94374C6-36D5-42DE-AE84-DD6945065803}" type="sibTrans" cxnId="{5D377AD0-182F-4635-959D-E6C03A82087B}">
      <dgm:prSet/>
      <dgm:spPr/>
      <dgm:t>
        <a:bodyPr/>
        <a:lstStyle/>
        <a:p>
          <a:endParaRPr lang="es-ES"/>
        </a:p>
      </dgm:t>
    </dgm:pt>
    <dgm:pt modelId="{E3806709-3BE3-4FE9-9C19-42AC6B2162D2}">
      <dgm:prSet phldrT="[Texto]"/>
      <dgm:spPr/>
      <dgm:t>
        <a:bodyPr/>
        <a:lstStyle/>
        <a:p>
          <a:r>
            <a:rPr lang="es-MX" dirty="0"/>
            <a:t>- Sustituir por plástico.</a:t>
          </a:r>
          <a:endParaRPr lang="es-ES" dirty="0"/>
        </a:p>
      </dgm:t>
    </dgm:pt>
    <dgm:pt modelId="{F8BF4BF7-BF41-4871-AE0E-540A0229D39C}" type="parTrans" cxnId="{CEA258A5-5C32-499A-BB8D-CFEA7BD18528}">
      <dgm:prSet/>
      <dgm:spPr/>
      <dgm:t>
        <a:bodyPr/>
        <a:lstStyle/>
        <a:p>
          <a:endParaRPr lang="es-ES"/>
        </a:p>
      </dgm:t>
    </dgm:pt>
    <dgm:pt modelId="{2D6A959A-D589-410D-BB57-62D287D50950}" type="sibTrans" cxnId="{CEA258A5-5C32-499A-BB8D-CFEA7BD18528}">
      <dgm:prSet/>
      <dgm:spPr/>
      <dgm:t>
        <a:bodyPr/>
        <a:lstStyle/>
        <a:p>
          <a:endParaRPr lang="es-ES"/>
        </a:p>
      </dgm:t>
    </dgm:pt>
    <dgm:pt modelId="{2D535CB3-792A-4F0E-BE26-CC30ABB2F0C2}">
      <dgm:prSet phldrT="[Texto]"/>
      <dgm:spPr/>
      <dgm:t>
        <a:bodyPr/>
        <a:lstStyle/>
        <a:p>
          <a:r>
            <a:rPr lang="es-MX" dirty="0"/>
            <a:t>- Sustituir por fibra de bambú.</a:t>
          </a:r>
        </a:p>
      </dgm:t>
    </dgm:pt>
    <dgm:pt modelId="{8B5617DE-8B5A-41DA-A498-1D40A3D8E41D}" type="parTrans" cxnId="{5C109343-CEDB-4FC6-8F30-A80A6A667505}">
      <dgm:prSet/>
      <dgm:spPr/>
      <dgm:t>
        <a:bodyPr/>
        <a:lstStyle/>
        <a:p>
          <a:endParaRPr lang="es-ES"/>
        </a:p>
      </dgm:t>
    </dgm:pt>
    <dgm:pt modelId="{ABE6E1A8-67F6-45BD-822E-AC11B489F41A}" type="sibTrans" cxnId="{5C109343-CEDB-4FC6-8F30-A80A6A667505}">
      <dgm:prSet/>
      <dgm:spPr/>
      <dgm:t>
        <a:bodyPr/>
        <a:lstStyle/>
        <a:p>
          <a:endParaRPr lang="es-ES"/>
        </a:p>
      </dgm:t>
    </dgm:pt>
    <dgm:pt modelId="{21753991-2EC2-4106-A301-AC233982F184}">
      <dgm:prSet phldrT="[Texto]"/>
      <dgm:spPr/>
      <dgm:t>
        <a:bodyPr/>
        <a:lstStyle/>
        <a:p>
          <a:r>
            <a:rPr lang="es-MX" dirty="0"/>
            <a:t>C</a:t>
          </a:r>
        </a:p>
      </dgm:t>
    </dgm:pt>
    <dgm:pt modelId="{9D566264-8F5C-41D0-96F9-7510B510544C}" type="parTrans" cxnId="{07BCD6DC-113B-4AF6-A2FD-005C65CA6A33}">
      <dgm:prSet/>
      <dgm:spPr/>
      <dgm:t>
        <a:bodyPr/>
        <a:lstStyle/>
        <a:p>
          <a:endParaRPr lang="es-ES"/>
        </a:p>
      </dgm:t>
    </dgm:pt>
    <dgm:pt modelId="{6BB98182-4E6C-491B-A177-CD84C7BE31D5}" type="sibTrans" cxnId="{07BCD6DC-113B-4AF6-A2FD-005C65CA6A33}">
      <dgm:prSet/>
      <dgm:spPr/>
      <dgm:t>
        <a:bodyPr/>
        <a:lstStyle/>
        <a:p>
          <a:endParaRPr lang="es-ES"/>
        </a:p>
      </dgm:t>
    </dgm:pt>
    <dgm:pt modelId="{3E8315E8-CBC9-4515-9633-DB45A68B82C3}">
      <dgm:prSet phldrT="[Texto]"/>
      <dgm:spPr/>
      <dgm:t>
        <a:bodyPr/>
        <a:lstStyle/>
        <a:p>
          <a:r>
            <a:rPr lang="es-MX" dirty="0"/>
            <a:t>¿</a:t>
          </a:r>
          <a:r>
            <a:rPr lang="es-MX" b="1" dirty="0"/>
            <a:t>Qué otras funciones puedo combinar en la mochila?</a:t>
          </a:r>
        </a:p>
      </dgm:t>
    </dgm:pt>
    <dgm:pt modelId="{F3FDC4E0-F174-4C1E-B341-29EE96757540}" type="parTrans" cxnId="{CAFC66AA-00D3-490B-865D-1FF2A13D9A6F}">
      <dgm:prSet/>
      <dgm:spPr/>
      <dgm:t>
        <a:bodyPr/>
        <a:lstStyle/>
        <a:p>
          <a:endParaRPr lang="es-ES"/>
        </a:p>
      </dgm:t>
    </dgm:pt>
    <dgm:pt modelId="{FF884D82-2093-43F9-80A6-EFA6E62F447C}" type="sibTrans" cxnId="{CAFC66AA-00D3-490B-865D-1FF2A13D9A6F}">
      <dgm:prSet/>
      <dgm:spPr/>
      <dgm:t>
        <a:bodyPr/>
        <a:lstStyle/>
        <a:p>
          <a:endParaRPr lang="es-ES"/>
        </a:p>
      </dgm:t>
    </dgm:pt>
    <dgm:pt modelId="{ACD71290-6BED-4800-98F3-5A8A4FA3B1E9}">
      <dgm:prSet phldrT="[Texto]"/>
      <dgm:spPr/>
      <dgm:t>
        <a:bodyPr/>
        <a:lstStyle/>
        <a:p>
          <a:r>
            <a:rPr lang="es-MX" dirty="0"/>
            <a:t>- Añadir un panel solar para cargar dispositivos mientras caminas.</a:t>
          </a:r>
        </a:p>
      </dgm:t>
    </dgm:pt>
    <dgm:pt modelId="{38291663-4B0C-43A9-9785-C9C77E3231F5}" type="parTrans" cxnId="{BF10B894-4694-4F2F-BD25-790D9659F284}">
      <dgm:prSet/>
      <dgm:spPr/>
      <dgm:t>
        <a:bodyPr/>
        <a:lstStyle/>
        <a:p>
          <a:endParaRPr lang="es-ES"/>
        </a:p>
      </dgm:t>
    </dgm:pt>
    <dgm:pt modelId="{E23794FD-88E8-42D9-849B-AF76B01A1290}" type="sibTrans" cxnId="{BF10B894-4694-4F2F-BD25-790D9659F284}">
      <dgm:prSet/>
      <dgm:spPr/>
      <dgm:t>
        <a:bodyPr/>
        <a:lstStyle/>
        <a:p>
          <a:endParaRPr lang="es-ES"/>
        </a:p>
      </dgm:t>
    </dgm:pt>
    <dgm:pt modelId="{43BF0A72-163F-40C6-B296-DF4E30C6AF3F}">
      <dgm:prSet phldrT="[Texto]"/>
      <dgm:spPr/>
      <dgm:t>
        <a:bodyPr/>
        <a:lstStyle/>
        <a:p>
          <a:r>
            <a:rPr lang="es-MX" dirty="0"/>
            <a:t>A</a:t>
          </a:r>
        </a:p>
      </dgm:t>
    </dgm:pt>
    <dgm:pt modelId="{EA093058-36CB-432D-B33D-F8B51321B889}" type="parTrans" cxnId="{843830AD-3C84-4E52-97F2-011A1B2CADBE}">
      <dgm:prSet/>
      <dgm:spPr/>
      <dgm:t>
        <a:bodyPr/>
        <a:lstStyle/>
        <a:p>
          <a:endParaRPr lang="es-ES"/>
        </a:p>
      </dgm:t>
    </dgm:pt>
    <dgm:pt modelId="{7C2431A3-1143-4126-9FAE-F8E21D4D95F5}" type="sibTrans" cxnId="{843830AD-3C84-4E52-97F2-011A1B2CADBE}">
      <dgm:prSet/>
      <dgm:spPr/>
      <dgm:t>
        <a:bodyPr/>
        <a:lstStyle/>
        <a:p>
          <a:endParaRPr lang="es-ES"/>
        </a:p>
      </dgm:t>
    </dgm:pt>
    <dgm:pt modelId="{D3DFBF11-47A2-4E5A-8B47-EE2ED587C01A}">
      <dgm:prSet phldrT="[Texto]"/>
      <dgm:spPr/>
      <dgm:t>
        <a:bodyPr/>
        <a:lstStyle/>
        <a:p>
          <a:r>
            <a:rPr lang="es-MX" b="1" dirty="0"/>
            <a:t>¿Qué puedo adaptar a la mochila?</a:t>
          </a:r>
        </a:p>
      </dgm:t>
    </dgm:pt>
    <dgm:pt modelId="{E26133D6-090E-4B22-8103-B90D8853AADE}" type="parTrans" cxnId="{7E72FA13-792D-4E88-A9E3-F84C874F7434}">
      <dgm:prSet/>
      <dgm:spPr/>
      <dgm:t>
        <a:bodyPr/>
        <a:lstStyle/>
        <a:p>
          <a:endParaRPr lang="es-ES"/>
        </a:p>
      </dgm:t>
    </dgm:pt>
    <dgm:pt modelId="{FA78DAF2-C036-46A8-A0BC-498EEFB599FE}" type="sibTrans" cxnId="{7E72FA13-792D-4E88-A9E3-F84C874F7434}">
      <dgm:prSet/>
      <dgm:spPr/>
      <dgm:t>
        <a:bodyPr/>
        <a:lstStyle/>
        <a:p>
          <a:endParaRPr lang="es-ES"/>
        </a:p>
      </dgm:t>
    </dgm:pt>
    <dgm:pt modelId="{26A491C7-B599-4DC9-AD03-63DF1BBF0A1D}">
      <dgm:prSet phldrT="[Texto]"/>
      <dgm:spPr/>
      <dgm:t>
        <a:bodyPr/>
        <a:lstStyle/>
        <a:p>
          <a:r>
            <a:rPr lang="es-MX" dirty="0"/>
            <a:t>- Tecnología de huella digital en el sistema de cierre.</a:t>
          </a:r>
        </a:p>
      </dgm:t>
    </dgm:pt>
    <dgm:pt modelId="{AFBBB248-335C-47CB-A872-763385CDC765}" type="parTrans" cxnId="{38DE55EB-1DAA-4260-B553-11437159258C}">
      <dgm:prSet/>
      <dgm:spPr/>
      <dgm:t>
        <a:bodyPr/>
        <a:lstStyle/>
        <a:p>
          <a:endParaRPr lang="es-ES"/>
        </a:p>
      </dgm:t>
    </dgm:pt>
    <dgm:pt modelId="{C4D085AE-4CEF-43DC-9653-FFDC74E04F25}" type="sibTrans" cxnId="{38DE55EB-1DAA-4260-B553-11437159258C}">
      <dgm:prSet/>
      <dgm:spPr/>
      <dgm:t>
        <a:bodyPr/>
        <a:lstStyle/>
        <a:p>
          <a:endParaRPr lang="es-ES"/>
        </a:p>
      </dgm:t>
    </dgm:pt>
    <dgm:pt modelId="{98E31A60-D588-457C-B1E8-DBABC8BD4A2A}">
      <dgm:prSet phldrT="[Texto]"/>
      <dgm:spPr/>
      <dgm:t>
        <a:bodyPr/>
        <a:lstStyle/>
        <a:p>
          <a:r>
            <a:rPr lang="es-MX" dirty="0"/>
            <a:t>- Puedo adaptar la mochila a distintas situaciones con compartimentos específicos ( trabajo, viaje, deporte,  </a:t>
          </a:r>
          <a:r>
            <a:rPr lang="es-MX" dirty="0" err="1"/>
            <a:t>etc</a:t>
          </a:r>
          <a:r>
            <a:rPr lang="es-MX" dirty="0"/>
            <a:t>).</a:t>
          </a:r>
        </a:p>
      </dgm:t>
    </dgm:pt>
    <dgm:pt modelId="{E523C185-BBB0-458F-9E8D-3D8C09D5EEAB}" type="parTrans" cxnId="{2EDF1346-09B7-4ADF-AD53-660CFDCA79D2}">
      <dgm:prSet/>
      <dgm:spPr/>
      <dgm:t>
        <a:bodyPr/>
        <a:lstStyle/>
        <a:p>
          <a:endParaRPr lang="es-ES"/>
        </a:p>
      </dgm:t>
    </dgm:pt>
    <dgm:pt modelId="{A1BA9034-2DC4-4717-89C1-A17B1B45A3E5}" type="sibTrans" cxnId="{2EDF1346-09B7-4ADF-AD53-660CFDCA79D2}">
      <dgm:prSet/>
      <dgm:spPr/>
      <dgm:t>
        <a:bodyPr/>
        <a:lstStyle/>
        <a:p>
          <a:endParaRPr lang="es-ES"/>
        </a:p>
      </dgm:t>
    </dgm:pt>
    <dgm:pt modelId="{C87554F3-0E66-47F2-999B-3C815002EAEA}">
      <dgm:prSet phldrT="[Texto]"/>
      <dgm:spPr/>
      <dgm:t>
        <a:bodyPr/>
        <a:lstStyle/>
        <a:p>
          <a:r>
            <a:rPr lang="es-MX" dirty="0"/>
            <a:t>- Agregar compartimentos intercambiables.</a:t>
          </a:r>
        </a:p>
      </dgm:t>
    </dgm:pt>
    <dgm:pt modelId="{AC151A8A-41D2-4FD8-AA46-7F62777BBE66}" type="parTrans" cxnId="{AB64A9D8-7E0C-437F-8724-6D8817501096}">
      <dgm:prSet/>
      <dgm:spPr/>
      <dgm:t>
        <a:bodyPr/>
        <a:lstStyle/>
        <a:p>
          <a:endParaRPr lang="es-ES"/>
        </a:p>
      </dgm:t>
    </dgm:pt>
    <dgm:pt modelId="{3668BA0C-88A0-4026-8041-A5DC6BA9CBF5}" type="sibTrans" cxnId="{AB64A9D8-7E0C-437F-8724-6D8817501096}">
      <dgm:prSet/>
      <dgm:spPr/>
      <dgm:t>
        <a:bodyPr/>
        <a:lstStyle/>
        <a:p>
          <a:endParaRPr lang="es-ES"/>
        </a:p>
      </dgm:t>
    </dgm:pt>
    <dgm:pt modelId="{74E1DCC5-C7ED-4D4B-B9EA-D8BD34EFE9D2}" type="pres">
      <dgm:prSet presAssocID="{94B44A83-3D1D-41CF-B744-D097974F53F5}" presName="vert0" presStyleCnt="0">
        <dgm:presLayoutVars>
          <dgm:dir/>
          <dgm:animOne val="branch"/>
          <dgm:animLvl val="lvl"/>
        </dgm:presLayoutVars>
      </dgm:prSet>
      <dgm:spPr/>
    </dgm:pt>
    <dgm:pt modelId="{D122479A-EEC4-4A1E-B337-97BBFEFF24F2}" type="pres">
      <dgm:prSet presAssocID="{41BA32AE-7CCA-4206-964B-AF7EDC9C33AE}" presName="thickLine" presStyleLbl="alignNode1" presStyleIdx="0" presStyleCnt="3"/>
      <dgm:spPr/>
    </dgm:pt>
    <dgm:pt modelId="{FB03CEE0-DF01-4F0C-9E4D-2A8CF42CAC1B}" type="pres">
      <dgm:prSet presAssocID="{41BA32AE-7CCA-4206-964B-AF7EDC9C33AE}" presName="horz1" presStyleCnt="0"/>
      <dgm:spPr/>
    </dgm:pt>
    <dgm:pt modelId="{65A6E0E3-D5B0-43E3-84B3-F19254B01D0F}" type="pres">
      <dgm:prSet presAssocID="{41BA32AE-7CCA-4206-964B-AF7EDC9C33AE}" presName="tx1" presStyleLbl="revTx" presStyleIdx="0" presStyleCnt="12"/>
      <dgm:spPr/>
    </dgm:pt>
    <dgm:pt modelId="{9CC4B40D-8517-487C-8C7C-C26622C6DC72}" type="pres">
      <dgm:prSet presAssocID="{41BA32AE-7CCA-4206-964B-AF7EDC9C33AE}" presName="vert1" presStyleCnt="0"/>
      <dgm:spPr/>
    </dgm:pt>
    <dgm:pt modelId="{D60C4BD4-9ABD-4DA6-895E-8E3054A0DF25}" type="pres">
      <dgm:prSet presAssocID="{97FE476C-4D1C-4A59-8FE3-D36029037257}" presName="vertSpace2a" presStyleCnt="0"/>
      <dgm:spPr/>
    </dgm:pt>
    <dgm:pt modelId="{E7B95817-2285-404F-9B79-E44A09A7C367}" type="pres">
      <dgm:prSet presAssocID="{97FE476C-4D1C-4A59-8FE3-D36029037257}" presName="horz2" presStyleCnt="0"/>
      <dgm:spPr/>
    </dgm:pt>
    <dgm:pt modelId="{27B3ECDE-8C7B-4956-8539-828CFC2A88FC}" type="pres">
      <dgm:prSet presAssocID="{97FE476C-4D1C-4A59-8FE3-D36029037257}" presName="horzSpace2" presStyleCnt="0"/>
      <dgm:spPr/>
    </dgm:pt>
    <dgm:pt modelId="{55CCC2A9-E298-4247-A7BC-96373DF489EB}" type="pres">
      <dgm:prSet presAssocID="{97FE476C-4D1C-4A59-8FE3-D36029037257}" presName="tx2" presStyleLbl="revTx" presStyleIdx="1" presStyleCnt="12"/>
      <dgm:spPr/>
    </dgm:pt>
    <dgm:pt modelId="{464A687E-CE93-4FD5-9B3A-B0473D0ED1DD}" type="pres">
      <dgm:prSet presAssocID="{97FE476C-4D1C-4A59-8FE3-D36029037257}" presName="vert2" presStyleCnt="0"/>
      <dgm:spPr/>
    </dgm:pt>
    <dgm:pt modelId="{5A0FB235-4863-4C25-B39B-5D6F5822F6F0}" type="pres">
      <dgm:prSet presAssocID="{97FE476C-4D1C-4A59-8FE3-D36029037257}" presName="thinLine2b" presStyleLbl="callout" presStyleIdx="0" presStyleCnt="9"/>
      <dgm:spPr/>
    </dgm:pt>
    <dgm:pt modelId="{CB37A2EC-3A75-4DC0-92CC-57765F06A3BA}" type="pres">
      <dgm:prSet presAssocID="{97FE476C-4D1C-4A59-8FE3-D36029037257}" presName="vertSpace2b" presStyleCnt="0"/>
      <dgm:spPr/>
    </dgm:pt>
    <dgm:pt modelId="{35C9584F-79BA-4DCF-A138-6FAF285BFAC9}" type="pres">
      <dgm:prSet presAssocID="{E3806709-3BE3-4FE9-9C19-42AC6B2162D2}" presName="horz2" presStyleCnt="0"/>
      <dgm:spPr/>
    </dgm:pt>
    <dgm:pt modelId="{41FCFB3F-CB41-46A6-81EF-BC43860E50E8}" type="pres">
      <dgm:prSet presAssocID="{E3806709-3BE3-4FE9-9C19-42AC6B2162D2}" presName="horzSpace2" presStyleCnt="0"/>
      <dgm:spPr/>
    </dgm:pt>
    <dgm:pt modelId="{1C7A7329-6B46-4285-A759-BCD471249511}" type="pres">
      <dgm:prSet presAssocID="{E3806709-3BE3-4FE9-9C19-42AC6B2162D2}" presName="tx2" presStyleLbl="revTx" presStyleIdx="2" presStyleCnt="12"/>
      <dgm:spPr/>
    </dgm:pt>
    <dgm:pt modelId="{0A7D5D41-40C6-49F0-BD0B-E2CC58CCB12B}" type="pres">
      <dgm:prSet presAssocID="{E3806709-3BE3-4FE9-9C19-42AC6B2162D2}" presName="vert2" presStyleCnt="0"/>
      <dgm:spPr/>
    </dgm:pt>
    <dgm:pt modelId="{41E0FD10-0728-4376-BE3A-905EB312A656}" type="pres">
      <dgm:prSet presAssocID="{E3806709-3BE3-4FE9-9C19-42AC6B2162D2}" presName="thinLine2b" presStyleLbl="callout" presStyleIdx="1" presStyleCnt="9"/>
      <dgm:spPr/>
    </dgm:pt>
    <dgm:pt modelId="{E6AAFEBA-5044-4CD3-A157-D7AB473E7810}" type="pres">
      <dgm:prSet presAssocID="{E3806709-3BE3-4FE9-9C19-42AC6B2162D2}" presName="vertSpace2b" presStyleCnt="0"/>
      <dgm:spPr/>
    </dgm:pt>
    <dgm:pt modelId="{75BD4CDA-3D9B-410D-A330-69B9F2B22E4A}" type="pres">
      <dgm:prSet presAssocID="{2D535CB3-792A-4F0E-BE26-CC30ABB2F0C2}" presName="horz2" presStyleCnt="0"/>
      <dgm:spPr/>
    </dgm:pt>
    <dgm:pt modelId="{950E1991-E2CC-491F-B68B-6D7B93B2000E}" type="pres">
      <dgm:prSet presAssocID="{2D535CB3-792A-4F0E-BE26-CC30ABB2F0C2}" presName="horzSpace2" presStyleCnt="0"/>
      <dgm:spPr/>
    </dgm:pt>
    <dgm:pt modelId="{C59EDA96-40B1-4308-B465-1AC347254F87}" type="pres">
      <dgm:prSet presAssocID="{2D535CB3-792A-4F0E-BE26-CC30ABB2F0C2}" presName="tx2" presStyleLbl="revTx" presStyleIdx="3" presStyleCnt="12"/>
      <dgm:spPr/>
    </dgm:pt>
    <dgm:pt modelId="{9C25BF0C-359A-4504-848F-3CE08AF1BD30}" type="pres">
      <dgm:prSet presAssocID="{2D535CB3-792A-4F0E-BE26-CC30ABB2F0C2}" presName="vert2" presStyleCnt="0"/>
      <dgm:spPr/>
    </dgm:pt>
    <dgm:pt modelId="{E831CD28-C8CF-49A3-82B6-38005BC500EC}" type="pres">
      <dgm:prSet presAssocID="{2D535CB3-792A-4F0E-BE26-CC30ABB2F0C2}" presName="thinLine2b" presStyleLbl="callout" presStyleIdx="2" presStyleCnt="9"/>
      <dgm:spPr/>
    </dgm:pt>
    <dgm:pt modelId="{00B086F1-917B-49F7-9EC2-0E5C7A0A2132}" type="pres">
      <dgm:prSet presAssocID="{2D535CB3-792A-4F0E-BE26-CC30ABB2F0C2}" presName="vertSpace2b" presStyleCnt="0"/>
      <dgm:spPr/>
    </dgm:pt>
    <dgm:pt modelId="{99100B57-5F94-4BF0-9922-C2FC79C32CEE}" type="pres">
      <dgm:prSet presAssocID="{21753991-2EC2-4106-A301-AC233982F184}" presName="thickLine" presStyleLbl="alignNode1" presStyleIdx="1" presStyleCnt="3"/>
      <dgm:spPr/>
    </dgm:pt>
    <dgm:pt modelId="{FF6661CE-3F6E-477D-B714-9046DF862D4C}" type="pres">
      <dgm:prSet presAssocID="{21753991-2EC2-4106-A301-AC233982F184}" presName="horz1" presStyleCnt="0"/>
      <dgm:spPr/>
    </dgm:pt>
    <dgm:pt modelId="{C6F39140-F39F-4E27-A73D-18D124E340DB}" type="pres">
      <dgm:prSet presAssocID="{21753991-2EC2-4106-A301-AC233982F184}" presName="tx1" presStyleLbl="revTx" presStyleIdx="4" presStyleCnt="12"/>
      <dgm:spPr/>
    </dgm:pt>
    <dgm:pt modelId="{788B7DEB-1029-4F78-9909-FD722E6C4280}" type="pres">
      <dgm:prSet presAssocID="{21753991-2EC2-4106-A301-AC233982F184}" presName="vert1" presStyleCnt="0"/>
      <dgm:spPr/>
    </dgm:pt>
    <dgm:pt modelId="{C797263B-1ED3-49A8-8F26-412B62723372}" type="pres">
      <dgm:prSet presAssocID="{3E8315E8-CBC9-4515-9633-DB45A68B82C3}" presName="vertSpace2a" presStyleCnt="0"/>
      <dgm:spPr/>
    </dgm:pt>
    <dgm:pt modelId="{D9BF4381-0AC7-4170-99EC-BD8E2B8329E9}" type="pres">
      <dgm:prSet presAssocID="{3E8315E8-CBC9-4515-9633-DB45A68B82C3}" presName="horz2" presStyleCnt="0"/>
      <dgm:spPr/>
    </dgm:pt>
    <dgm:pt modelId="{0A8578C1-256C-45B9-B903-46D1F8A7981F}" type="pres">
      <dgm:prSet presAssocID="{3E8315E8-CBC9-4515-9633-DB45A68B82C3}" presName="horzSpace2" presStyleCnt="0"/>
      <dgm:spPr/>
    </dgm:pt>
    <dgm:pt modelId="{F0703AD6-D2A7-40C1-BB43-31C4352D2963}" type="pres">
      <dgm:prSet presAssocID="{3E8315E8-CBC9-4515-9633-DB45A68B82C3}" presName="tx2" presStyleLbl="revTx" presStyleIdx="5" presStyleCnt="12"/>
      <dgm:spPr/>
    </dgm:pt>
    <dgm:pt modelId="{51CA3C8D-15D0-4241-B72D-CF17E556E868}" type="pres">
      <dgm:prSet presAssocID="{3E8315E8-CBC9-4515-9633-DB45A68B82C3}" presName="vert2" presStyleCnt="0"/>
      <dgm:spPr/>
    </dgm:pt>
    <dgm:pt modelId="{B2FEFB38-AD80-4BF6-9D25-A782427C0076}" type="pres">
      <dgm:prSet presAssocID="{3E8315E8-CBC9-4515-9633-DB45A68B82C3}" presName="thinLine2b" presStyleLbl="callout" presStyleIdx="3" presStyleCnt="9"/>
      <dgm:spPr/>
    </dgm:pt>
    <dgm:pt modelId="{F3A88897-A734-4BD9-8294-73D3A9F3C1D5}" type="pres">
      <dgm:prSet presAssocID="{3E8315E8-CBC9-4515-9633-DB45A68B82C3}" presName="vertSpace2b" presStyleCnt="0"/>
      <dgm:spPr/>
    </dgm:pt>
    <dgm:pt modelId="{3A739673-13A1-431D-B41D-F28F824F6D74}" type="pres">
      <dgm:prSet presAssocID="{ACD71290-6BED-4800-98F3-5A8A4FA3B1E9}" presName="horz2" presStyleCnt="0"/>
      <dgm:spPr/>
    </dgm:pt>
    <dgm:pt modelId="{554D52B6-2AA4-4488-B910-4F5951184872}" type="pres">
      <dgm:prSet presAssocID="{ACD71290-6BED-4800-98F3-5A8A4FA3B1E9}" presName="horzSpace2" presStyleCnt="0"/>
      <dgm:spPr/>
    </dgm:pt>
    <dgm:pt modelId="{9127E518-62BA-42B6-8EF0-B1B6CD8D35DE}" type="pres">
      <dgm:prSet presAssocID="{ACD71290-6BED-4800-98F3-5A8A4FA3B1E9}" presName="tx2" presStyleLbl="revTx" presStyleIdx="6" presStyleCnt="12"/>
      <dgm:spPr/>
    </dgm:pt>
    <dgm:pt modelId="{640D84C1-821C-4CF5-9F25-6721ECF8037D}" type="pres">
      <dgm:prSet presAssocID="{ACD71290-6BED-4800-98F3-5A8A4FA3B1E9}" presName="vert2" presStyleCnt="0"/>
      <dgm:spPr/>
    </dgm:pt>
    <dgm:pt modelId="{1A1FF264-6A7F-42F8-A5E3-B375E6B65B93}" type="pres">
      <dgm:prSet presAssocID="{ACD71290-6BED-4800-98F3-5A8A4FA3B1E9}" presName="thinLine2b" presStyleLbl="callout" presStyleIdx="4" presStyleCnt="9"/>
      <dgm:spPr/>
    </dgm:pt>
    <dgm:pt modelId="{A203F134-8687-4C04-91CD-660E3B4BE14D}" type="pres">
      <dgm:prSet presAssocID="{ACD71290-6BED-4800-98F3-5A8A4FA3B1E9}" presName="vertSpace2b" presStyleCnt="0"/>
      <dgm:spPr/>
    </dgm:pt>
    <dgm:pt modelId="{A82F11A2-991A-4F8F-9D74-1577A84350B2}" type="pres">
      <dgm:prSet presAssocID="{C87554F3-0E66-47F2-999B-3C815002EAEA}" presName="horz2" presStyleCnt="0"/>
      <dgm:spPr/>
    </dgm:pt>
    <dgm:pt modelId="{9382C676-A7B1-449D-A8E7-FF44A3CC643C}" type="pres">
      <dgm:prSet presAssocID="{C87554F3-0E66-47F2-999B-3C815002EAEA}" presName="horzSpace2" presStyleCnt="0"/>
      <dgm:spPr/>
    </dgm:pt>
    <dgm:pt modelId="{2230AA3C-7425-42E0-BF98-62BBED3EEA5F}" type="pres">
      <dgm:prSet presAssocID="{C87554F3-0E66-47F2-999B-3C815002EAEA}" presName="tx2" presStyleLbl="revTx" presStyleIdx="7" presStyleCnt="12"/>
      <dgm:spPr/>
    </dgm:pt>
    <dgm:pt modelId="{2986D9E2-AA59-424D-ACF7-88BBC1BAC0CA}" type="pres">
      <dgm:prSet presAssocID="{C87554F3-0E66-47F2-999B-3C815002EAEA}" presName="vert2" presStyleCnt="0"/>
      <dgm:spPr/>
    </dgm:pt>
    <dgm:pt modelId="{08E4CAA9-974E-4B92-9859-D0768DF1AA12}" type="pres">
      <dgm:prSet presAssocID="{C87554F3-0E66-47F2-999B-3C815002EAEA}" presName="thinLine2b" presStyleLbl="callout" presStyleIdx="5" presStyleCnt="9"/>
      <dgm:spPr/>
    </dgm:pt>
    <dgm:pt modelId="{0AF0D7FC-1136-4576-B5CE-BB2B5B8AF417}" type="pres">
      <dgm:prSet presAssocID="{C87554F3-0E66-47F2-999B-3C815002EAEA}" presName="vertSpace2b" presStyleCnt="0"/>
      <dgm:spPr/>
    </dgm:pt>
    <dgm:pt modelId="{61BCDC31-0AB3-4FF8-8130-0F05640AB9EA}" type="pres">
      <dgm:prSet presAssocID="{43BF0A72-163F-40C6-B296-DF4E30C6AF3F}" presName="thickLine" presStyleLbl="alignNode1" presStyleIdx="2" presStyleCnt="3"/>
      <dgm:spPr/>
    </dgm:pt>
    <dgm:pt modelId="{24722F42-B328-4102-9850-B99C37FE2DF3}" type="pres">
      <dgm:prSet presAssocID="{43BF0A72-163F-40C6-B296-DF4E30C6AF3F}" presName="horz1" presStyleCnt="0"/>
      <dgm:spPr/>
    </dgm:pt>
    <dgm:pt modelId="{3C5C3B46-6D39-4AEF-B8ED-7217E2125EF6}" type="pres">
      <dgm:prSet presAssocID="{43BF0A72-163F-40C6-B296-DF4E30C6AF3F}" presName="tx1" presStyleLbl="revTx" presStyleIdx="8" presStyleCnt="12"/>
      <dgm:spPr/>
    </dgm:pt>
    <dgm:pt modelId="{EF49C014-79F0-46DC-8AF8-A5832F747B9B}" type="pres">
      <dgm:prSet presAssocID="{43BF0A72-163F-40C6-B296-DF4E30C6AF3F}" presName="vert1" presStyleCnt="0"/>
      <dgm:spPr/>
    </dgm:pt>
    <dgm:pt modelId="{BCF89B94-D7D5-4CD5-9A7D-BDF40B3EE77E}" type="pres">
      <dgm:prSet presAssocID="{D3DFBF11-47A2-4E5A-8B47-EE2ED587C01A}" presName="vertSpace2a" presStyleCnt="0"/>
      <dgm:spPr/>
    </dgm:pt>
    <dgm:pt modelId="{6F26BBEC-20F3-4D04-86C8-D43A998DA240}" type="pres">
      <dgm:prSet presAssocID="{D3DFBF11-47A2-4E5A-8B47-EE2ED587C01A}" presName="horz2" presStyleCnt="0"/>
      <dgm:spPr/>
    </dgm:pt>
    <dgm:pt modelId="{E7271041-2C74-4B4F-9E75-DB3E345D3C3C}" type="pres">
      <dgm:prSet presAssocID="{D3DFBF11-47A2-4E5A-8B47-EE2ED587C01A}" presName="horzSpace2" presStyleCnt="0"/>
      <dgm:spPr/>
    </dgm:pt>
    <dgm:pt modelId="{250EBC28-8737-459F-8F9D-311FEB457D80}" type="pres">
      <dgm:prSet presAssocID="{D3DFBF11-47A2-4E5A-8B47-EE2ED587C01A}" presName="tx2" presStyleLbl="revTx" presStyleIdx="9" presStyleCnt="12"/>
      <dgm:spPr/>
    </dgm:pt>
    <dgm:pt modelId="{E929FDC1-C253-4848-AFB2-4C689E800894}" type="pres">
      <dgm:prSet presAssocID="{D3DFBF11-47A2-4E5A-8B47-EE2ED587C01A}" presName="vert2" presStyleCnt="0"/>
      <dgm:spPr/>
    </dgm:pt>
    <dgm:pt modelId="{8836E5CC-0FDB-4DB9-923B-E0B6D63AD813}" type="pres">
      <dgm:prSet presAssocID="{D3DFBF11-47A2-4E5A-8B47-EE2ED587C01A}" presName="thinLine2b" presStyleLbl="callout" presStyleIdx="6" presStyleCnt="9"/>
      <dgm:spPr/>
    </dgm:pt>
    <dgm:pt modelId="{CBDA085E-6739-4C98-88B5-6DB7AACC3FCE}" type="pres">
      <dgm:prSet presAssocID="{D3DFBF11-47A2-4E5A-8B47-EE2ED587C01A}" presName="vertSpace2b" presStyleCnt="0"/>
      <dgm:spPr/>
    </dgm:pt>
    <dgm:pt modelId="{F1A766A4-F232-4A5A-A35B-5B0203A52202}" type="pres">
      <dgm:prSet presAssocID="{26A491C7-B599-4DC9-AD03-63DF1BBF0A1D}" presName="horz2" presStyleCnt="0"/>
      <dgm:spPr/>
    </dgm:pt>
    <dgm:pt modelId="{B4E20960-91A0-4005-A225-C265028313C3}" type="pres">
      <dgm:prSet presAssocID="{26A491C7-B599-4DC9-AD03-63DF1BBF0A1D}" presName="horzSpace2" presStyleCnt="0"/>
      <dgm:spPr/>
    </dgm:pt>
    <dgm:pt modelId="{03D6483C-86FB-4027-91FD-9B93547C3C31}" type="pres">
      <dgm:prSet presAssocID="{26A491C7-B599-4DC9-AD03-63DF1BBF0A1D}" presName="tx2" presStyleLbl="revTx" presStyleIdx="10" presStyleCnt="12"/>
      <dgm:spPr/>
    </dgm:pt>
    <dgm:pt modelId="{8D232B06-6D89-405B-9388-5F01C8B02701}" type="pres">
      <dgm:prSet presAssocID="{26A491C7-B599-4DC9-AD03-63DF1BBF0A1D}" presName="vert2" presStyleCnt="0"/>
      <dgm:spPr/>
    </dgm:pt>
    <dgm:pt modelId="{D6C04362-6954-4E3F-9D24-62D429B1E458}" type="pres">
      <dgm:prSet presAssocID="{26A491C7-B599-4DC9-AD03-63DF1BBF0A1D}" presName="thinLine2b" presStyleLbl="callout" presStyleIdx="7" presStyleCnt="9"/>
      <dgm:spPr/>
    </dgm:pt>
    <dgm:pt modelId="{86DD9130-805C-4284-851B-44DB3D3B59B3}" type="pres">
      <dgm:prSet presAssocID="{26A491C7-B599-4DC9-AD03-63DF1BBF0A1D}" presName="vertSpace2b" presStyleCnt="0"/>
      <dgm:spPr/>
    </dgm:pt>
    <dgm:pt modelId="{12FDE278-A685-404A-BE78-67CAFC2BAD68}" type="pres">
      <dgm:prSet presAssocID="{98E31A60-D588-457C-B1E8-DBABC8BD4A2A}" presName="horz2" presStyleCnt="0"/>
      <dgm:spPr/>
    </dgm:pt>
    <dgm:pt modelId="{A5B7FD34-A315-4C63-BA02-09D3A2322B05}" type="pres">
      <dgm:prSet presAssocID="{98E31A60-D588-457C-B1E8-DBABC8BD4A2A}" presName="horzSpace2" presStyleCnt="0"/>
      <dgm:spPr/>
    </dgm:pt>
    <dgm:pt modelId="{1B4B2487-1A08-44A8-87D9-250397BC070B}" type="pres">
      <dgm:prSet presAssocID="{98E31A60-D588-457C-B1E8-DBABC8BD4A2A}" presName="tx2" presStyleLbl="revTx" presStyleIdx="11" presStyleCnt="12"/>
      <dgm:spPr/>
    </dgm:pt>
    <dgm:pt modelId="{5A30C5AF-B953-4292-83FE-56340271D73F}" type="pres">
      <dgm:prSet presAssocID="{98E31A60-D588-457C-B1E8-DBABC8BD4A2A}" presName="vert2" presStyleCnt="0"/>
      <dgm:spPr/>
    </dgm:pt>
    <dgm:pt modelId="{CB4575F5-2A89-43E1-BBBF-F4182F3297D8}" type="pres">
      <dgm:prSet presAssocID="{98E31A60-D588-457C-B1E8-DBABC8BD4A2A}" presName="thinLine2b" presStyleLbl="callout" presStyleIdx="8" presStyleCnt="9"/>
      <dgm:spPr/>
    </dgm:pt>
    <dgm:pt modelId="{C86CF82B-29CE-4919-88C4-D51D1E1990FB}" type="pres">
      <dgm:prSet presAssocID="{98E31A60-D588-457C-B1E8-DBABC8BD4A2A}" presName="vertSpace2b" presStyleCnt="0"/>
      <dgm:spPr/>
    </dgm:pt>
  </dgm:ptLst>
  <dgm:cxnLst>
    <dgm:cxn modelId="{7E72FA13-792D-4E88-A9E3-F84C874F7434}" srcId="{43BF0A72-163F-40C6-B296-DF4E30C6AF3F}" destId="{D3DFBF11-47A2-4E5A-8B47-EE2ED587C01A}" srcOrd="0" destOrd="0" parTransId="{E26133D6-090E-4B22-8103-B90D8853AADE}" sibTransId="{FA78DAF2-C036-46A8-A0BC-498EEFB599FE}"/>
    <dgm:cxn modelId="{79CCDC1E-AC3F-428F-AD96-240A4BBA104A}" type="presOf" srcId="{D3DFBF11-47A2-4E5A-8B47-EE2ED587C01A}" destId="{250EBC28-8737-459F-8F9D-311FEB457D80}" srcOrd="0" destOrd="0" presId="urn:microsoft.com/office/officeart/2008/layout/LinedList"/>
    <dgm:cxn modelId="{D9BE6F22-EC15-4EDE-B75E-EBCFF12C8DD8}" type="presOf" srcId="{2D535CB3-792A-4F0E-BE26-CC30ABB2F0C2}" destId="{C59EDA96-40B1-4308-B465-1AC347254F87}" srcOrd="0" destOrd="0" presId="urn:microsoft.com/office/officeart/2008/layout/LinedList"/>
    <dgm:cxn modelId="{BE178324-DF5A-4792-A14A-8422515734D4}" srcId="{94B44A83-3D1D-41CF-B744-D097974F53F5}" destId="{41BA32AE-7CCA-4206-964B-AF7EDC9C33AE}" srcOrd="0" destOrd="0" parTransId="{941E862D-1CC2-428A-928F-9AF685166BF5}" sibTransId="{E6D72D8A-182C-439B-99C8-0A17F570C2D0}"/>
    <dgm:cxn modelId="{0C4B592E-3241-49BD-BD9E-CFCF2749DDB1}" type="presOf" srcId="{43BF0A72-163F-40C6-B296-DF4E30C6AF3F}" destId="{3C5C3B46-6D39-4AEF-B8ED-7217E2125EF6}" srcOrd="0" destOrd="0" presId="urn:microsoft.com/office/officeart/2008/layout/LinedList"/>
    <dgm:cxn modelId="{B7B54E30-A668-46FC-B991-B0707B6AF5D0}" type="presOf" srcId="{E3806709-3BE3-4FE9-9C19-42AC6B2162D2}" destId="{1C7A7329-6B46-4285-A759-BCD471249511}" srcOrd="0" destOrd="0" presId="urn:microsoft.com/office/officeart/2008/layout/LinedList"/>
    <dgm:cxn modelId="{5C109343-CEDB-4FC6-8F30-A80A6A667505}" srcId="{41BA32AE-7CCA-4206-964B-AF7EDC9C33AE}" destId="{2D535CB3-792A-4F0E-BE26-CC30ABB2F0C2}" srcOrd="2" destOrd="0" parTransId="{8B5617DE-8B5A-41DA-A498-1D40A3D8E41D}" sibTransId="{ABE6E1A8-67F6-45BD-822E-AC11B489F41A}"/>
    <dgm:cxn modelId="{7351AA44-A399-4CA5-9C54-ED6FD4FAB0D6}" type="presOf" srcId="{C87554F3-0E66-47F2-999B-3C815002EAEA}" destId="{2230AA3C-7425-42E0-BF98-62BBED3EEA5F}" srcOrd="0" destOrd="0" presId="urn:microsoft.com/office/officeart/2008/layout/LinedList"/>
    <dgm:cxn modelId="{2EDF1346-09B7-4ADF-AD53-660CFDCA79D2}" srcId="{43BF0A72-163F-40C6-B296-DF4E30C6AF3F}" destId="{98E31A60-D588-457C-B1E8-DBABC8BD4A2A}" srcOrd="2" destOrd="0" parTransId="{E523C185-BBB0-458F-9E8D-3D8C09D5EEAB}" sibTransId="{A1BA9034-2DC4-4717-89C1-A17B1B45A3E5}"/>
    <dgm:cxn modelId="{7C919849-5C95-42B6-8E73-E3BD20D20485}" type="presOf" srcId="{97FE476C-4D1C-4A59-8FE3-D36029037257}" destId="{55CCC2A9-E298-4247-A7BC-96373DF489EB}" srcOrd="0" destOrd="0" presId="urn:microsoft.com/office/officeart/2008/layout/LinedList"/>
    <dgm:cxn modelId="{15E1086D-A111-4DAC-B955-CBFBDDE06BD4}" type="presOf" srcId="{3E8315E8-CBC9-4515-9633-DB45A68B82C3}" destId="{F0703AD6-D2A7-40C1-BB43-31C4352D2963}" srcOrd="0" destOrd="0" presId="urn:microsoft.com/office/officeart/2008/layout/LinedList"/>
    <dgm:cxn modelId="{66E64E78-E979-4AA5-B037-D8D03252C01D}" type="presOf" srcId="{21753991-2EC2-4106-A301-AC233982F184}" destId="{C6F39140-F39F-4E27-A73D-18D124E340DB}" srcOrd="0" destOrd="0" presId="urn:microsoft.com/office/officeart/2008/layout/LinedList"/>
    <dgm:cxn modelId="{BF10B894-4694-4F2F-BD25-790D9659F284}" srcId="{21753991-2EC2-4106-A301-AC233982F184}" destId="{ACD71290-6BED-4800-98F3-5A8A4FA3B1E9}" srcOrd="1" destOrd="0" parTransId="{38291663-4B0C-43A9-9785-C9C77E3231F5}" sibTransId="{E23794FD-88E8-42D9-849B-AF76B01A1290}"/>
    <dgm:cxn modelId="{E9E3BB9D-41EB-44EC-A4B7-DC117BAFEEA9}" type="presOf" srcId="{94B44A83-3D1D-41CF-B744-D097974F53F5}" destId="{74E1DCC5-C7ED-4D4B-B9EA-D8BD34EFE9D2}" srcOrd="0" destOrd="0" presId="urn:microsoft.com/office/officeart/2008/layout/LinedList"/>
    <dgm:cxn modelId="{CEA258A5-5C32-499A-BB8D-CFEA7BD18528}" srcId="{41BA32AE-7CCA-4206-964B-AF7EDC9C33AE}" destId="{E3806709-3BE3-4FE9-9C19-42AC6B2162D2}" srcOrd="1" destOrd="0" parTransId="{F8BF4BF7-BF41-4871-AE0E-540A0229D39C}" sibTransId="{2D6A959A-D589-410D-BB57-62D287D50950}"/>
    <dgm:cxn modelId="{CAFC66AA-00D3-490B-865D-1FF2A13D9A6F}" srcId="{21753991-2EC2-4106-A301-AC233982F184}" destId="{3E8315E8-CBC9-4515-9633-DB45A68B82C3}" srcOrd="0" destOrd="0" parTransId="{F3FDC4E0-F174-4C1E-B341-29EE96757540}" sibTransId="{FF884D82-2093-43F9-80A6-EFA6E62F447C}"/>
    <dgm:cxn modelId="{843830AD-3C84-4E52-97F2-011A1B2CADBE}" srcId="{94B44A83-3D1D-41CF-B744-D097974F53F5}" destId="{43BF0A72-163F-40C6-B296-DF4E30C6AF3F}" srcOrd="2" destOrd="0" parTransId="{EA093058-36CB-432D-B33D-F8B51321B889}" sibTransId="{7C2431A3-1143-4126-9FAE-F8E21D4D95F5}"/>
    <dgm:cxn modelId="{5D377AD0-182F-4635-959D-E6C03A82087B}" srcId="{41BA32AE-7CCA-4206-964B-AF7EDC9C33AE}" destId="{97FE476C-4D1C-4A59-8FE3-D36029037257}" srcOrd="0" destOrd="0" parTransId="{3C95CD88-41D6-4495-B22E-0845476815E0}" sibTransId="{A94374C6-36D5-42DE-AE84-DD6945065803}"/>
    <dgm:cxn modelId="{A29B17D4-CB02-4BCE-8F0B-637D417D18D8}" type="presOf" srcId="{26A491C7-B599-4DC9-AD03-63DF1BBF0A1D}" destId="{03D6483C-86FB-4027-91FD-9B93547C3C31}" srcOrd="0" destOrd="0" presId="urn:microsoft.com/office/officeart/2008/layout/LinedList"/>
    <dgm:cxn modelId="{AB64A9D8-7E0C-437F-8724-6D8817501096}" srcId="{21753991-2EC2-4106-A301-AC233982F184}" destId="{C87554F3-0E66-47F2-999B-3C815002EAEA}" srcOrd="2" destOrd="0" parTransId="{AC151A8A-41D2-4FD8-AA46-7F62777BBE66}" sibTransId="{3668BA0C-88A0-4026-8041-A5DC6BA9CBF5}"/>
    <dgm:cxn modelId="{07BCD6DC-113B-4AF6-A2FD-005C65CA6A33}" srcId="{94B44A83-3D1D-41CF-B744-D097974F53F5}" destId="{21753991-2EC2-4106-A301-AC233982F184}" srcOrd="1" destOrd="0" parTransId="{9D566264-8F5C-41D0-96F9-7510B510544C}" sibTransId="{6BB98182-4E6C-491B-A177-CD84C7BE31D5}"/>
    <dgm:cxn modelId="{98AD9DDE-5FC0-47F9-95C0-E4B3B758272B}" type="presOf" srcId="{ACD71290-6BED-4800-98F3-5A8A4FA3B1E9}" destId="{9127E518-62BA-42B6-8EF0-B1B6CD8D35DE}" srcOrd="0" destOrd="0" presId="urn:microsoft.com/office/officeart/2008/layout/LinedList"/>
    <dgm:cxn modelId="{38DE55EB-1DAA-4260-B553-11437159258C}" srcId="{43BF0A72-163F-40C6-B296-DF4E30C6AF3F}" destId="{26A491C7-B599-4DC9-AD03-63DF1BBF0A1D}" srcOrd="1" destOrd="0" parTransId="{AFBBB248-335C-47CB-A872-763385CDC765}" sibTransId="{C4D085AE-4CEF-43DC-9653-FFDC74E04F25}"/>
    <dgm:cxn modelId="{4387A4F1-C214-430B-9AFF-E0DD99AE45E7}" type="presOf" srcId="{41BA32AE-7CCA-4206-964B-AF7EDC9C33AE}" destId="{65A6E0E3-D5B0-43E3-84B3-F19254B01D0F}" srcOrd="0" destOrd="0" presId="urn:microsoft.com/office/officeart/2008/layout/LinedList"/>
    <dgm:cxn modelId="{17C065F7-501C-43B6-8AC7-D8E68F61839E}" type="presOf" srcId="{98E31A60-D588-457C-B1E8-DBABC8BD4A2A}" destId="{1B4B2487-1A08-44A8-87D9-250397BC070B}" srcOrd="0" destOrd="0" presId="urn:microsoft.com/office/officeart/2008/layout/LinedList"/>
    <dgm:cxn modelId="{4B835545-7A95-4C29-B761-D5C4172CE1ED}" type="presParOf" srcId="{74E1DCC5-C7ED-4D4B-B9EA-D8BD34EFE9D2}" destId="{D122479A-EEC4-4A1E-B337-97BBFEFF24F2}" srcOrd="0" destOrd="0" presId="urn:microsoft.com/office/officeart/2008/layout/LinedList"/>
    <dgm:cxn modelId="{7BD03925-8B96-4818-AE38-59E71D6B4FF9}" type="presParOf" srcId="{74E1DCC5-C7ED-4D4B-B9EA-D8BD34EFE9D2}" destId="{FB03CEE0-DF01-4F0C-9E4D-2A8CF42CAC1B}" srcOrd="1" destOrd="0" presId="urn:microsoft.com/office/officeart/2008/layout/LinedList"/>
    <dgm:cxn modelId="{6A733E58-8247-4B13-BB62-A2767B518784}" type="presParOf" srcId="{FB03CEE0-DF01-4F0C-9E4D-2A8CF42CAC1B}" destId="{65A6E0E3-D5B0-43E3-84B3-F19254B01D0F}" srcOrd="0" destOrd="0" presId="urn:microsoft.com/office/officeart/2008/layout/LinedList"/>
    <dgm:cxn modelId="{CDEFBC01-1684-44BE-BBFA-6B07CFE1C216}" type="presParOf" srcId="{FB03CEE0-DF01-4F0C-9E4D-2A8CF42CAC1B}" destId="{9CC4B40D-8517-487C-8C7C-C26622C6DC72}" srcOrd="1" destOrd="0" presId="urn:microsoft.com/office/officeart/2008/layout/LinedList"/>
    <dgm:cxn modelId="{31AE8CFF-58B9-4C7D-B234-B75C01ACAC9E}" type="presParOf" srcId="{9CC4B40D-8517-487C-8C7C-C26622C6DC72}" destId="{D60C4BD4-9ABD-4DA6-895E-8E3054A0DF25}" srcOrd="0" destOrd="0" presId="urn:microsoft.com/office/officeart/2008/layout/LinedList"/>
    <dgm:cxn modelId="{0DA9CF3E-C1F1-43B4-86C6-82B6353B4B4F}" type="presParOf" srcId="{9CC4B40D-8517-487C-8C7C-C26622C6DC72}" destId="{E7B95817-2285-404F-9B79-E44A09A7C367}" srcOrd="1" destOrd="0" presId="urn:microsoft.com/office/officeart/2008/layout/LinedList"/>
    <dgm:cxn modelId="{29E14F22-C689-47AB-8EAC-4EF38E0F2D36}" type="presParOf" srcId="{E7B95817-2285-404F-9B79-E44A09A7C367}" destId="{27B3ECDE-8C7B-4956-8539-828CFC2A88FC}" srcOrd="0" destOrd="0" presId="urn:microsoft.com/office/officeart/2008/layout/LinedList"/>
    <dgm:cxn modelId="{F17EB965-D6B5-4E1B-BA54-E442613B9789}" type="presParOf" srcId="{E7B95817-2285-404F-9B79-E44A09A7C367}" destId="{55CCC2A9-E298-4247-A7BC-96373DF489EB}" srcOrd="1" destOrd="0" presId="urn:microsoft.com/office/officeart/2008/layout/LinedList"/>
    <dgm:cxn modelId="{51B502A7-4412-4A7B-BF1F-28E36F9CBD97}" type="presParOf" srcId="{E7B95817-2285-404F-9B79-E44A09A7C367}" destId="{464A687E-CE93-4FD5-9B3A-B0473D0ED1DD}" srcOrd="2" destOrd="0" presId="urn:microsoft.com/office/officeart/2008/layout/LinedList"/>
    <dgm:cxn modelId="{400DCAF9-C754-4A3F-99D6-4C7418F75130}" type="presParOf" srcId="{9CC4B40D-8517-487C-8C7C-C26622C6DC72}" destId="{5A0FB235-4863-4C25-B39B-5D6F5822F6F0}" srcOrd="2" destOrd="0" presId="urn:microsoft.com/office/officeart/2008/layout/LinedList"/>
    <dgm:cxn modelId="{0AFFB03E-3F19-4E1D-9C39-4A3A02675B02}" type="presParOf" srcId="{9CC4B40D-8517-487C-8C7C-C26622C6DC72}" destId="{CB37A2EC-3A75-4DC0-92CC-57765F06A3BA}" srcOrd="3" destOrd="0" presId="urn:microsoft.com/office/officeart/2008/layout/LinedList"/>
    <dgm:cxn modelId="{4D703C47-96D8-4B08-9F1A-437C10617D46}" type="presParOf" srcId="{9CC4B40D-8517-487C-8C7C-C26622C6DC72}" destId="{35C9584F-79BA-4DCF-A138-6FAF285BFAC9}" srcOrd="4" destOrd="0" presId="urn:microsoft.com/office/officeart/2008/layout/LinedList"/>
    <dgm:cxn modelId="{BF09B3EA-44C7-473A-90CF-114B08F86851}" type="presParOf" srcId="{35C9584F-79BA-4DCF-A138-6FAF285BFAC9}" destId="{41FCFB3F-CB41-46A6-81EF-BC43860E50E8}" srcOrd="0" destOrd="0" presId="urn:microsoft.com/office/officeart/2008/layout/LinedList"/>
    <dgm:cxn modelId="{85552B7E-1334-4E4A-BF40-02F8026E6D64}" type="presParOf" srcId="{35C9584F-79BA-4DCF-A138-6FAF285BFAC9}" destId="{1C7A7329-6B46-4285-A759-BCD471249511}" srcOrd="1" destOrd="0" presId="urn:microsoft.com/office/officeart/2008/layout/LinedList"/>
    <dgm:cxn modelId="{9311F53D-91E9-4245-A89D-A92F2C561555}" type="presParOf" srcId="{35C9584F-79BA-4DCF-A138-6FAF285BFAC9}" destId="{0A7D5D41-40C6-49F0-BD0B-E2CC58CCB12B}" srcOrd="2" destOrd="0" presId="urn:microsoft.com/office/officeart/2008/layout/LinedList"/>
    <dgm:cxn modelId="{4B4FC2C7-7299-4BEA-9E38-4C573A700941}" type="presParOf" srcId="{9CC4B40D-8517-487C-8C7C-C26622C6DC72}" destId="{41E0FD10-0728-4376-BE3A-905EB312A656}" srcOrd="5" destOrd="0" presId="urn:microsoft.com/office/officeart/2008/layout/LinedList"/>
    <dgm:cxn modelId="{764D4E0C-6492-4049-95CB-3549DD8248A8}" type="presParOf" srcId="{9CC4B40D-8517-487C-8C7C-C26622C6DC72}" destId="{E6AAFEBA-5044-4CD3-A157-D7AB473E7810}" srcOrd="6" destOrd="0" presId="urn:microsoft.com/office/officeart/2008/layout/LinedList"/>
    <dgm:cxn modelId="{498AC8D8-2CAA-4C34-813E-CD61421F9A80}" type="presParOf" srcId="{9CC4B40D-8517-487C-8C7C-C26622C6DC72}" destId="{75BD4CDA-3D9B-410D-A330-69B9F2B22E4A}" srcOrd="7" destOrd="0" presId="urn:microsoft.com/office/officeart/2008/layout/LinedList"/>
    <dgm:cxn modelId="{6068345C-B1C2-4552-B428-A7CD088F37B8}" type="presParOf" srcId="{75BD4CDA-3D9B-410D-A330-69B9F2B22E4A}" destId="{950E1991-E2CC-491F-B68B-6D7B93B2000E}" srcOrd="0" destOrd="0" presId="urn:microsoft.com/office/officeart/2008/layout/LinedList"/>
    <dgm:cxn modelId="{3A0C5A2E-99BE-4BAA-BEA8-2D060ED37F73}" type="presParOf" srcId="{75BD4CDA-3D9B-410D-A330-69B9F2B22E4A}" destId="{C59EDA96-40B1-4308-B465-1AC347254F87}" srcOrd="1" destOrd="0" presId="urn:microsoft.com/office/officeart/2008/layout/LinedList"/>
    <dgm:cxn modelId="{7521451B-A24B-41F5-A739-2DF66D395BC6}" type="presParOf" srcId="{75BD4CDA-3D9B-410D-A330-69B9F2B22E4A}" destId="{9C25BF0C-359A-4504-848F-3CE08AF1BD30}" srcOrd="2" destOrd="0" presId="urn:microsoft.com/office/officeart/2008/layout/LinedList"/>
    <dgm:cxn modelId="{6B5D5F3D-D8F1-486F-B52F-7C20F3C093F7}" type="presParOf" srcId="{9CC4B40D-8517-487C-8C7C-C26622C6DC72}" destId="{E831CD28-C8CF-49A3-82B6-38005BC500EC}" srcOrd="8" destOrd="0" presId="urn:microsoft.com/office/officeart/2008/layout/LinedList"/>
    <dgm:cxn modelId="{D38FBDD5-5976-45E0-955A-C4E3CA6108BB}" type="presParOf" srcId="{9CC4B40D-8517-487C-8C7C-C26622C6DC72}" destId="{00B086F1-917B-49F7-9EC2-0E5C7A0A2132}" srcOrd="9" destOrd="0" presId="urn:microsoft.com/office/officeart/2008/layout/LinedList"/>
    <dgm:cxn modelId="{90F89CC2-03D6-4983-A291-AA9DC4CBABA0}" type="presParOf" srcId="{74E1DCC5-C7ED-4D4B-B9EA-D8BD34EFE9D2}" destId="{99100B57-5F94-4BF0-9922-C2FC79C32CEE}" srcOrd="2" destOrd="0" presId="urn:microsoft.com/office/officeart/2008/layout/LinedList"/>
    <dgm:cxn modelId="{1AC9372B-7BB2-4126-97C4-86E2BACD3DBC}" type="presParOf" srcId="{74E1DCC5-C7ED-4D4B-B9EA-D8BD34EFE9D2}" destId="{FF6661CE-3F6E-477D-B714-9046DF862D4C}" srcOrd="3" destOrd="0" presId="urn:microsoft.com/office/officeart/2008/layout/LinedList"/>
    <dgm:cxn modelId="{A593E92E-F605-499E-9E00-F667536A1322}" type="presParOf" srcId="{FF6661CE-3F6E-477D-B714-9046DF862D4C}" destId="{C6F39140-F39F-4E27-A73D-18D124E340DB}" srcOrd="0" destOrd="0" presId="urn:microsoft.com/office/officeart/2008/layout/LinedList"/>
    <dgm:cxn modelId="{9E405A5F-F96A-4896-804F-198204600F40}" type="presParOf" srcId="{FF6661CE-3F6E-477D-B714-9046DF862D4C}" destId="{788B7DEB-1029-4F78-9909-FD722E6C4280}" srcOrd="1" destOrd="0" presId="urn:microsoft.com/office/officeart/2008/layout/LinedList"/>
    <dgm:cxn modelId="{B0F90CB3-0326-41BB-B949-D6EB39B76922}" type="presParOf" srcId="{788B7DEB-1029-4F78-9909-FD722E6C4280}" destId="{C797263B-1ED3-49A8-8F26-412B62723372}" srcOrd="0" destOrd="0" presId="urn:microsoft.com/office/officeart/2008/layout/LinedList"/>
    <dgm:cxn modelId="{600752C8-EBC6-408A-8D17-701DA4262C9A}" type="presParOf" srcId="{788B7DEB-1029-4F78-9909-FD722E6C4280}" destId="{D9BF4381-0AC7-4170-99EC-BD8E2B8329E9}" srcOrd="1" destOrd="0" presId="urn:microsoft.com/office/officeart/2008/layout/LinedList"/>
    <dgm:cxn modelId="{68AF43E7-B2BA-445B-BE9E-4848CD820534}" type="presParOf" srcId="{D9BF4381-0AC7-4170-99EC-BD8E2B8329E9}" destId="{0A8578C1-256C-45B9-B903-46D1F8A7981F}" srcOrd="0" destOrd="0" presId="urn:microsoft.com/office/officeart/2008/layout/LinedList"/>
    <dgm:cxn modelId="{A81F26FC-3358-4B26-974D-2C7D5A8D53C7}" type="presParOf" srcId="{D9BF4381-0AC7-4170-99EC-BD8E2B8329E9}" destId="{F0703AD6-D2A7-40C1-BB43-31C4352D2963}" srcOrd="1" destOrd="0" presId="urn:microsoft.com/office/officeart/2008/layout/LinedList"/>
    <dgm:cxn modelId="{2079FA97-2537-4E6D-8829-9096CBBA3845}" type="presParOf" srcId="{D9BF4381-0AC7-4170-99EC-BD8E2B8329E9}" destId="{51CA3C8D-15D0-4241-B72D-CF17E556E868}" srcOrd="2" destOrd="0" presId="urn:microsoft.com/office/officeart/2008/layout/LinedList"/>
    <dgm:cxn modelId="{CACCE09C-17EE-4651-AFE0-08FC41771043}" type="presParOf" srcId="{788B7DEB-1029-4F78-9909-FD722E6C4280}" destId="{B2FEFB38-AD80-4BF6-9D25-A782427C0076}" srcOrd="2" destOrd="0" presId="urn:microsoft.com/office/officeart/2008/layout/LinedList"/>
    <dgm:cxn modelId="{FF96EF79-010B-4188-A3A1-4ED8153BD05A}" type="presParOf" srcId="{788B7DEB-1029-4F78-9909-FD722E6C4280}" destId="{F3A88897-A734-4BD9-8294-73D3A9F3C1D5}" srcOrd="3" destOrd="0" presId="urn:microsoft.com/office/officeart/2008/layout/LinedList"/>
    <dgm:cxn modelId="{064ED3AB-6669-4D09-AA5E-D717FE76663C}" type="presParOf" srcId="{788B7DEB-1029-4F78-9909-FD722E6C4280}" destId="{3A739673-13A1-431D-B41D-F28F824F6D74}" srcOrd="4" destOrd="0" presId="urn:microsoft.com/office/officeart/2008/layout/LinedList"/>
    <dgm:cxn modelId="{3AA4629D-7BA9-4FAA-9DC0-4735CB58328D}" type="presParOf" srcId="{3A739673-13A1-431D-B41D-F28F824F6D74}" destId="{554D52B6-2AA4-4488-B910-4F5951184872}" srcOrd="0" destOrd="0" presId="urn:microsoft.com/office/officeart/2008/layout/LinedList"/>
    <dgm:cxn modelId="{E2739647-CAB2-42B5-AE3E-27510DB9BC3A}" type="presParOf" srcId="{3A739673-13A1-431D-B41D-F28F824F6D74}" destId="{9127E518-62BA-42B6-8EF0-B1B6CD8D35DE}" srcOrd="1" destOrd="0" presId="urn:microsoft.com/office/officeart/2008/layout/LinedList"/>
    <dgm:cxn modelId="{B4B3DEBC-35CB-4CC9-8629-A15B87DF69DF}" type="presParOf" srcId="{3A739673-13A1-431D-B41D-F28F824F6D74}" destId="{640D84C1-821C-4CF5-9F25-6721ECF8037D}" srcOrd="2" destOrd="0" presId="urn:microsoft.com/office/officeart/2008/layout/LinedList"/>
    <dgm:cxn modelId="{5B89FC01-7DA2-45B5-80C7-E5CB91D01ACE}" type="presParOf" srcId="{788B7DEB-1029-4F78-9909-FD722E6C4280}" destId="{1A1FF264-6A7F-42F8-A5E3-B375E6B65B93}" srcOrd="5" destOrd="0" presId="urn:microsoft.com/office/officeart/2008/layout/LinedList"/>
    <dgm:cxn modelId="{555B134B-8D2C-4314-B513-1DFCB1DA38EE}" type="presParOf" srcId="{788B7DEB-1029-4F78-9909-FD722E6C4280}" destId="{A203F134-8687-4C04-91CD-660E3B4BE14D}" srcOrd="6" destOrd="0" presId="urn:microsoft.com/office/officeart/2008/layout/LinedList"/>
    <dgm:cxn modelId="{BCD9BA88-E254-4EE4-A24A-610E9A6D1CD0}" type="presParOf" srcId="{788B7DEB-1029-4F78-9909-FD722E6C4280}" destId="{A82F11A2-991A-4F8F-9D74-1577A84350B2}" srcOrd="7" destOrd="0" presId="urn:microsoft.com/office/officeart/2008/layout/LinedList"/>
    <dgm:cxn modelId="{73AB7BC2-6661-4F53-93D2-C7EFBA386688}" type="presParOf" srcId="{A82F11A2-991A-4F8F-9D74-1577A84350B2}" destId="{9382C676-A7B1-449D-A8E7-FF44A3CC643C}" srcOrd="0" destOrd="0" presId="urn:microsoft.com/office/officeart/2008/layout/LinedList"/>
    <dgm:cxn modelId="{BB84CFF0-E285-48F7-B8F9-E040747A47CC}" type="presParOf" srcId="{A82F11A2-991A-4F8F-9D74-1577A84350B2}" destId="{2230AA3C-7425-42E0-BF98-62BBED3EEA5F}" srcOrd="1" destOrd="0" presId="urn:microsoft.com/office/officeart/2008/layout/LinedList"/>
    <dgm:cxn modelId="{E590EE6F-ECF5-4659-9211-7F7EEB9FF16C}" type="presParOf" srcId="{A82F11A2-991A-4F8F-9D74-1577A84350B2}" destId="{2986D9E2-AA59-424D-ACF7-88BBC1BAC0CA}" srcOrd="2" destOrd="0" presId="urn:microsoft.com/office/officeart/2008/layout/LinedList"/>
    <dgm:cxn modelId="{61A38468-0659-4DB0-903E-DC574B25EBB0}" type="presParOf" srcId="{788B7DEB-1029-4F78-9909-FD722E6C4280}" destId="{08E4CAA9-974E-4B92-9859-D0768DF1AA12}" srcOrd="8" destOrd="0" presId="urn:microsoft.com/office/officeart/2008/layout/LinedList"/>
    <dgm:cxn modelId="{B1EAA457-24EE-4C7A-801C-56CFA5CC6CFD}" type="presParOf" srcId="{788B7DEB-1029-4F78-9909-FD722E6C4280}" destId="{0AF0D7FC-1136-4576-B5CE-BB2B5B8AF417}" srcOrd="9" destOrd="0" presId="urn:microsoft.com/office/officeart/2008/layout/LinedList"/>
    <dgm:cxn modelId="{AB995152-4338-4980-B554-344248F85760}" type="presParOf" srcId="{74E1DCC5-C7ED-4D4B-B9EA-D8BD34EFE9D2}" destId="{61BCDC31-0AB3-4FF8-8130-0F05640AB9EA}" srcOrd="4" destOrd="0" presId="urn:microsoft.com/office/officeart/2008/layout/LinedList"/>
    <dgm:cxn modelId="{16660CBD-92B7-469E-9B59-FA594958D5B4}" type="presParOf" srcId="{74E1DCC5-C7ED-4D4B-B9EA-D8BD34EFE9D2}" destId="{24722F42-B328-4102-9850-B99C37FE2DF3}" srcOrd="5" destOrd="0" presId="urn:microsoft.com/office/officeart/2008/layout/LinedList"/>
    <dgm:cxn modelId="{42BC34F1-FDE1-4C69-B5DF-15380E279689}" type="presParOf" srcId="{24722F42-B328-4102-9850-B99C37FE2DF3}" destId="{3C5C3B46-6D39-4AEF-B8ED-7217E2125EF6}" srcOrd="0" destOrd="0" presId="urn:microsoft.com/office/officeart/2008/layout/LinedList"/>
    <dgm:cxn modelId="{B7BC55A9-2DAE-4CCC-85AD-FC62D364C1D2}" type="presParOf" srcId="{24722F42-B328-4102-9850-B99C37FE2DF3}" destId="{EF49C014-79F0-46DC-8AF8-A5832F747B9B}" srcOrd="1" destOrd="0" presId="urn:microsoft.com/office/officeart/2008/layout/LinedList"/>
    <dgm:cxn modelId="{5E08078A-21C7-40AF-8D8F-4ED454E595FF}" type="presParOf" srcId="{EF49C014-79F0-46DC-8AF8-A5832F747B9B}" destId="{BCF89B94-D7D5-4CD5-9A7D-BDF40B3EE77E}" srcOrd="0" destOrd="0" presId="urn:microsoft.com/office/officeart/2008/layout/LinedList"/>
    <dgm:cxn modelId="{FC87B41E-D454-4BDE-8163-43927C20346F}" type="presParOf" srcId="{EF49C014-79F0-46DC-8AF8-A5832F747B9B}" destId="{6F26BBEC-20F3-4D04-86C8-D43A998DA240}" srcOrd="1" destOrd="0" presId="urn:microsoft.com/office/officeart/2008/layout/LinedList"/>
    <dgm:cxn modelId="{F47D23C0-7EC5-4C74-A8D6-A2FA922D129F}" type="presParOf" srcId="{6F26BBEC-20F3-4D04-86C8-D43A998DA240}" destId="{E7271041-2C74-4B4F-9E75-DB3E345D3C3C}" srcOrd="0" destOrd="0" presId="urn:microsoft.com/office/officeart/2008/layout/LinedList"/>
    <dgm:cxn modelId="{83E8C9A0-8A82-409F-976E-426F8A02E266}" type="presParOf" srcId="{6F26BBEC-20F3-4D04-86C8-D43A998DA240}" destId="{250EBC28-8737-459F-8F9D-311FEB457D80}" srcOrd="1" destOrd="0" presId="urn:microsoft.com/office/officeart/2008/layout/LinedList"/>
    <dgm:cxn modelId="{6BF0808A-3C47-4808-BFFA-2782D5191024}" type="presParOf" srcId="{6F26BBEC-20F3-4D04-86C8-D43A998DA240}" destId="{E929FDC1-C253-4848-AFB2-4C689E800894}" srcOrd="2" destOrd="0" presId="urn:microsoft.com/office/officeart/2008/layout/LinedList"/>
    <dgm:cxn modelId="{52330430-E53B-4331-B4A8-0F0BD6CC2329}" type="presParOf" srcId="{EF49C014-79F0-46DC-8AF8-A5832F747B9B}" destId="{8836E5CC-0FDB-4DB9-923B-E0B6D63AD813}" srcOrd="2" destOrd="0" presId="urn:microsoft.com/office/officeart/2008/layout/LinedList"/>
    <dgm:cxn modelId="{287B8476-608F-41DF-A492-B3B977B13BB5}" type="presParOf" srcId="{EF49C014-79F0-46DC-8AF8-A5832F747B9B}" destId="{CBDA085E-6739-4C98-88B5-6DB7AACC3FCE}" srcOrd="3" destOrd="0" presId="urn:microsoft.com/office/officeart/2008/layout/LinedList"/>
    <dgm:cxn modelId="{C6798B97-3ECC-450B-8227-538496FECF0F}" type="presParOf" srcId="{EF49C014-79F0-46DC-8AF8-A5832F747B9B}" destId="{F1A766A4-F232-4A5A-A35B-5B0203A52202}" srcOrd="4" destOrd="0" presId="urn:microsoft.com/office/officeart/2008/layout/LinedList"/>
    <dgm:cxn modelId="{94F2A55B-7CC7-4365-9590-127E5C09B0D5}" type="presParOf" srcId="{F1A766A4-F232-4A5A-A35B-5B0203A52202}" destId="{B4E20960-91A0-4005-A225-C265028313C3}" srcOrd="0" destOrd="0" presId="urn:microsoft.com/office/officeart/2008/layout/LinedList"/>
    <dgm:cxn modelId="{63168978-20BB-44BB-B500-FD847BC90BD3}" type="presParOf" srcId="{F1A766A4-F232-4A5A-A35B-5B0203A52202}" destId="{03D6483C-86FB-4027-91FD-9B93547C3C31}" srcOrd="1" destOrd="0" presId="urn:microsoft.com/office/officeart/2008/layout/LinedList"/>
    <dgm:cxn modelId="{B3DF3AE0-4592-4F49-9459-422E4C9D641D}" type="presParOf" srcId="{F1A766A4-F232-4A5A-A35B-5B0203A52202}" destId="{8D232B06-6D89-405B-9388-5F01C8B02701}" srcOrd="2" destOrd="0" presId="urn:microsoft.com/office/officeart/2008/layout/LinedList"/>
    <dgm:cxn modelId="{89E812CA-143C-4A26-A730-0E88189E7DD1}" type="presParOf" srcId="{EF49C014-79F0-46DC-8AF8-A5832F747B9B}" destId="{D6C04362-6954-4E3F-9D24-62D429B1E458}" srcOrd="5" destOrd="0" presId="urn:microsoft.com/office/officeart/2008/layout/LinedList"/>
    <dgm:cxn modelId="{77F657BB-05B8-416A-B7B6-7A3586504F15}" type="presParOf" srcId="{EF49C014-79F0-46DC-8AF8-A5832F747B9B}" destId="{86DD9130-805C-4284-851B-44DB3D3B59B3}" srcOrd="6" destOrd="0" presId="urn:microsoft.com/office/officeart/2008/layout/LinedList"/>
    <dgm:cxn modelId="{4A4CBB23-6FCC-45CB-8AEB-701D2DBCAA57}" type="presParOf" srcId="{EF49C014-79F0-46DC-8AF8-A5832F747B9B}" destId="{12FDE278-A685-404A-BE78-67CAFC2BAD68}" srcOrd="7" destOrd="0" presId="urn:microsoft.com/office/officeart/2008/layout/LinedList"/>
    <dgm:cxn modelId="{7684D8B4-47B3-437E-9068-3BA2A9E478E7}" type="presParOf" srcId="{12FDE278-A685-404A-BE78-67CAFC2BAD68}" destId="{A5B7FD34-A315-4C63-BA02-09D3A2322B05}" srcOrd="0" destOrd="0" presId="urn:microsoft.com/office/officeart/2008/layout/LinedList"/>
    <dgm:cxn modelId="{CE7CF048-ABB1-4EF8-A3E8-5929AC70859A}" type="presParOf" srcId="{12FDE278-A685-404A-BE78-67CAFC2BAD68}" destId="{1B4B2487-1A08-44A8-87D9-250397BC070B}" srcOrd="1" destOrd="0" presId="urn:microsoft.com/office/officeart/2008/layout/LinedList"/>
    <dgm:cxn modelId="{AB45C8AE-BA2E-4F17-8659-645E4EC96CF6}" type="presParOf" srcId="{12FDE278-A685-404A-BE78-67CAFC2BAD68}" destId="{5A30C5AF-B953-4292-83FE-56340271D73F}" srcOrd="2" destOrd="0" presId="urn:microsoft.com/office/officeart/2008/layout/LinedList"/>
    <dgm:cxn modelId="{E15045FB-6C95-4ABF-839F-77282F9C02DD}" type="presParOf" srcId="{EF49C014-79F0-46DC-8AF8-A5832F747B9B}" destId="{CB4575F5-2A89-43E1-BBBF-F4182F3297D8}" srcOrd="8" destOrd="0" presId="urn:microsoft.com/office/officeart/2008/layout/LinedList"/>
    <dgm:cxn modelId="{4D103511-2217-4C4F-A682-C9A51E4C4203}" type="presParOf" srcId="{EF49C014-79F0-46DC-8AF8-A5832F747B9B}" destId="{C86CF82B-29CE-4919-88C4-D51D1E1990FB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B44A83-3D1D-41CF-B744-D097974F53F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D0006B2-62A5-4370-9D56-BD1C560FFEE7}">
      <dgm:prSet phldrT="[Texto]"/>
      <dgm:spPr/>
      <dgm:t>
        <a:bodyPr/>
        <a:lstStyle/>
        <a:p>
          <a:r>
            <a:rPr lang="es-MX" dirty="0"/>
            <a:t>M</a:t>
          </a:r>
        </a:p>
      </dgm:t>
    </dgm:pt>
    <dgm:pt modelId="{F2746A55-D80A-411D-9B0E-092411CD6DDE}" type="parTrans" cxnId="{3077AB9F-03BC-45ED-8E9C-29A828D0B9AE}">
      <dgm:prSet/>
      <dgm:spPr/>
      <dgm:t>
        <a:bodyPr/>
        <a:lstStyle/>
        <a:p>
          <a:endParaRPr lang="es-ES"/>
        </a:p>
      </dgm:t>
    </dgm:pt>
    <dgm:pt modelId="{D8D636DF-9360-42F2-A34B-471F0F28FEF4}" type="sibTrans" cxnId="{3077AB9F-03BC-45ED-8E9C-29A828D0B9AE}">
      <dgm:prSet/>
      <dgm:spPr/>
      <dgm:t>
        <a:bodyPr/>
        <a:lstStyle/>
        <a:p>
          <a:endParaRPr lang="es-ES"/>
        </a:p>
      </dgm:t>
    </dgm:pt>
    <dgm:pt modelId="{C1AE2C4D-FDB7-46E0-9131-720265F4F1A6}">
      <dgm:prSet phldrT="[Texto]"/>
      <dgm:spPr/>
      <dgm:t>
        <a:bodyPr/>
        <a:lstStyle/>
        <a:p>
          <a:r>
            <a:rPr lang="es-MX" b="1" dirty="0"/>
            <a:t>¿Qué aspecto o funcionalidad puedo modificar? </a:t>
          </a:r>
        </a:p>
      </dgm:t>
    </dgm:pt>
    <dgm:pt modelId="{84A3CD01-CACC-460F-B8E6-A641B5E3C154}" type="parTrans" cxnId="{B440D5B3-3780-48BC-87CF-486F18D70408}">
      <dgm:prSet/>
      <dgm:spPr/>
      <dgm:t>
        <a:bodyPr/>
        <a:lstStyle/>
        <a:p>
          <a:endParaRPr lang="es-ES"/>
        </a:p>
      </dgm:t>
    </dgm:pt>
    <dgm:pt modelId="{9BB32CA2-2E3A-4002-AAAB-2E5A7F868BE4}" type="sibTrans" cxnId="{B440D5B3-3780-48BC-87CF-486F18D70408}">
      <dgm:prSet/>
      <dgm:spPr/>
      <dgm:t>
        <a:bodyPr/>
        <a:lstStyle/>
        <a:p>
          <a:endParaRPr lang="es-ES"/>
        </a:p>
      </dgm:t>
    </dgm:pt>
    <dgm:pt modelId="{0897A40F-D6AD-4497-8822-59E0269EB6BF}">
      <dgm:prSet phldrT="[Texto]"/>
      <dgm:spPr/>
      <dgm:t>
        <a:bodyPr/>
        <a:lstStyle/>
        <a:p>
          <a:r>
            <a:rPr lang="es-MX" dirty="0"/>
            <a:t>- Puedo modificar el tamaño del compartimento principal según el contenido.</a:t>
          </a:r>
        </a:p>
      </dgm:t>
    </dgm:pt>
    <dgm:pt modelId="{FB9F8F33-7F65-4365-8681-7FECFE26F89E}" type="parTrans" cxnId="{10B33777-5AE4-49AD-B060-22CE6DB97DF3}">
      <dgm:prSet/>
      <dgm:spPr/>
      <dgm:t>
        <a:bodyPr/>
        <a:lstStyle/>
        <a:p>
          <a:endParaRPr lang="es-ES"/>
        </a:p>
      </dgm:t>
    </dgm:pt>
    <dgm:pt modelId="{E7E761B1-AE05-4651-BF66-18A56893EB97}" type="sibTrans" cxnId="{10B33777-5AE4-49AD-B060-22CE6DB97DF3}">
      <dgm:prSet/>
      <dgm:spPr/>
      <dgm:t>
        <a:bodyPr/>
        <a:lstStyle/>
        <a:p>
          <a:endParaRPr lang="es-ES"/>
        </a:p>
      </dgm:t>
    </dgm:pt>
    <dgm:pt modelId="{7E0615B6-9E1C-4CC4-BD88-4C4A41700770}">
      <dgm:prSet phldrT="[Texto]"/>
      <dgm:spPr/>
      <dgm:t>
        <a:bodyPr/>
        <a:lstStyle/>
        <a:p>
          <a:r>
            <a:rPr lang="es-MX" dirty="0"/>
            <a:t>- Puedo modificar el estilo de acuerdo a distintos escenarios como oficina o viaje.</a:t>
          </a:r>
        </a:p>
      </dgm:t>
    </dgm:pt>
    <dgm:pt modelId="{29EC3FD2-8228-4338-9A51-B60046E5E024}" type="parTrans" cxnId="{B696F4D0-2900-4E46-A35C-E601992FD83A}">
      <dgm:prSet/>
      <dgm:spPr/>
      <dgm:t>
        <a:bodyPr/>
        <a:lstStyle/>
        <a:p>
          <a:endParaRPr lang="es-ES"/>
        </a:p>
      </dgm:t>
    </dgm:pt>
    <dgm:pt modelId="{6D838348-30EB-4C42-9641-7E3FAA588030}" type="sibTrans" cxnId="{B696F4D0-2900-4E46-A35C-E601992FD83A}">
      <dgm:prSet/>
      <dgm:spPr/>
      <dgm:t>
        <a:bodyPr/>
        <a:lstStyle/>
        <a:p>
          <a:endParaRPr lang="es-ES"/>
        </a:p>
      </dgm:t>
    </dgm:pt>
    <dgm:pt modelId="{D25B2BA7-3468-4E20-9C51-9D2449064056}">
      <dgm:prSet phldrT="[Texto]"/>
      <dgm:spPr/>
      <dgm:t>
        <a:bodyPr/>
        <a:lstStyle/>
        <a:p>
          <a:r>
            <a:rPr lang="es-MX" dirty="0"/>
            <a:t>P</a:t>
          </a:r>
        </a:p>
      </dgm:t>
    </dgm:pt>
    <dgm:pt modelId="{1C13FB9D-6AE9-4735-946E-561403988748}" type="parTrans" cxnId="{D540EBBE-2BFF-4D35-932B-230A914F44C7}">
      <dgm:prSet/>
      <dgm:spPr/>
      <dgm:t>
        <a:bodyPr/>
        <a:lstStyle/>
        <a:p>
          <a:endParaRPr lang="es-ES"/>
        </a:p>
      </dgm:t>
    </dgm:pt>
    <dgm:pt modelId="{FAC50ACF-AF0C-4F0B-BB3C-2670916F54B6}" type="sibTrans" cxnId="{D540EBBE-2BFF-4D35-932B-230A914F44C7}">
      <dgm:prSet/>
      <dgm:spPr/>
      <dgm:t>
        <a:bodyPr/>
        <a:lstStyle/>
        <a:p>
          <a:endParaRPr lang="es-ES"/>
        </a:p>
      </dgm:t>
    </dgm:pt>
    <dgm:pt modelId="{E4A25A98-B7F8-4481-808B-C3465F86F4A8}">
      <dgm:prSet phldrT="[Texto]"/>
      <dgm:spPr/>
      <dgm:t>
        <a:bodyPr/>
        <a:lstStyle/>
        <a:p>
          <a:r>
            <a:rPr lang="es-MX" b="1" dirty="0"/>
            <a:t>¿ Como podría usarse la mochila en otros contextos?</a:t>
          </a:r>
        </a:p>
      </dgm:t>
    </dgm:pt>
    <dgm:pt modelId="{F037A548-BA02-4F98-B854-7A7EB8DD2147}" type="parTrans" cxnId="{BAD682C4-C3E6-4B9D-B254-CFE13870BFC0}">
      <dgm:prSet/>
      <dgm:spPr/>
      <dgm:t>
        <a:bodyPr/>
        <a:lstStyle/>
        <a:p>
          <a:endParaRPr lang="es-ES"/>
        </a:p>
      </dgm:t>
    </dgm:pt>
    <dgm:pt modelId="{05F2265C-0E75-480A-B2EF-43A22898F9C7}" type="sibTrans" cxnId="{BAD682C4-C3E6-4B9D-B254-CFE13870BFC0}">
      <dgm:prSet/>
      <dgm:spPr/>
      <dgm:t>
        <a:bodyPr/>
        <a:lstStyle/>
        <a:p>
          <a:endParaRPr lang="es-ES"/>
        </a:p>
      </dgm:t>
    </dgm:pt>
    <dgm:pt modelId="{8F11220E-4A28-4F11-85C6-6A208B1D481C}">
      <dgm:prSet phldrT="[Texto]"/>
      <dgm:spPr/>
      <dgm:t>
        <a:bodyPr/>
        <a:lstStyle/>
        <a:p>
          <a:r>
            <a:rPr lang="es-MX" dirty="0"/>
            <a:t>- Una mochila para viajes largo que también sirvo como maleta de mano al reducir o quitar compartimentos.</a:t>
          </a:r>
        </a:p>
      </dgm:t>
    </dgm:pt>
    <dgm:pt modelId="{9828586E-F165-4487-A3A9-6E787FCDB29B}" type="parTrans" cxnId="{32A25127-66AD-4F81-98BF-16104AF00550}">
      <dgm:prSet/>
      <dgm:spPr/>
      <dgm:t>
        <a:bodyPr/>
        <a:lstStyle/>
        <a:p>
          <a:endParaRPr lang="es-ES"/>
        </a:p>
      </dgm:t>
    </dgm:pt>
    <dgm:pt modelId="{C8AE033C-5FA1-4A07-84C2-03A3BDD6B03F}" type="sibTrans" cxnId="{32A25127-66AD-4F81-98BF-16104AF00550}">
      <dgm:prSet/>
      <dgm:spPr/>
      <dgm:t>
        <a:bodyPr/>
        <a:lstStyle/>
        <a:p>
          <a:endParaRPr lang="es-ES"/>
        </a:p>
      </dgm:t>
    </dgm:pt>
    <dgm:pt modelId="{0982DB30-A1DA-49C9-BEED-1365506B5815}">
      <dgm:prSet phldrT="[Texto]"/>
      <dgm:spPr/>
      <dgm:t>
        <a:bodyPr/>
        <a:lstStyle/>
        <a:p>
          <a:r>
            <a:rPr lang="es-MX" dirty="0"/>
            <a:t>- La mochila puede usarse en distinto ambientes de acuerdo a configuración.</a:t>
          </a:r>
        </a:p>
      </dgm:t>
    </dgm:pt>
    <dgm:pt modelId="{8137CE14-1E48-4907-8BED-9A9762FFC363}" type="parTrans" cxnId="{21B6C426-867A-4374-BC91-19F15A40D44A}">
      <dgm:prSet/>
      <dgm:spPr/>
      <dgm:t>
        <a:bodyPr/>
        <a:lstStyle/>
        <a:p>
          <a:endParaRPr lang="es-ES"/>
        </a:p>
      </dgm:t>
    </dgm:pt>
    <dgm:pt modelId="{5603A7D1-D48B-4CA6-92F1-FE425CEF3408}" type="sibTrans" cxnId="{21B6C426-867A-4374-BC91-19F15A40D44A}">
      <dgm:prSet/>
      <dgm:spPr/>
      <dgm:t>
        <a:bodyPr/>
        <a:lstStyle/>
        <a:p>
          <a:endParaRPr lang="es-ES"/>
        </a:p>
      </dgm:t>
    </dgm:pt>
    <dgm:pt modelId="{74E1DCC5-C7ED-4D4B-B9EA-D8BD34EFE9D2}" type="pres">
      <dgm:prSet presAssocID="{94B44A83-3D1D-41CF-B744-D097974F53F5}" presName="vert0" presStyleCnt="0">
        <dgm:presLayoutVars>
          <dgm:dir/>
          <dgm:animOne val="branch"/>
          <dgm:animLvl val="lvl"/>
        </dgm:presLayoutVars>
      </dgm:prSet>
      <dgm:spPr/>
    </dgm:pt>
    <dgm:pt modelId="{61F75C5B-4E64-4942-83CD-19B2E3E2AD09}" type="pres">
      <dgm:prSet presAssocID="{FD0006B2-62A5-4370-9D56-BD1C560FFEE7}" presName="thickLine" presStyleLbl="alignNode1" presStyleIdx="0" presStyleCnt="2"/>
      <dgm:spPr/>
    </dgm:pt>
    <dgm:pt modelId="{4B75066D-00D6-43D0-8E13-2CE8B4055CB4}" type="pres">
      <dgm:prSet presAssocID="{FD0006B2-62A5-4370-9D56-BD1C560FFEE7}" presName="horz1" presStyleCnt="0"/>
      <dgm:spPr/>
    </dgm:pt>
    <dgm:pt modelId="{83EAE630-622F-4872-8CD1-3510E0769E71}" type="pres">
      <dgm:prSet presAssocID="{FD0006B2-62A5-4370-9D56-BD1C560FFEE7}" presName="tx1" presStyleLbl="revTx" presStyleIdx="0" presStyleCnt="8"/>
      <dgm:spPr/>
    </dgm:pt>
    <dgm:pt modelId="{3C1ED245-9D4E-4AD4-8427-FD55D56E7EB1}" type="pres">
      <dgm:prSet presAssocID="{FD0006B2-62A5-4370-9D56-BD1C560FFEE7}" presName="vert1" presStyleCnt="0"/>
      <dgm:spPr/>
    </dgm:pt>
    <dgm:pt modelId="{E6362878-C972-4A40-9A85-D1375E8A1CED}" type="pres">
      <dgm:prSet presAssocID="{C1AE2C4D-FDB7-46E0-9131-720265F4F1A6}" presName="vertSpace2a" presStyleCnt="0"/>
      <dgm:spPr/>
    </dgm:pt>
    <dgm:pt modelId="{378FD389-4B09-40B1-B83D-CD5E9BC4316B}" type="pres">
      <dgm:prSet presAssocID="{C1AE2C4D-FDB7-46E0-9131-720265F4F1A6}" presName="horz2" presStyleCnt="0"/>
      <dgm:spPr/>
    </dgm:pt>
    <dgm:pt modelId="{680FE4EC-F31D-447B-AF93-804A31E68250}" type="pres">
      <dgm:prSet presAssocID="{C1AE2C4D-FDB7-46E0-9131-720265F4F1A6}" presName="horzSpace2" presStyleCnt="0"/>
      <dgm:spPr/>
    </dgm:pt>
    <dgm:pt modelId="{7A590C30-4D93-4BF4-B416-86C367BEE086}" type="pres">
      <dgm:prSet presAssocID="{C1AE2C4D-FDB7-46E0-9131-720265F4F1A6}" presName="tx2" presStyleLbl="revTx" presStyleIdx="1" presStyleCnt="8"/>
      <dgm:spPr/>
    </dgm:pt>
    <dgm:pt modelId="{A9E2524E-A49D-4F3C-B78E-C59CD7E5BAC7}" type="pres">
      <dgm:prSet presAssocID="{C1AE2C4D-FDB7-46E0-9131-720265F4F1A6}" presName="vert2" presStyleCnt="0"/>
      <dgm:spPr/>
    </dgm:pt>
    <dgm:pt modelId="{431F98D9-1941-4A89-8885-05493503D528}" type="pres">
      <dgm:prSet presAssocID="{C1AE2C4D-FDB7-46E0-9131-720265F4F1A6}" presName="thinLine2b" presStyleLbl="callout" presStyleIdx="0" presStyleCnt="6"/>
      <dgm:spPr/>
    </dgm:pt>
    <dgm:pt modelId="{28D84F59-DF2F-4796-9DF7-4D455FBD525A}" type="pres">
      <dgm:prSet presAssocID="{C1AE2C4D-FDB7-46E0-9131-720265F4F1A6}" presName="vertSpace2b" presStyleCnt="0"/>
      <dgm:spPr/>
    </dgm:pt>
    <dgm:pt modelId="{B6C6CDA7-6EC0-47C0-858D-895CC9CD440B}" type="pres">
      <dgm:prSet presAssocID="{0897A40F-D6AD-4497-8822-59E0269EB6BF}" presName="horz2" presStyleCnt="0"/>
      <dgm:spPr/>
    </dgm:pt>
    <dgm:pt modelId="{028DDE25-BDBE-43AE-A110-41F20A2E2ECA}" type="pres">
      <dgm:prSet presAssocID="{0897A40F-D6AD-4497-8822-59E0269EB6BF}" presName="horzSpace2" presStyleCnt="0"/>
      <dgm:spPr/>
    </dgm:pt>
    <dgm:pt modelId="{48148C64-3D60-4F7F-A2CA-1E489B321114}" type="pres">
      <dgm:prSet presAssocID="{0897A40F-D6AD-4497-8822-59E0269EB6BF}" presName="tx2" presStyleLbl="revTx" presStyleIdx="2" presStyleCnt="8"/>
      <dgm:spPr/>
    </dgm:pt>
    <dgm:pt modelId="{C38B574E-F212-4FD4-BFDC-E2CE0D2450F7}" type="pres">
      <dgm:prSet presAssocID="{0897A40F-D6AD-4497-8822-59E0269EB6BF}" presName="vert2" presStyleCnt="0"/>
      <dgm:spPr/>
    </dgm:pt>
    <dgm:pt modelId="{7C57948A-535E-484B-B070-A8B1A8124919}" type="pres">
      <dgm:prSet presAssocID="{0897A40F-D6AD-4497-8822-59E0269EB6BF}" presName="thinLine2b" presStyleLbl="callout" presStyleIdx="1" presStyleCnt="6"/>
      <dgm:spPr/>
    </dgm:pt>
    <dgm:pt modelId="{4A0ACD20-FB7E-423D-BBB6-C26BABA1CDF0}" type="pres">
      <dgm:prSet presAssocID="{0897A40F-D6AD-4497-8822-59E0269EB6BF}" presName="vertSpace2b" presStyleCnt="0"/>
      <dgm:spPr/>
    </dgm:pt>
    <dgm:pt modelId="{0CAA7B3F-29F6-4DAA-9E4A-FE904921A162}" type="pres">
      <dgm:prSet presAssocID="{7E0615B6-9E1C-4CC4-BD88-4C4A41700770}" presName="horz2" presStyleCnt="0"/>
      <dgm:spPr/>
    </dgm:pt>
    <dgm:pt modelId="{E18CA587-6536-4766-AFB9-245FCA14940E}" type="pres">
      <dgm:prSet presAssocID="{7E0615B6-9E1C-4CC4-BD88-4C4A41700770}" presName="horzSpace2" presStyleCnt="0"/>
      <dgm:spPr/>
    </dgm:pt>
    <dgm:pt modelId="{16C5B67C-8592-4B0E-9C86-53F7B2755D6F}" type="pres">
      <dgm:prSet presAssocID="{7E0615B6-9E1C-4CC4-BD88-4C4A41700770}" presName="tx2" presStyleLbl="revTx" presStyleIdx="3" presStyleCnt="8"/>
      <dgm:spPr/>
    </dgm:pt>
    <dgm:pt modelId="{E04DD41A-E84C-480C-80C4-817E0DA8BA88}" type="pres">
      <dgm:prSet presAssocID="{7E0615B6-9E1C-4CC4-BD88-4C4A41700770}" presName="vert2" presStyleCnt="0"/>
      <dgm:spPr/>
    </dgm:pt>
    <dgm:pt modelId="{C412FC35-0EC2-4B61-8D03-7031DF48FF15}" type="pres">
      <dgm:prSet presAssocID="{7E0615B6-9E1C-4CC4-BD88-4C4A41700770}" presName="thinLine2b" presStyleLbl="callout" presStyleIdx="2" presStyleCnt="6"/>
      <dgm:spPr/>
    </dgm:pt>
    <dgm:pt modelId="{C9D05A29-CA9C-4520-A4DB-BEB940C1BF67}" type="pres">
      <dgm:prSet presAssocID="{7E0615B6-9E1C-4CC4-BD88-4C4A41700770}" presName="vertSpace2b" presStyleCnt="0"/>
      <dgm:spPr/>
    </dgm:pt>
    <dgm:pt modelId="{11E53461-B4DF-471D-9612-E073683141A1}" type="pres">
      <dgm:prSet presAssocID="{D25B2BA7-3468-4E20-9C51-9D2449064056}" presName="thickLine" presStyleLbl="alignNode1" presStyleIdx="1" presStyleCnt="2"/>
      <dgm:spPr/>
    </dgm:pt>
    <dgm:pt modelId="{5CE9DB11-81E3-4459-8ADC-0CD378B3DBFC}" type="pres">
      <dgm:prSet presAssocID="{D25B2BA7-3468-4E20-9C51-9D2449064056}" presName="horz1" presStyleCnt="0"/>
      <dgm:spPr/>
    </dgm:pt>
    <dgm:pt modelId="{AD1DA315-30B3-4700-BB03-798672FCE72F}" type="pres">
      <dgm:prSet presAssocID="{D25B2BA7-3468-4E20-9C51-9D2449064056}" presName="tx1" presStyleLbl="revTx" presStyleIdx="4" presStyleCnt="8"/>
      <dgm:spPr/>
    </dgm:pt>
    <dgm:pt modelId="{6BE96CDA-500A-4210-A430-B7AC3FE69873}" type="pres">
      <dgm:prSet presAssocID="{D25B2BA7-3468-4E20-9C51-9D2449064056}" presName="vert1" presStyleCnt="0"/>
      <dgm:spPr/>
    </dgm:pt>
    <dgm:pt modelId="{E2F81BF0-BA17-4B75-9899-AA4D4086A5E6}" type="pres">
      <dgm:prSet presAssocID="{E4A25A98-B7F8-4481-808B-C3465F86F4A8}" presName="vertSpace2a" presStyleCnt="0"/>
      <dgm:spPr/>
    </dgm:pt>
    <dgm:pt modelId="{E01DDA7F-30F0-4C49-8011-728B5A5129AC}" type="pres">
      <dgm:prSet presAssocID="{E4A25A98-B7F8-4481-808B-C3465F86F4A8}" presName="horz2" presStyleCnt="0"/>
      <dgm:spPr/>
    </dgm:pt>
    <dgm:pt modelId="{3152B8C1-70FA-4C12-9CD4-B5543C50C1FB}" type="pres">
      <dgm:prSet presAssocID="{E4A25A98-B7F8-4481-808B-C3465F86F4A8}" presName="horzSpace2" presStyleCnt="0"/>
      <dgm:spPr/>
    </dgm:pt>
    <dgm:pt modelId="{91B114B6-8BE1-44A6-AA90-83DF6C459787}" type="pres">
      <dgm:prSet presAssocID="{E4A25A98-B7F8-4481-808B-C3465F86F4A8}" presName="tx2" presStyleLbl="revTx" presStyleIdx="5" presStyleCnt="8"/>
      <dgm:spPr/>
    </dgm:pt>
    <dgm:pt modelId="{CAB084A6-5969-4464-A7F0-4149DFEBB646}" type="pres">
      <dgm:prSet presAssocID="{E4A25A98-B7F8-4481-808B-C3465F86F4A8}" presName="vert2" presStyleCnt="0"/>
      <dgm:spPr/>
    </dgm:pt>
    <dgm:pt modelId="{970757E0-0489-4202-B271-D8396861DCBE}" type="pres">
      <dgm:prSet presAssocID="{E4A25A98-B7F8-4481-808B-C3465F86F4A8}" presName="thinLine2b" presStyleLbl="callout" presStyleIdx="3" presStyleCnt="6"/>
      <dgm:spPr/>
    </dgm:pt>
    <dgm:pt modelId="{B8621FCD-159A-48A7-8966-5B49565EC78F}" type="pres">
      <dgm:prSet presAssocID="{E4A25A98-B7F8-4481-808B-C3465F86F4A8}" presName="vertSpace2b" presStyleCnt="0"/>
      <dgm:spPr/>
    </dgm:pt>
    <dgm:pt modelId="{8B5A8213-A8FE-4F02-9709-74E6B5312B16}" type="pres">
      <dgm:prSet presAssocID="{8F11220E-4A28-4F11-85C6-6A208B1D481C}" presName="horz2" presStyleCnt="0"/>
      <dgm:spPr/>
    </dgm:pt>
    <dgm:pt modelId="{C81A4E48-83E7-4305-A691-45FC4755C294}" type="pres">
      <dgm:prSet presAssocID="{8F11220E-4A28-4F11-85C6-6A208B1D481C}" presName="horzSpace2" presStyleCnt="0"/>
      <dgm:spPr/>
    </dgm:pt>
    <dgm:pt modelId="{85191EED-D7FD-47D4-99AC-A06596BE5F50}" type="pres">
      <dgm:prSet presAssocID="{8F11220E-4A28-4F11-85C6-6A208B1D481C}" presName="tx2" presStyleLbl="revTx" presStyleIdx="6" presStyleCnt="8"/>
      <dgm:spPr/>
    </dgm:pt>
    <dgm:pt modelId="{B5C9B5C3-6630-43BC-B2E7-2438B6B4A647}" type="pres">
      <dgm:prSet presAssocID="{8F11220E-4A28-4F11-85C6-6A208B1D481C}" presName="vert2" presStyleCnt="0"/>
      <dgm:spPr/>
    </dgm:pt>
    <dgm:pt modelId="{EA4149A3-07F5-44CE-9C38-681D147D7360}" type="pres">
      <dgm:prSet presAssocID="{8F11220E-4A28-4F11-85C6-6A208B1D481C}" presName="thinLine2b" presStyleLbl="callout" presStyleIdx="4" presStyleCnt="6"/>
      <dgm:spPr/>
    </dgm:pt>
    <dgm:pt modelId="{22D7E65A-35F0-46E6-ADB6-E06E6ADEDB24}" type="pres">
      <dgm:prSet presAssocID="{8F11220E-4A28-4F11-85C6-6A208B1D481C}" presName="vertSpace2b" presStyleCnt="0"/>
      <dgm:spPr/>
    </dgm:pt>
    <dgm:pt modelId="{35F8A8E9-6C48-46CC-9C5A-C916A119265C}" type="pres">
      <dgm:prSet presAssocID="{0982DB30-A1DA-49C9-BEED-1365506B5815}" presName="horz2" presStyleCnt="0"/>
      <dgm:spPr/>
    </dgm:pt>
    <dgm:pt modelId="{3BA95B5F-E3BF-4583-B401-169D5D50D724}" type="pres">
      <dgm:prSet presAssocID="{0982DB30-A1DA-49C9-BEED-1365506B5815}" presName="horzSpace2" presStyleCnt="0"/>
      <dgm:spPr/>
    </dgm:pt>
    <dgm:pt modelId="{93029930-8107-4374-9B2B-8972E7C099CC}" type="pres">
      <dgm:prSet presAssocID="{0982DB30-A1DA-49C9-BEED-1365506B5815}" presName="tx2" presStyleLbl="revTx" presStyleIdx="7" presStyleCnt="8"/>
      <dgm:spPr/>
    </dgm:pt>
    <dgm:pt modelId="{B654CA05-E8F6-447B-ADF1-D77A40DE86E1}" type="pres">
      <dgm:prSet presAssocID="{0982DB30-A1DA-49C9-BEED-1365506B5815}" presName="vert2" presStyleCnt="0"/>
      <dgm:spPr/>
    </dgm:pt>
    <dgm:pt modelId="{8E52D142-8F07-4697-80F1-DEF65D0B5211}" type="pres">
      <dgm:prSet presAssocID="{0982DB30-A1DA-49C9-BEED-1365506B5815}" presName="thinLine2b" presStyleLbl="callout" presStyleIdx="5" presStyleCnt="6"/>
      <dgm:spPr/>
    </dgm:pt>
    <dgm:pt modelId="{555213B0-2843-49CF-8338-1B9D8C7CFC60}" type="pres">
      <dgm:prSet presAssocID="{0982DB30-A1DA-49C9-BEED-1365506B5815}" presName="vertSpace2b" presStyleCnt="0"/>
      <dgm:spPr/>
    </dgm:pt>
  </dgm:ptLst>
  <dgm:cxnLst>
    <dgm:cxn modelId="{21B6C426-867A-4374-BC91-19F15A40D44A}" srcId="{D25B2BA7-3468-4E20-9C51-9D2449064056}" destId="{0982DB30-A1DA-49C9-BEED-1365506B5815}" srcOrd="2" destOrd="0" parTransId="{8137CE14-1E48-4907-8BED-9A9762FFC363}" sibTransId="{5603A7D1-D48B-4CA6-92F1-FE425CEF3408}"/>
    <dgm:cxn modelId="{32A25127-66AD-4F81-98BF-16104AF00550}" srcId="{D25B2BA7-3468-4E20-9C51-9D2449064056}" destId="{8F11220E-4A28-4F11-85C6-6A208B1D481C}" srcOrd="1" destOrd="0" parTransId="{9828586E-F165-4487-A3A9-6E787FCDB29B}" sibTransId="{C8AE033C-5FA1-4A07-84C2-03A3BDD6B03F}"/>
    <dgm:cxn modelId="{09EAD92B-FB78-4C13-B0A1-F6B8F1B4F2F8}" type="presOf" srcId="{FD0006B2-62A5-4370-9D56-BD1C560FFEE7}" destId="{83EAE630-622F-4872-8CD1-3510E0769E71}" srcOrd="0" destOrd="0" presId="urn:microsoft.com/office/officeart/2008/layout/LinedList"/>
    <dgm:cxn modelId="{6C8E7C5B-517D-4264-817B-E2F5EE00535D}" type="presOf" srcId="{D25B2BA7-3468-4E20-9C51-9D2449064056}" destId="{AD1DA315-30B3-4700-BB03-798672FCE72F}" srcOrd="0" destOrd="0" presId="urn:microsoft.com/office/officeart/2008/layout/LinedList"/>
    <dgm:cxn modelId="{39EC7769-980E-4DC4-A0F7-9CC3DB224745}" type="presOf" srcId="{0982DB30-A1DA-49C9-BEED-1365506B5815}" destId="{93029930-8107-4374-9B2B-8972E7C099CC}" srcOrd="0" destOrd="0" presId="urn:microsoft.com/office/officeart/2008/layout/LinedList"/>
    <dgm:cxn modelId="{CB98A772-59C7-4EAD-AFC1-AA97C3D45546}" type="presOf" srcId="{E4A25A98-B7F8-4481-808B-C3465F86F4A8}" destId="{91B114B6-8BE1-44A6-AA90-83DF6C459787}" srcOrd="0" destOrd="0" presId="urn:microsoft.com/office/officeart/2008/layout/LinedList"/>
    <dgm:cxn modelId="{10B33777-5AE4-49AD-B060-22CE6DB97DF3}" srcId="{FD0006B2-62A5-4370-9D56-BD1C560FFEE7}" destId="{0897A40F-D6AD-4497-8822-59E0269EB6BF}" srcOrd="1" destOrd="0" parTransId="{FB9F8F33-7F65-4365-8681-7FECFE26F89E}" sibTransId="{E7E761B1-AE05-4651-BF66-18A56893EB97}"/>
    <dgm:cxn modelId="{58A5ED8A-4776-489C-AFF3-D527766019F2}" type="presOf" srcId="{C1AE2C4D-FDB7-46E0-9131-720265F4F1A6}" destId="{7A590C30-4D93-4BF4-B416-86C367BEE086}" srcOrd="0" destOrd="0" presId="urn:microsoft.com/office/officeart/2008/layout/LinedList"/>
    <dgm:cxn modelId="{644DF49A-F57D-4A4C-A8D6-F96CE01138FA}" type="presOf" srcId="{7E0615B6-9E1C-4CC4-BD88-4C4A41700770}" destId="{16C5B67C-8592-4B0E-9C86-53F7B2755D6F}" srcOrd="0" destOrd="0" presId="urn:microsoft.com/office/officeart/2008/layout/LinedList"/>
    <dgm:cxn modelId="{E9E3BB9D-41EB-44EC-A4B7-DC117BAFEEA9}" type="presOf" srcId="{94B44A83-3D1D-41CF-B744-D097974F53F5}" destId="{74E1DCC5-C7ED-4D4B-B9EA-D8BD34EFE9D2}" srcOrd="0" destOrd="0" presId="urn:microsoft.com/office/officeart/2008/layout/LinedList"/>
    <dgm:cxn modelId="{3077AB9F-03BC-45ED-8E9C-29A828D0B9AE}" srcId="{94B44A83-3D1D-41CF-B744-D097974F53F5}" destId="{FD0006B2-62A5-4370-9D56-BD1C560FFEE7}" srcOrd="0" destOrd="0" parTransId="{F2746A55-D80A-411D-9B0E-092411CD6DDE}" sibTransId="{D8D636DF-9360-42F2-A34B-471F0F28FEF4}"/>
    <dgm:cxn modelId="{01A8EBA0-0F3D-470C-8CA3-8952DE686F05}" type="presOf" srcId="{0897A40F-D6AD-4497-8822-59E0269EB6BF}" destId="{48148C64-3D60-4F7F-A2CA-1E489B321114}" srcOrd="0" destOrd="0" presId="urn:microsoft.com/office/officeart/2008/layout/LinedList"/>
    <dgm:cxn modelId="{B440D5B3-3780-48BC-87CF-486F18D70408}" srcId="{FD0006B2-62A5-4370-9D56-BD1C560FFEE7}" destId="{C1AE2C4D-FDB7-46E0-9131-720265F4F1A6}" srcOrd="0" destOrd="0" parTransId="{84A3CD01-CACC-460F-B8E6-A641B5E3C154}" sibTransId="{9BB32CA2-2E3A-4002-AAAB-2E5A7F868BE4}"/>
    <dgm:cxn modelId="{25A836BC-F5DF-4365-9DB0-CA7B4C1273CF}" type="presOf" srcId="{8F11220E-4A28-4F11-85C6-6A208B1D481C}" destId="{85191EED-D7FD-47D4-99AC-A06596BE5F50}" srcOrd="0" destOrd="0" presId="urn:microsoft.com/office/officeart/2008/layout/LinedList"/>
    <dgm:cxn modelId="{D540EBBE-2BFF-4D35-932B-230A914F44C7}" srcId="{94B44A83-3D1D-41CF-B744-D097974F53F5}" destId="{D25B2BA7-3468-4E20-9C51-9D2449064056}" srcOrd="1" destOrd="0" parTransId="{1C13FB9D-6AE9-4735-946E-561403988748}" sibTransId="{FAC50ACF-AF0C-4F0B-BB3C-2670916F54B6}"/>
    <dgm:cxn modelId="{BAD682C4-C3E6-4B9D-B254-CFE13870BFC0}" srcId="{D25B2BA7-3468-4E20-9C51-9D2449064056}" destId="{E4A25A98-B7F8-4481-808B-C3465F86F4A8}" srcOrd="0" destOrd="0" parTransId="{F037A548-BA02-4F98-B854-7A7EB8DD2147}" sibTransId="{05F2265C-0E75-480A-B2EF-43A22898F9C7}"/>
    <dgm:cxn modelId="{B696F4D0-2900-4E46-A35C-E601992FD83A}" srcId="{FD0006B2-62A5-4370-9D56-BD1C560FFEE7}" destId="{7E0615B6-9E1C-4CC4-BD88-4C4A41700770}" srcOrd="2" destOrd="0" parTransId="{29EC3FD2-8228-4338-9A51-B60046E5E024}" sibTransId="{6D838348-30EB-4C42-9641-7E3FAA588030}"/>
    <dgm:cxn modelId="{CF3F532F-B163-4A83-ABE9-DA8D260568F8}" type="presParOf" srcId="{74E1DCC5-C7ED-4D4B-B9EA-D8BD34EFE9D2}" destId="{61F75C5B-4E64-4942-83CD-19B2E3E2AD09}" srcOrd="0" destOrd="0" presId="urn:microsoft.com/office/officeart/2008/layout/LinedList"/>
    <dgm:cxn modelId="{CA6D684E-CD14-41BF-9A64-2CC51F4C5EEA}" type="presParOf" srcId="{74E1DCC5-C7ED-4D4B-B9EA-D8BD34EFE9D2}" destId="{4B75066D-00D6-43D0-8E13-2CE8B4055CB4}" srcOrd="1" destOrd="0" presId="urn:microsoft.com/office/officeart/2008/layout/LinedList"/>
    <dgm:cxn modelId="{F1DFF26D-315B-44B7-94A9-907D143BC658}" type="presParOf" srcId="{4B75066D-00D6-43D0-8E13-2CE8B4055CB4}" destId="{83EAE630-622F-4872-8CD1-3510E0769E71}" srcOrd="0" destOrd="0" presId="urn:microsoft.com/office/officeart/2008/layout/LinedList"/>
    <dgm:cxn modelId="{F51FF839-9569-4128-8CC6-2AE65B1527DC}" type="presParOf" srcId="{4B75066D-00D6-43D0-8E13-2CE8B4055CB4}" destId="{3C1ED245-9D4E-4AD4-8427-FD55D56E7EB1}" srcOrd="1" destOrd="0" presId="urn:microsoft.com/office/officeart/2008/layout/LinedList"/>
    <dgm:cxn modelId="{5AB0D158-8DF7-4548-ADF4-9C66BECD7988}" type="presParOf" srcId="{3C1ED245-9D4E-4AD4-8427-FD55D56E7EB1}" destId="{E6362878-C972-4A40-9A85-D1375E8A1CED}" srcOrd="0" destOrd="0" presId="urn:microsoft.com/office/officeart/2008/layout/LinedList"/>
    <dgm:cxn modelId="{EB8486B1-331B-4B26-BC70-ECF1E190C084}" type="presParOf" srcId="{3C1ED245-9D4E-4AD4-8427-FD55D56E7EB1}" destId="{378FD389-4B09-40B1-B83D-CD5E9BC4316B}" srcOrd="1" destOrd="0" presId="urn:microsoft.com/office/officeart/2008/layout/LinedList"/>
    <dgm:cxn modelId="{9BFD4E51-1D82-4A2F-AFBA-CA45AC79C5E2}" type="presParOf" srcId="{378FD389-4B09-40B1-B83D-CD5E9BC4316B}" destId="{680FE4EC-F31D-447B-AF93-804A31E68250}" srcOrd="0" destOrd="0" presId="urn:microsoft.com/office/officeart/2008/layout/LinedList"/>
    <dgm:cxn modelId="{F05F1D80-E302-4A56-997C-BA62F4A15EBA}" type="presParOf" srcId="{378FD389-4B09-40B1-B83D-CD5E9BC4316B}" destId="{7A590C30-4D93-4BF4-B416-86C367BEE086}" srcOrd="1" destOrd="0" presId="urn:microsoft.com/office/officeart/2008/layout/LinedList"/>
    <dgm:cxn modelId="{056A1D2D-606E-42C5-B9BA-B46FFA940A94}" type="presParOf" srcId="{378FD389-4B09-40B1-B83D-CD5E9BC4316B}" destId="{A9E2524E-A49D-4F3C-B78E-C59CD7E5BAC7}" srcOrd="2" destOrd="0" presId="urn:microsoft.com/office/officeart/2008/layout/LinedList"/>
    <dgm:cxn modelId="{958ABB8E-5E27-4167-BFBE-503572F049C5}" type="presParOf" srcId="{3C1ED245-9D4E-4AD4-8427-FD55D56E7EB1}" destId="{431F98D9-1941-4A89-8885-05493503D528}" srcOrd="2" destOrd="0" presId="urn:microsoft.com/office/officeart/2008/layout/LinedList"/>
    <dgm:cxn modelId="{E62B22A4-0448-44CA-896E-A2DBEB02B6CD}" type="presParOf" srcId="{3C1ED245-9D4E-4AD4-8427-FD55D56E7EB1}" destId="{28D84F59-DF2F-4796-9DF7-4D455FBD525A}" srcOrd="3" destOrd="0" presId="urn:microsoft.com/office/officeart/2008/layout/LinedList"/>
    <dgm:cxn modelId="{D7C738DD-8B69-4A18-A52B-5C7B33034C25}" type="presParOf" srcId="{3C1ED245-9D4E-4AD4-8427-FD55D56E7EB1}" destId="{B6C6CDA7-6EC0-47C0-858D-895CC9CD440B}" srcOrd="4" destOrd="0" presId="urn:microsoft.com/office/officeart/2008/layout/LinedList"/>
    <dgm:cxn modelId="{A82D562B-C792-46E2-8DF3-E4D56E77E6C4}" type="presParOf" srcId="{B6C6CDA7-6EC0-47C0-858D-895CC9CD440B}" destId="{028DDE25-BDBE-43AE-A110-41F20A2E2ECA}" srcOrd="0" destOrd="0" presId="urn:microsoft.com/office/officeart/2008/layout/LinedList"/>
    <dgm:cxn modelId="{3D10837B-6E91-43B3-BB50-924101E651E3}" type="presParOf" srcId="{B6C6CDA7-6EC0-47C0-858D-895CC9CD440B}" destId="{48148C64-3D60-4F7F-A2CA-1E489B321114}" srcOrd="1" destOrd="0" presId="urn:microsoft.com/office/officeart/2008/layout/LinedList"/>
    <dgm:cxn modelId="{690AB214-37B6-4AA1-88BC-1E93AB255F99}" type="presParOf" srcId="{B6C6CDA7-6EC0-47C0-858D-895CC9CD440B}" destId="{C38B574E-F212-4FD4-BFDC-E2CE0D2450F7}" srcOrd="2" destOrd="0" presId="urn:microsoft.com/office/officeart/2008/layout/LinedList"/>
    <dgm:cxn modelId="{F884A24B-6025-4D79-8BFC-77E9E7635A13}" type="presParOf" srcId="{3C1ED245-9D4E-4AD4-8427-FD55D56E7EB1}" destId="{7C57948A-535E-484B-B070-A8B1A8124919}" srcOrd="5" destOrd="0" presId="urn:microsoft.com/office/officeart/2008/layout/LinedList"/>
    <dgm:cxn modelId="{AE817E56-A948-420B-9D02-70AD96E0DD8A}" type="presParOf" srcId="{3C1ED245-9D4E-4AD4-8427-FD55D56E7EB1}" destId="{4A0ACD20-FB7E-423D-BBB6-C26BABA1CDF0}" srcOrd="6" destOrd="0" presId="urn:microsoft.com/office/officeart/2008/layout/LinedList"/>
    <dgm:cxn modelId="{4213CADC-92F5-4C95-813F-C626512F8DE1}" type="presParOf" srcId="{3C1ED245-9D4E-4AD4-8427-FD55D56E7EB1}" destId="{0CAA7B3F-29F6-4DAA-9E4A-FE904921A162}" srcOrd="7" destOrd="0" presId="urn:microsoft.com/office/officeart/2008/layout/LinedList"/>
    <dgm:cxn modelId="{5C52DE54-0012-4161-89DE-54E4395321E4}" type="presParOf" srcId="{0CAA7B3F-29F6-4DAA-9E4A-FE904921A162}" destId="{E18CA587-6536-4766-AFB9-245FCA14940E}" srcOrd="0" destOrd="0" presId="urn:microsoft.com/office/officeart/2008/layout/LinedList"/>
    <dgm:cxn modelId="{77A0D9B0-F397-4E58-AC43-17B54BD0BFB8}" type="presParOf" srcId="{0CAA7B3F-29F6-4DAA-9E4A-FE904921A162}" destId="{16C5B67C-8592-4B0E-9C86-53F7B2755D6F}" srcOrd="1" destOrd="0" presId="urn:microsoft.com/office/officeart/2008/layout/LinedList"/>
    <dgm:cxn modelId="{17D16C4C-1E98-4673-BA8A-67A47498EB6F}" type="presParOf" srcId="{0CAA7B3F-29F6-4DAA-9E4A-FE904921A162}" destId="{E04DD41A-E84C-480C-80C4-817E0DA8BA88}" srcOrd="2" destOrd="0" presId="urn:microsoft.com/office/officeart/2008/layout/LinedList"/>
    <dgm:cxn modelId="{A175002B-0389-4B3B-87B0-47915CF48203}" type="presParOf" srcId="{3C1ED245-9D4E-4AD4-8427-FD55D56E7EB1}" destId="{C412FC35-0EC2-4B61-8D03-7031DF48FF15}" srcOrd="8" destOrd="0" presId="urn:microsoft.com/office/officeart/2008/layout/LinedList"/>
    <dgm:cxn modelId="{6BC38FD3-B60D-4ACC-8F1C-C5C747A9D6B4}" type="presParOf" srcId="{3C1ED245-9D4E-4AD4-8427-FD55D56E7EB1}" destId="{C9D05A29-CA9C-4520-A4DB-BEB940C1BF67}" srcOrd="9" destOrd="0" presId="urn:microsoft.com/office/officeart/2008/layout/LinedList"/>
    <dgm:cxn modelId="{160CDE0D-88FC-4119-9048-228D1AD58BFC}" type="presParOf" srcId="{74E1DCC5-C7ED-4D4B-B9EA-D8BD34EFE9D2}" destId="{11E53461-B4DF-471D-9612-E073683141A1}" srcOrd="2" destOrd="0" presId="urn:microsoft.com/office/officeart/2008/layout/LinedList"/>
    <dgm:cxn modelId="{D8E9B767-6531-4056-9D5D-C103062BB0FC}" type="presParOf" srcId="{74E1DCC5-C7ED-4D4B-B9EA-D8BD34EFE9D2}" destId="{5CE9DB11-81E3-4459-8ADC-0CD378B3DBFC}" srcOrd="3" destOrd="0" presId="urn:microsoft.com/office/officeart/2008/layout/LinedList"/>
    <dgm:cxn modelId="{12BEA2C1-A98E-46F6-8AE8-0921FFC500F9}" type="presParOf" srcId="{5CE9DB11-81E3-4459-8ADC-0CD378B3DBFC}" destId="{AD1DA315-30B3-4700-BB03-798672FCE72F}" srcOrd="0" destOrd="0" presId="urn:microsoft.com/office/officeart/2008/layout/LinedList"/>
    <dgm:cxn modelId="{D4957200-C616-410E-94F5-5E0EDEFF41C2}" type="presParOf" srcId="{5CE9DB11-81E3-4459-8ADC-0CD378B3DBFC}" destId="{6BE96CDA-500A-4210-A430-B7AC3FE69873}" srcOrd="1" destOrd="0" presId="urn:microsoft.com/office/officeart/2008/layout/LinedList"/>
    <dgm:cxn modelId="{0D70239E-0338-4A58-AC22-387073F63C43}" type="presParOf" srcId="{6BE96CDA-500A-4210-A430-B7AC3FE69873}" destId="{E2F81BF0-BA17-4B75-9899-AA4D4086A5E6}" srcOrd="0" destOrd="0" presId="urn:microsoft.com/office/officeart/2008/layout/LinedList"/>
    <dgm:cxn modelId="{F82A6550-4321-4160-BDBA-EDEA69BAC8A8}" type="presParOf" srcId="{6BE96CDA-500A-4210-A430-B7AC3FE69873}" destId="{E01DDA7F-30F0-4C49-8011-728B5A5129AC}" srcOrd="1" destOrd="0" presId="urn:microsoft.com/office/officeart/2008/layout/LinedList"/>
    <dgm:cxn modelId="{79832140-E477-4F98-AEC1-08B01795B62A}" type="presParOf" srcId="{E01DDA7F-30F0-4C49-8011-728B5A5129AC}" destId="{3152B8C1-70FA-4C12-9CD4-B5543C50C1FB}" srcOrd="0" destOrd="0" presId="urn:microsoft.com/office/officeart/2008/layout/LinedList"/>
    <dgm:cxn modelId="{AD2AA195-6A8C-430E-B065-899C07DA0C25}" type="presParOf" srcId="{E01DDA7F-30F0-4C49-8011-728B5A5129AC}" destId="{91B114B6-8BE1-44A6-AA90-83DF6C459787}" srcOrd="1" destOrd="0" presId="urn:microsoft.com/office/officeart/2008/layout/LinedList"/>
    <dgm:cxn modelId="{CBE89ECD-9793-488F-A3E8-E822D708C794}" type="presParOf" srcId="{E01DDA7F-30F0-4C49-8011-728B5A5129AC}" destId="{CAB084A6-5969-4464-A7F0-4149DFEBB646}" srcOrd="2" destOrd="0" presId="urn:microsoft.com/office/officeart/2008/layout/LinedList"/>
    <dgm:cxn modelId="{2B2EE6B7-C2C6-4C79-8769-6D6013BB5BA7}" type="presParOf" srcId="{6BE96CDA-500A-4210-A430-B7AC3FE69873}" destId="{970757E0-0489-4202-B271-D8396861DCBE}" srcOrd="2" destOrd="0" presId="urn:microsoft.com/office/officeart/2008/layout/LinedList"/>
    <dgm:cxn modelId="{D8F99CC6-060E-4080-85BA-58D14DD2C1B1}" type="presParOf" srcId="{6BE96CDA-500A-4210-A430-B7AC3FE69873}" destId="{B8621FCD-159A-48A7-8966-5B49565EC78F}" srcOrd="3" destOrd="0" presId="urn:microsoft.com/office/officeart/2008/layout/LinedList"/>
    <dgm:cxn modelId="{2ED6387D-DB8F-4965-B614-8E8B6FAC8A3D}" type="presParOf" srcId="{6BE96CDA-500A-4210-A430-B7AC3FE69873}" destId="{8B5A8213-A8FE-4F02-9709-74E6B5312B16}" srcOrd="4" destOrd="0" presId="urn:microsoft.com/office/officeart/2008/layout/LinedList"/>
    <dgm:cxn modelId="{E4AD1DAC-C67A-40FE-8F0C-705C4AAA8878}" type="presParOf" srcId="{8B5A8213-A8FE-4F02-9709-74E6B5312B16}" destId="{C81A4E48-83E7-4305-A691-45FC4755C294}" srcOrd="0" destOrd="0" presId="urn:microsoft.com/office/officeart/2008/layout/LinedList"/>
    <dgm:cxn modelId="{16BC821C-C528-412B-9B1C-E14192E8B8D8}" type="presParOf" srcId="{8B5A8213-A8FE-4F02-9709-74E6B5312B16}" destId="{85191EED-D7FD-47D4-99AC-A06596BE5F50}" srcOrd="1" destOrd="0" presId="urn:microsoft.com/office/officeart/2008/layout/LinedList"/>
    <dgm:cxn modelId="{90F0AA80-B3C6-4C5A-BE61-D1DABD2FAF2B}" type="presParOf" srcId="{8B5A8213-A8FE-4F02-9709-74E6B5312B16}" destId="{B5C9B5C3-6630-43BC-B2E7-2438B6B4A647}" srcOrd="2" destOrd="0" presId="urn:microsoft.com/office/officeart/2008/layout/LinedList"/>
    <dgm:cxn modelId="{289FE178-5E74-4086-9CB5-1B02E34EA8B1}" type="presParOf" srcId="{6BE96CDA-500A-4210-A430-B7AC3FE69873}" destId="{EA4149A3-07F5-44CE-9C38-681D147D7360}" srcOrd="5" destOrd="0" presId="urn:microsoft.com/office/officeart/2008/layout/LinedList"/>
    <dgm:cxn modelId="{1A1A7F0B-ED8F-4559-9151-F0FF990C355D}" type="presParOf" srcId="{6BE96CDA-500A-4210-A430-B7AC3FE69873}" destId="{22D7E65A-35F0-46E6-ADB6-E06E6ADEDB24}" srcOrd="6" destOrd="0" presId="urn:microsoft.com/office/officeart/2008/layout/LinedList"/>
    <dgm:cxn modelId="{8CD5ACCB-BDB7-407E-9766-E1C99A7043A7}" type="presParOf" srcId="{6BE96CDA-500A-4210-A430-B7AC3FE69873}" destId="{35F8A8E9-6C48-46CC-9C5A-C916A119265C}" srcOrd="7" destOrd="0" presId="urn:microsoft.com/office/officeart/2008/layout/LinedList"/>
    <dgm:cxn modelId="{DD30CA67-0322-416C-A742-E675EAFA0141}" type="presParOf" srcId="{35F8A8E9-6C48-46CC-9C5A-C916A119265C}" destId="{3BA95B5F-E3BF-4583-B401-169D5D50D724}" srcOrd="0" destOrd="0" presId="urn:microsoft.com/office/officeart/2008/layout/LinedList"/>
    <dgm:cxn modelId="{874B5AB8-1DE8-487A-9F7C-28699E9F32D5}" type="presParOf" srcId="{35F8A8E9-6C48-46CC-9C5A-C916A119265C}" destId="{93029930-8107-4374-9B2B-8972E7C099CC}" srcOrd="1" destOrd="0" presId="urn:microsoft.com/office/officeart/2008/layout/LinedList"/>
    <dgm:cxn modelId="{AE11A568-2127-4CEF-A852-D3D2F096ABDB}" type="presParOf" srcId="{35F8A8E9-6C48-46CC-9C5A-C916A119265C}" destId="{B654CA05-E8F6-447B-ADF1-D77A40DE86E1}" srcOrd="2" destOrd="0" presId="urn:microsoft.com/office/officeart/2008/layout/LinedList"/>
    <dgm:cxn modelId="{E864DCA6-F500-4967-9C80-FA18AB5ABDF6}" type="presParOf" srcId="{6BE96CDA-500A-4210-A430-B7AC3FE69873}" destId="{8E52D142-8F07-4697-80F1-DEF65D0B5211}" srcOrd="8" destOrd="0" presId="urn:microsoft.com/office/officeart/2008/layout/LinedList"/>
    <dgm:cxn modelId="{443E42E3-9E98-4EFC-8512-186CE6187838}" type="presParOf" srcId="{6BE96CDA-500A-4210-A430-B7AC3FE69873}" destId="{555213B0-2843-49CF-8338-1B9D8C7CFC60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B44A83-3D1D-41CF-B744-D097974F53F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1BA32AE-7CCA-4206-964B-AF7EDC9C33AE}">
      <dgm:prSet phldrT="[Texto]"/>
      <dgm:spPr/>
      <dgm:t>
        <a:bodyPr/>
        <a:lstStyle/>
        <a:p>
          <a:r>
            <a:rPr lang="es-MX" dirty="0"/>
            <a:t>E </a:t>
          </a:r>
          <a:endParaRPr lang="es-ES" dirty="0"/>
        </a:p>
      </dgm:t>
    </dgm:pt>
    <dgm:pt modelId="{941E862D-1CC2-428A-928F-9AF685166BF5}" type="parTrans" cxnId="{BE178324-DF5A-4792-A14A-8422515734D4}">
      <dgm:prSet/>
      <dgm:spPr/>
      <dgm:t>
        <a:bodyPr/>
        <a:lstStyle/>
        <a:p>
          <a:endParaRPr lang="es-ES"/>
        </a:p>
      </dgm:t>
    </dgm:pt>
    <dgm:pt modelId="{E6D72D8A-182C-439B-99C8-0A17F570C2D0}" type="sibTrans" cxnId="{BE178324-DF5A-4792-A14A-8422515734D4}">
      <dgm:prSet/>
      <dgm:spPr/>
      <dgm:t>
        <a:bodyPr/>
        <a:lstStyle/>
        <a:p>
          <a:endParaRPr lang="es-ES"/>
        </a:p>
      </dgm:t>
    </dgm:pt>
    <dgm:pt modelId="{97FE476C-4D1C-4A59-8FE3-D36029037257}">
      <dgm:prSet phldrT="[Texto]"/>
      <dgm:spPr/>
      <dgm:t>
        <a:bodyPr/>
        <a:lstStyle/>
        <a:p>
          <a:r>
            <a:rPr lang="es-MX" b="1" dirty="0"/>
            <a:t>¿Qué parte de la mochila puedo eliminar?</a:t>
          </a:r>
          <a:endParaRPr lang="es-ES" b="1" dirty="0"/>
        </a:p>
      </dgm:t>
    </dgm:pt>
    <dgm:pt modelId="{3C95CD88-41D6-4495-B22E-0845476815E0}" type="parTrans" cxnId="{5D377AD0-182F-4635-959D-E6C03A82087B}">
      <dgm:prSet/>
      <dgm:spPr/>
      <dgm:t>
        <a:bodyPr/>
        <a:lstStyle/>
        <a:p>
          <a:endParaRPr lang="es-ES"/>
        </a:p>
      </dgm:t>
    </dgm:pt>
    <dgm:pt modelId="{A94374C6-36D5-42DE-AE84-DD6945065803}" type="sibTrans" cxnId="{5D377AD0-182F-4635-959D-E6C03A82087B}">
      <dgm:prSet/>
      <dgm:spPr/>
      <dgm:t>
        <a:bodyPr/>
        <a:lstStyle/>
        <a:p>
          <a:endParaRPr lang="es-ES"/>
        </a:p>
      </dgm:t>
    </dgm:pt>
    <dgm:pt modelId="{E3806709-3BE3-4FE9-9C19-42AC6B2162D2}">
      <dgm:prSet phldrT="[Texto]"/>
      <dgm:spPr/>
      <dgm:t>
        <a:bodyPr/>
        <a:lstStyle/>
        <a:p>
          <a:r>
            <a:rPr lang="es-MX" dirty="0"/>
            <a:t>- Eliminar correa y hebillas que no aporta funcionalidad.</a:t>
          </a:r>
          <a:endParaRPr lang="es-ES" dirty="0"/>
        </a:p>
      </dgm:t>
    </dgm:pt>
    <dgm:pt modelId="{F8BF4BF7-BF41-4871-AE0E-540A0229D39C}" type="parTrans" cxnId="{CEA258A5-5C32-499A-BB8D-CFEA7BD18528}">
      <dgm:prSet/>
      <dgm:spPr/>
      <dgm:t>
        <a:bodyPr/>
        <a:lstStyle/>
        <a:p>
          <a:endParaRPr lang="es-ES"/>
        </a:p>
      </dgm:t>
    </dgm:pt>
    <dgm:pt modelId="{2D6A959A-D589-410D-BB57-62D287D50950}" type="sibTrans" cxnId="{CEA258A5-5C32-499A-BB8D-CFEA7BD18528}">
      <dgm:prSet/>
      <dgm:spPr/>
      <dgm:t>
        <a:bodyPr/>
        <a:lstStyle/>
        <a:p>
          <a:endParaRPr lang="es-ES"/>
        </a:p>
      </dgm:t>
    </dgm:pt>
    <dgm:pt modelId="{2D535CB3-792A-4F0E-BE26-CC30ABB2F0C2}">
      <dgm:prSet phldrT="[Texto]"/>
      <dgm:spPr/>
      <dgm:t>
        <a:bodyPr/>
        <a:lstStyle/>
        <a:p>
          <a:r>
            <a:rPr lang="es-MX" dirty="0"/>
            <a:t>- Bolsillos pequeños que se usan poco.</a:t>
          </a:r>
        </a:p>
      </dgm:t>
    </dgm:pt>
    <dgm:pt modelId="{8B5617DE-8B5A-41DA-A498-1D40A3D8E41D}" type="parTrans" cxnId="{5C109343-CEDB-4FC6-8F30-A80A6A667505}">
      <dgm:prSet/>
      <dgm:spPr/>
      <dgm:t>
        <a:bodyPr/>
        <a:lstStyle/>
        <a:p>
          <a:endParaRPr lang="es-ES"/>
        </a:p>
      </dgm:t>
    </dgm:pt>
    <dgm:pt modelId="{ABE6E1A8-67F6-45BD-822E-AC11B489F41A}" type="sibTrans" cxnId="{5C109343-CEDB-4FC6-8F30-A80A6A667505}">
      <dgm:prSet/>
      <dgm:spPr/>
      <dgm:t>
        <a:bodyPr/>
        <a:lstStyle/>
        <a:p>
          <a:endParaRPr lang="es-ES"/>
        </a:p>
      </dgm:t>
    </dgm:pt>
    <dgm:pt modelId="{21753991-2EC2-4106-A301-AC233982F184}">
      <dgm:prSet phldrT="[Texto]"/>
      <dgm:spPr/>
      <dgm:t>
        <a:bodyPr/>
        <a:lstStyle/>
        <a:p>
          <a:r>
            <a:rPr lang="es-MX" dirty="0"/>
            <a:t>R</a:t>
          </a:r>
        </a:p>
      </dgm:t>
    </dgm:pt>
    <dgm:pt modelId="{9D566264-8F5C-41D0-96F9-7510B510544C}" type="parTrans" cxnId="{07BCD6DC-113B-4AF6-A2FD-005C65CA6A33}">
      <dgm:prSet/>
      <dgm:spPr/>
      <dgm:t>
        <a:bodyPr/>
        <a:lstStyle/>
        <a:p>
          <a:endParaRPr lang="es-ES"/>
        </a:p>
      </dgm:t>
    </dgm:pt>
    <dgm:pt modelId="{6BB98182-4E6C-491B-A177-CD84C7BE31D5}" type="sibTrans" cxnId="{07BCD6DC-113B-4AF6-A2FD-005C65CA6A33}">
      <dgm:prSet/>
      <dgm:spPr/>
      <dgm:t>
        <a:bodyPr/>
        <a:lstStyle/>
        <a:p>
          <a:endParaRPr lang="es-ES"/>
        </a:p>
      </dgm:t>
    </dgm:pt>
    <dgm:pt modelId="{3E8315E8-CBC9-4515-9633-DB45A68B82C3}">
      <dgm:prSet phldrT="[Texto]"/>
      <dgm:spPr/>
      <dgm:t>
        <a:bodyPr/>
        <a:lstStyle/>
        <a:p>
          <a:r>
            <a:rPr lang="es-MX" dirty="0"/>
            <a:t>¿</a:t>
          </a:r>
          <a:r>
            <a:rPr lang="es-MX" b="1" dirty="0"/>
            <a:t>Qué puedo reorganizar en la mochila?</a:t>
          </a:r>
        </a:p>
      </dgm:t>
    </dgm:pt>
    <dgm:pt modelId="{F3FDC4E0-F174-4C1E-B341-29EE96757540}" type="parTrans" cxnId="{CAFC66AA-00D3-490B-865D-1FF2A13D9A6F}">
      <dgm:prSet/>
      <dgm:spPr/>
      <dgm:t>
        <a:bodyPr/>
        <a:lstStyle/>
        <a:p>
          <a:endParaRPr lang="es-ES"/>
        </a:p>
      </dgm:t>
    </dgm:pt>
    <dgm:pt modelId="{FF884D82-2093-43F9-80A6-EFA6E62F447C}" type="sibTrans" cxnId="{CAFC66AA-00D3-490B-865D-1FF2A13D9A6F}">
      <dgm:prSet/>
      <dgm:spPr/>
      <dgm:t>
        <a:bodyPr/>
        <a:lstStyle/>
        <a:p>
          <a:endParaRPr lang="es-ES"/>
        </a:p>
      </dgm:t>
    </dgm:pt>
    <dgm:pt modelId="{ACD71290-6BED-4800-98F3-5A8A4FA3B1E9}">
      <dgm:prSet phldrT="[Texto]"/>
      <dgm:spPr/>
      <dgm:t>
        <a:bodyPr/>
        <a:lstStyle/>
        <a:p>
          <a:r>
            <a:rPr lang="es-MX" dirty="0"/>
            <a:t>- Los paneles solares y su disposición en la mochila.</a:t>
          </a:r>
        </a:p>
      </dgm:t>
    </dgm:pt>
    <dgm:pt modelId="{38291663-4B0C-43A9-9785-C9C77E3231F5}" type="parTrans" cxnId="{BF10B894-4694-4F2F-BD25-790D9659F284}">
      <dgm:prSet/>
      <dgm:spPr/>
      <dgm:t>
        <a:bodyPr/>
        <a:lstStyle/>
        <a:p>
          <a:endParaRPr lang="es-ES"/>
        </a:p>
      </dgm:t>
    </dgm:pt>
    <dgm:pt modelId="{E23794FD-88E8-42D9-849B-AF76B01A1290}" type="sibTrans" cxnId="{BF10B894-4694-4F2F-BD25-790D9659F284}">
      <dgm:prSet/>
      <dgm:spPr/>
      <dgm:t>
        <a:bodyPr/>
        <a:lstStyle/>
        <a:p>
          <a:endParaRPr lang="es-ES"/>
        </a:p>
      </dgm:t>
    </dgm:pt>
    <dgm:pt modelId="{C87554F3-0E66-47F2-999B-3C815002EAEA}">
      <dgm:prSet phldrT="[Texto]"/>
      <dgm:spPr/>
      <dgm:t>
        <a:bodyPr/>
        <a:lstStyle/>
        <a:p>
          <a:r>
            <a:rPr lang="es-MX" dirty="0"/>
            <a:t>- Puedo modificar la ubicación de los bolsillos a zonas de mejor acceso y confort.</a:t>
          </a:r>
        </a:p>
      </dgm:t>
    </dgm:pt>
    <dgm:pt modelId="{AC151A8A-41D2-4FD8-AA46-7F62777BBE66}" type="parTrans" cxnId="{AB64A9D8-7E0C-437F-8724-6D8817501096}">
      <dgm:prSet/>
      <dgm:spPr/>
      <dgm:t>
        <a:bodyPr/>
        <a:lstStyle/>
        <a:p>
          <a:endParaRPr lang="es-ES"/>
        </a:p>
      </dgm:t>
    </dgm:pt>
    <dgm:pt modelId="{3668BA0C-88A0-4026-8041-A5DC6BA9CBF5}" type="sibTrans" cxnId="{AB64A9D8-7E0C-437F-8724-6D8817501096}">
      <dgm:prSet/>
      <dgm:spPr/>
      <dgm:t>
        <a:bodyPr/>
        <a:lstStyle/>
        <a:p>
          <a:endParaRPr lang="es-ES"/>
        </a:p>
      </dgm:t>
    </dgm:pt>
    <dgm:pt modelId="{74E1DCC5-C7ED-4D4B-B9EA-D8BD34EFE9D2}" type="pres">
      <dgm:prSet presAssocID="{94B44A83-3D1D-41CF-B744-D097974F53F5}" presName="vert0" presStyleCnt="0">
        <dgm:presLayoutVars>
          <dgm:dir/>
          <dgm:animOne val="branch"/>
          <dgm:animLvl val="lvl"/>
        </dgm:presLayoutVars>
      </dgm:prSet>
      <dgm:spPr/>
    </dgm:pt>
    <dgm:pt modelId="{D122479A-EEC4-4A1E-B337-97BBFEFF24F2}" type="pres">
      <dgm:prSet presAssocID="{41BA32AE-7CCA-4206-964B-AF7EDC9C33AE}" presName="thickLine" presStyleLbl="alignNode1" presStyleIdx="0" presStyleCnt="2"/>
      <dgm:spPr/>
    </dgm:pt>
    <dgm:pt modelId="{FB03CEE0-DF01-4F0C-9E4D-2A8CF42CAC1B}" type="pres">
      <dgm:prSet presAssocID="{41BA32AE-7CCA-4206-964B-AF7EDC9C33AE}" presName="horz1" presStyleCnt="0"/>
      <dgm:spPr/>
    </dgm:pt>
    <dgm:pt modelId="{65A6E0E3-D5B0-43E3-84B3-F19254B01D0F}" type="pres">
      <dgm:prSet presAssocID="{41BA32AE-7CCA-4206-964B-AF7EDC9C33AE}" presName="tx1" presStyleLbl="revTx" presStyleIdx="0" presStyleCnt="8"/>
      <dgm:spPr/>
    </dgm:pt>
    <dgm:pt modelId="{9CC4B40D-8517-487C-8C7C-C26622C6DC72}" type="pres">
      <dgm:prSet presAssocID="{41BA32AE-7CCA-4206-964B-AF7EDC9C33AE}" presName="vert1" presStyleCnt="0"/>
      <dgm:spPr/>
    </dgm:pt>
    <dgm:pt modelId="{D60C4BD4-9ABD-4DA6-895E-8E3054A0DF25}" type="pres">
      <dgm:prSet presAssocID="{97FE476C-4D1C-4A59-8FE3-D36029037257}" presName="vertSpace2a" presStyleCnt="0"/>
      <dgm:spPr/>
    </dgm:pt>
    <dgm:pt modelId="{E7B95817-2285-404F-9B79-E44A09A7C367}" type="pres">
      <dgm:prSet presAssocID="{97FE476C-4D1C-4A59-8FE3-D36029037257}" presName="horz2" presStyleCnt="0"/>
      <dgm:spPr/>
    </dgm:pt>
    <dgm:pt modelId="{27B3ECDE-8C7B-4956-8539-828CFC2A88FC}" type="pres">
      <dgm:prSet presAssocID="{97FE476C-4D1C-4A59-8FE3-D36029037257}" presName="horzSpace2" presStyleCnt="0"/>
      <dgm:spPr/>
    </dgm:pt>
    <dgm:pt modelId="{55CCC2A9-E298-4247-A7BC-96373DF489EB}" type="pres">
      <dgm:prSet presAssocID="{97FE476C-4D1C-4A59-8FE3-D36029037257}" presName="tx2" presStyleLbl="revTx" presStyleIdx="1" presStyleCnt="8"/>
      <dgm:spPr/>
    </dgm:pt>
    <dgm:pt modelId="{464A687E-CE93-4FD5-9B3A-B0473D0ED1DD}" type="pres">
      <dgm:prSet presAssocID="{97FE476C-4D1C-4A59-8FE3-D36029037257}" presName="vert2" presStyleCnt="0"/>
      <dgm:spPr/>
    </dgm:pt>
    <dgm:pt modelId="{5A0FB235-4863-4C25-B39B-5D6F5822F6F0}" type="pres">
      <dgm:prSet presAssocID="{97FE476C-4D1C-4A59-8FE3-D36029037257}" presName="thinLine2b" presStyleLbl="callout" presStyleIdx="0" presStyleCnt="6"/>
      <dgm:spPr/>
    </dgm:pt>
    <dgm:pt modelId="{CB37A2EC-3A75-4DC0-92CC-57765F06A3BA}" type="pres">
      <dgm:prSet presAssocID="{97FE476C-4D1C-4A59-8FE3-D36029037257}" presName="vertSpace2b" presStyleCnt="0"/>
      <dgm:spPr/>
    </dgm:pt>
    <dgm:pt modelId="{35C9584F-79BA-4DCF-A138-6FAF285BFAC9}" type="pres">
      <dgm:prSet presAssocID="{E3806709-3BE3-4FE9-9C19-42AC6B2162D2}" presName="horz2" presStyleCnt="0"/>
      <dgm:spPr/>
    </dgm:pt>
    <dgm:pt modelId="{41FCFB3F-CB41-46A6-81EF-BC43860E50E8}" type="pres">
      <dgm:prSet presAssocID="{E3806709-3BE3-4FE9-9C19-42AC6B2162D2}" presName="horzSpace2" presStyleCnt="0"/>
      <dgm:spPr/>
    </dgm:pt>
    <dgm:pt modelId="{1C7A7329-6B46-4285-A759-BCD471249511}" type="pres">
      <dgm:prSet presAssocID="{E3806709-3BE3-4FE9-9C19-42AC6B2162D2}" presName="tx2" presStyleLbl="revTx" presStyleIdx="2" presStyleCnt="8"/>
      <dgm:spPr/>
    </dgm:pt>
    <dgm:pt modelId="{0A7D5D41-40C6-49F0-BD0B-E2CC58CCB12B}" type="pres">
      <dgm:prSet presAssocID="{E3806709-3BE3-4FE9-9C19-42AC6B2162D2}" presName="vert2" presStyleCnt="0"/>
      <dgm:spPr/>
    </dgm:pt>
    <dgm:pt modelId="{41E0FD10-0728-4376-BE3A-905EB312A656}" type="pres">
      <dgm:prSet presAssocID="{E3806709-3BE3-4FE9-9C19-42AC6B2162D2}" presName="thinLine2b" presStyleLbl="callout" presStyleIdx="1" presStyleCnt="6"/>
      <dgm:spPr/>
    </dgm:pt>
    <dgm:pt modelId="{E6AAFEBA-5044-4CD3-A157-D7AB473E7810}" type="pres">
      <dgm:prSet presAssocID="{E3806709-3BE3-4FE9-9C19-42AC6B2162D2}" presName="vertSpace2b" presStyleCnt="0"/>
      <dgm:spPr/>
    </dgm:pt>
    <dgm:pt modelId="{75BD4CDA-3D9B-410D-A330-69B9F2B22E4A}" type="pres">
      <dgm:prSet presAssocID="{2D535CB3-792A-4F0E-BE26-CC30ABB2F0C2}" presName="horz2" presStyleCnt="0"/>
      <dgm:spPr/>
    </dgm:pt>
    <dgm:pt modelId="{950E1991-E2CC-491F-B68B-6D7B93B2000E}" type="pres">
      <dgm:prSet presAssocID="{2D535CB3-792A-4F0E-BE26-CC30ABB2F0C2}" presName="horzSpace2" presStyleCnt="0"/>
      <dgm:spPr/>
    </dgm:pt>
    <dgm:pt modelId="{C59EDA96-40B1-4308-B465-1AC347254F87}" type="pres">
      <dgm:prSet presAssocID="{2D535CB3-792A-4F0E-BE26-CC30ABB2F0C2}" presName="tx2" presStyleLbl="revTx" presStyleIdx="3" presStyleCnt="8"/>
      <dgm:spPr/>
    </dgm:pt>
    <dgm:pt modelId="{9C25BF0C-359A-4504-848F-3CE08AF1BD30}" type="pres">
      <dgm:prSet presAssocID="{2D535CB3-792A-4F0E-BE26-CC30ABB2F0C2}" presName="vert2" presStyleCnt="0"/>
      <dgm:spPr/>
    </dgm:pt>
    <dgm:pt modelId="{E831CD28-C8CF-49A3-82B6-38005BC500EC}" type="pres">
      <dgm:prSet presAssocID="{2D535CB3-792A-4F0E-BE26-CC30ABB2F0C2}" presName="thinLine2b" presStyleLbl="callout" presStyleIdx="2" presStyleCnt="6"/>
      <dgm:spPr/>
    </dgm:pt>
    <dgm:pt modelId="{00B086F1-917B-49F7-9EC2-0E5C7A0A2132}" type="pres">
      <dgm:prSet presAssocID="{2D535CB3-792A-4F0E-BE26-CC30ABB2F0C2}" presName="vertSpace2b" presStyleCnt="0"/>
      <dgm:spPr/>
    </dgm:pt>
    <dgm:pt modelId="{99100B57-5F94-4BF0-9922-C2FC79C32CEE}" type="pres">
      <dgm:prSet presAssocID="{21753991-2EC2-4106-A301-AC233982F184}" presName="thickLine" presStyleLbl="alignNode1" presStyleIdx="1" presStyleCnt="2"/>
      <dgm:spPr/>
    </dgm:pt>
    <dgm:pt modelId="{FF6661CE-3F6E-477D-B714-9046DF862D4C}" type="pres">
      <dgm:prSet presAssocID="{21753991-2EC2-4106-A301-AC233982F184}" presName="horz1" presStyleCnt="0"/>
      <dgm:spPr/>
    </dgm:pt>
    <dgm:pt modelId="{C6F39140-F39F-4E27-A73D-18D124E340DB}" type="pres">
      <dgm:prSet presAssocID="{21753991-2EC2-4106-A301-AC233982F184}" presName="tx1" presStyleLbl="revTx" presStyleIdx="4" presStyleCnt="8"/>
      <dgm:spPr/>
    </dgm:pt>
    <dgm:pt modelId="{788B7DEB-1029-4F78-9909-FD722E6C4280}" type="pres">
      <dgm:prSet presAssocID="{21753991-2EC2-4106-A301-AC233982F184}" presName="vert1" presStyleCnt="0"/>
      <dgm:spPr/>
    </dgm:pt>
    <dgm:pt modelId="{C797263B-1ED3-49A8-8F26-412B62723372}" type="pres">
      <dgm:prSet presAssocID="{3E8315E8-CBC9-4515-9633-DB45A68B82C3}" presName="vertSpace2a" presStyleCnt="0"/>
      <dgm:spPr/>
    </dgm:pt>
    <dgm:pt modelId="{D9BF4381-0AC7-4170-99EC-BD8E2B8329E9}" type="pres">
      <dgm:prSet presAssocID="{3E8315E8-CBC9-4515-9633-DB45A68B82C3}" presName="horz2" presStyleCnt="0"/>
      <dgm:spPr/>
    </dgm:pt>
    <dgm:pt modelId="{0A8578C1-256C-45B9-B903-46D1F8A7981F}" type="pres">
      <dgm:prSet presAssocID="{3E8315E8-CBC9-4515-9633-DB45A68B82C3}" presName="horzSpace2" presStyleCnt="0"/>
      <dgm:spPr/>
    </dgm:pt>
    <dgm:pt modelId="{F0703AD6-D2A7-40C1-BB43-31C4352D2963}" type="pres">
      <dgm:prSet presAssocID="{3E8315E8-CBC9-4515-9633-DB45A68B82C3}" presName="tx2" presStyleLbl="revTx" presStyleIdx="5" presStyleCnt="8"/>
      <dgm:spPr/>
    </dgm:pt>
    <dgm:pt modelId="{51CA3C8D-15D0-4241-B72D-CF17E556E868}" type="pres">
      <dgm:prSet presAssocID="{3E8315E8-CBC9-4515-9633-DB45A68B82C3}" presName="vert2" presStyleCnt="0"/>
      <dgm:spPr/>
    </dgm:pt>
    <dgm:pt modelId="{B2FEFB38-AD80-4BF6-9D25-A782427C0076}" type="pres">
      <dgm:prSet presAssocID="{3E8315E8-CBC9-4515-9633-DB45A68B82C3}" presName="thinLine2b" presStyleLbl="callout" presStyleIdx="3" presStyleCnt="6"/>
      <dgm:spPr/>
    </dgm:pt>
    <dgm:pt modelId="{F3A88897-A734-4BD9-8294-73D3A9F3C1D5}" type="pres">
      <dgm:prSet presAssocID="{3E8315E8-CBC9-4515-9633-DB45A68B82C3}" presName="vertSpace2b" presStyleCnt="0"/>
      <dgm:spPr/>
    </dgm:pt>
    <dgm:pt modelId="{3A739673-13A1-431D-B41D-F28F824F6D74}" type="pres">
      <dgm:prSet presAssocID="{ACD71290-6BED-4800-98F3-5A8A4FA3B1E9}" presName="horz2" presStyleCnt="0"/>
      <dgm:spPr/>
    </dgm:pt>
    <dgm:pt modelId="{554D52B6-2AA4-4488-B910-4F5951184872}" type="pres">
      <dgm:prSet presAssocID="{ACD71290-6BED-4800-98F3-5A8A4FA3B1E9}" presName="horzSpace2" presStyleCnt="0"/>
      <dgm:spPr/>
    </dgm:pt>
    <dgm:pt modelId="{9127E518-62BA-42B6-8EF0-B1B6CD8D35DE}" type="pres">
      <dgm:prSet presAssocID="{ACD71290-6BED-4800-98F3-5A8A4FA3B1E9}" presName="tx2" presStyleLbl="revTx" presStyleIdx="6" presStyleCnt="8"/>
      <dgm:spPr/>
    </dgm:pt>
    <dgm:pt modelId="{640D84C1-821C-4CF5-9F25-6721ECF8037D}" type="pres">
      <dgm:prSet presAssocID="{ACD71290-6BED-4800-98F3-5A8A4FA3B1E9}" presName="vert2" presStyleCnt="0"/>
      <dgm:spPr/>
    </dgm:pt>
    <dgm:pt modelId="{1A1FF264-6A7F-42F8-A5E3-B375E6B65B93}" type="pres">
      <dgm:prSet presAssocID="{ACD71290-6BED-4800-98F3-5A8A4FA3B1E9}" presName="thinLine2b" presStyleLbl="callout" presStyleIdx="4" presStyleCnt="6"/>
      <dgm:spPr/>
    </dgm:pt>
    <dgm:pt modelId="{A203F134-8687-4C04-91CD-660E3B4BE14D}" type="pres">
      <dgm:prSet presAssocID="{ACD71290-6BED-4800-98F3-5A8A4FA3B1E9}" presName="vertSpace2b" presStyleCnt="0"/>
      <dgm:spPr/>
    </dgm:pt>
    <dgm:pt modelId="{A82F11A2-991A-4F8F-9D74-1577A84350B2}" type="pres">
      <dgm:prSet presAssocID="{C87554F3-0E66-47F2-999B-3C815002EAEA}" presName="horz2" presStyleCnt="0"/>
      <dgm:spPr/>
    </dgm:pt>
    <dgm:pt modelId="{9382C676-A7B1-449D-A8E7-FF44A3CC643C}" type="pres">
      <dgm:prSet presAssocID="{C87554F3-0E66-47F2-999B-3C815002EAEA}" presName="horzSpace2" presStyleCnt="0"/>
      <dgm:spPr/>
    </dgm:pt>
    <dgm:pt modelId="{2230AA3C-7425-42E0-BF98-62BBED3EEA5F}" type="pres">
      <dgm:prSet presAssocID="{C87554F3-0E66-47F2-999B-3C815002EAEA}" presName="tx2" presStyleLbl="revTx" presStyleIdx="7" presStyleCnt="8"/>
      <dgm:spPr/>
    </dgm:pt>
    <dgm:pt modelId="{2986D9E2-AA59-424D-ACF7-88BBC1BAC0CA}" type="pres">
      <dgm:prSet presAssocID="{C87554F3-0E66-47F2-999B-3C815002EAEA}" presName="vert2" presStyleCnt="0"/>
      <dgm:spPr/>
    </dgm:pt>
    <dgm:pt modelId="{08E4CAA9-974E-4B92-9859-D0768DF1AA12}" type="pres">
      <dgm:prSet presAssocID="{C87554F3-0E66-47F2-999B-3C815002EAEA}" presName="thinLine2b" presStyleLbl="callout" presStyleIdx="5" presStyleCnt="6"/>
      <dgm:spPr/>
    </dgm:pt>
    <dgm:pt modelId="{0AF0D7FC-1136-4576-B5CE-BB2B5B8AF417}" type="pres">
      <dgm:prSet presAssocID="{C87554F3-0E66-47F2-999B-3C815002EAEA}" presName="vertSpace2b" presStyleCnt="0"/>
      <dgm:spPr/>
    </dgm:pt>
  </dgm:ptLst>
  <dgm:cxnLst>
    <dgm:cxn modelId="{D9BE6F22-EC15-4EDE-B75E-EBCFF12C8DD8}" type="presOf" srcId="{2D535CB3-792A-4F0E-BE26-CC30ABB2F0C2}" destId="{C59EDA96-40B1-4308-B465-1AC347254F87}" srcOrd="0" destOrd="0" presId="urn:microsoft.com/office/officeart/2008/layout/LinedList"/>
    <dgm:cxn modelId="{BE178324-DF5A-4792-A14A-8422515734D4}" srcId="{94B44A83-3D1D-41CF-B744-D097974F53F5}" destId="{41BA32AE-7CCA-4206-964B-AF7EDC9C33AE}" srcOrd="0" destOrd="0" parTransId="{941E862D-1CC2-428A-928F-9AF685166BF5}" sibTransId="{E6D72D8A-182C-439B-99C8-0A17F570C2D0}"/>
    <dgm:cxn modelId="{B7B54E30-A668-46FC-B991-B0707B6AF5D0}" type="presOf" srcId="{E3806709-3BE3-4FE9-9C19-42AC6B2162D2}" destId="{1C7A7329-6B46-4285-A759-BCD471249511}" srcOrd="0" destOrd="0" presId="urn:microsoft.com/office/officeart/2008/layout/LinedList"/>
    <dgm:cxn modelId="{5C109343-CEDB-4FC6-8F30-A80A6A667505}" srcId="{41BA32AE-7CCA-4206-964B-AF7EDC9C33AE}" destId="{2D535CB3-792A-4F0E-BE26-CC30ABB2F0C2}" srcOrd="2" destOrd="0" parTransId="{8B5617DE-8B5A-41DA-A498-1D40A3D8E41D}" sibTransId="{ABE6E1A8-67F6-45BD-822E-AC11B489F41A}"/>
    <dgm:cxn modelId="{7351AA44-A399-4CA5-9C54-ED6FD4FAB0D6}" type="presOf" srcId="{C87554F3-0E66-47F2-999B-3C815002EAEA}" destId="{2230AA3C-7425-42E0-BF98-62BBED3EEA5F}" srcOrd="0" destOrd="0" presId="urn:microsoft.com/office/officeart/2008/layout/LinedList"/>
    <dgm:cxn modelId="{7C919849-5C95-42B6-8E73-E3BD20D20485}" type="presOf" srcId="{97FE476C-4D1C-4A59-8FE3-D36029037257}" destId="{55CCC2A9-E298-4247-A7BC-96373DF489EB}" srcOrd="0" destOrd="0" presId="urn:microsoft.com/office/officeart/2008/layout/LinedList"/>
    <dgm:cxn modelId="{15E1086D-A111-4DAC-B955-CBFBDDE06BD4}" type="presOf" srcId="{3E8315E8-CBC9-4515-9633-DB45A68B82C3}" destId="{F0703AD6-D2A7-40C1-BB43-31C4352D2963}" srcOrd="0" destOrd="0" presId="urn:microsoft.com/office/officeart/2008/layout/LinedList"/>
    <dgm:cxn modelId="{66E64E78-E979-4AA5-B037-D8D03252C01D}" type="presOf" srcId="{21753991-2EC2-4106-A301-AC233982F184}" destId="{C6F39140-F39F-4E27-A73D-18D124E340DB}" srcOrd="0" destOrd="0" presId="urn:microsoft.com/office/officeart/2008/layout/LinedList"/>
    <dgm:cxn modelId="{BF10B894-4694-4F2F-BD25-790D9659F284}" srcId="{21753991-2EC2-4106-A301-AC233982F184}" destId="{ACD71290-6BED-4800-98F3-5A8A4FA3B1E9}" srcOrd="1" destOrd="0" parTransId="{38291663-4B0C-43A9-9785-C9C77E3231F5}" sibTransId="{E23794FD-88E8-42D9-849B-AF76B01A1290}"/>
    <dgm:cxn modelId="{E9E3BB9D-41EB-44EC-A4B7-DC117BAFEEA9}" type="presOf" srcId="{94B44A83-3D1D-41CF-B744-D097974F53F5}" destId="{74E1DCC5-C7ED-4D4B-B9EA-D8BD34EFE9D2}" srcOrd="0" destOrd="0" presId="urn:microsoft.com/office/officeart/2008/layout/LinedList"/>
    <dgm:cxn modelId="{CEA258A5-5C32-499A-BB8D-CFEA7BD18528}" srcId="{41BA32AE-7CCA-4206-964B-AF7EDC9C33AE}" destId="{E3806709-3BE3-4FE9-9C19-42AC6B2162D2}" srcOrd="1" destOrd="0" parTransId="{F8BF4BF7-BF41-4871-AE0E-540A0229D39C}" sibTransId="{2D6A959A-D589-410D-BB57-62D287D50950}"/>
    <dgm:cxn modelId="{CAFC66AA-00D3-490B-865D-1FF2A13D9A6F}" srcId="{21753991-2EC2-4106-A301-AC233982F184}" destId="{3E8315E8-CBC9-4515-9633-DB45A68B82C3}" srcOrd="0" destOrd="0" parTransId="{F3FDC4E0-F174-4C1E-B341-29EE96757540}" sibTransId="{FF884D82-2093-43F9-80A6-EFA6E62F447C}"/>
    <dgm:cxn modelId="{5D377AD0-182F-4635-959D-E6C03A82087B}" srcId="{41BA32AE-7CCA-4206-964B-AF7EDC9C33AE}" destId="{97FE476C-4D1C-4A59-8FE3-D36029037257}" srcOrd="0" destOrd="0" parTransId="{3C95CD88-41D6-4495-B22E-0845476815E0}" sibTransId="{A94374C6-36D5-42DE-AE84-DD6945065803}"/>
    <dgm:cxn modelId="{AB64A9D8-7E0C-437F-8724-6D8817501096}" srcId="{21753991-2EC2-4106-A301-AC233982F184}" destId="{C87554F3-0E66-47F2-999B-3C815002EAEA}" srcOrd="2" destOrd="0" parTransId="{AC151A8A-41D2-4FD8-AA46-7F62777BBE66}" sibTransId="{3668BA0C-88A0-4026-8041-A5DC6BA9CBF5}"/>
    <dgm:cxn modelId="{07BCD6DC-113B-4AF6-A2FD-005C65CA6A33}" srcId="{94B44A83-3D1D-41CF-B744-D097974F53F5}" destId="{21753991-2EC2-4106-A301-AC233982F184}" srcOrd="1" destOrd="0" parTransId="{9D566264-8F5C-41D0-96F9-7510B510544C}" sibTransId="{6BB98182-4E6C-491B-A177-CD84C7BE31D5}"/>
    <dgm:cxn modelId="{98AD9DDE-5FC0-47F9-95C0-E4B3B758272B}" type="presOf" srcId="{ACD71290-6BED-4800-98F3-5A8A4FA3B1E9}" destId="{9127E518-62BA-42B6-8EF0-B1B6CD8D35DE}" srcOrd="0" destOrd="0" presId="urn:microsoft.com/office/officeart/2008/layout/LinedList"/>
    <dgm:cxn modelId="{4387A4F1-C214-430B-9AFF-E0DD99AE45E7}" type="presOf" srcId="{41BA32AE-7CCA-4206-964B-AF7EDC9C33AE}" destId="{65A6E0E3-D5B0-43E3-84B3-F19254B01D0F}" srcOrd="0" destOrd="0" presId="urn:microsoft.com/office/officeart/2008/layout/LinedList"/>
    <dgm:cxn modelId="{4B835545-7A95-4C29-B761-D5C4172CE1ED}" type="presParOf" srcId="{74E1DCC5-C7ED-4D4B-B9EA-D8BD34EFE9D2}" destId="{D122479A-EEC4-4A1E-B337-97BBFEFF24F2}" srcOrd="0" destOrd="0" presId="urn:microsoft.com/office/officeart/2008/layout/LinedList"/>
    <dgm:cxn modelId="{7BD03925-8B96-4818-AE38-59E71D6B4FF9}" type="presParOf" srcId="{74E1DCC5-C7ED-4D4B-B9EA-D8BD34EFE9D2}" destId="{FB03CEE0-DF01-4F0C-9E4D-2A8CF42CAC1B}" srcOrd="1" destOrd="0" presId="urn:microsoft.com/office/officeart/2008/layout/LinedList"/>
    <dgm:cxn modelId="{6A733E58-8247-4B13-BB62-A2767B518784}" type="presParOf" srcId="{FB03CEE0-DF01-4F0C-9E4D-2A8CF42CAC1B}" destId="{65A6E0E3-D5B0-43E3-84B3-F19254B01D0F}" srcOrd="0" destOrd="0" presId="urn:microsoft.com/office/officeart/2008/layout/LinedList"/>
    <dgm:cxn modelId="{CDEFBC01-1684-44BE-BBFA-6B07CFE1C216}" type="presParOf" srcId="{FB03CEE0-DF01-4F0C-9E4D-2A8CF42CAC1B}" destId="{9CC4B40D-8517-487C-8C7C-C26622C6DC72}" srcOrd="1" destOrd="0" presId="urn:microsoft.com/office/officeart/2008/layout/LinedList"/>
    <dgm:cxn modelId="{31AE8CFF-58B9-4C7D-B234-B75C01ACAC9E}" type="presParOf" srcId="{9CC4B40D-8517-487C-8C7C-C26622C6DC72}" destId="{D60C4BD4-9ABD-4DA6-895E-8E3054A0DF25}" srcOrd="0" destOrd="0" presId="urn:microsoft.com/office/officeart/2008/layout/LinedList"/>
    <dgm:cxn modelId="{0DA9CF3E-C1F1-43B4-86C6-82B6353B4B4F}" type="presParOf" srcId="{9CC4B40D-8517-487C-8C7C-C26622C6DC72}" destId="{E7B95817-2285-404F-9B79-E44A09A7C367}" srcOrd="1" destOrd="0" presId="urn:microsoft.com/office/officeart/2008/layout/LinedList"/>
    <dgm:cxn modelId="{29E14F22-C689-47AB-8EAC-4EF38E0F2D36}" type="presParOf" srcId="{E7B95817-2285-404F-9B79-E44A09A7C367}" destId="{27B3ECDE-8C7B-4956-8539-828CFC2A88FC}" srcOrd="0" destOrd="0" presId="urn:microsoft.com/office/officeart/2008/layout/LinedList"/>
    <dgm:cxn modelId="{F17EB965-D6B5-4E1B-BA54-E442613B9789}" type="presParOf" srcId="{E7B95817-2285-404F-9B79-E44A09A7C367}" destId="{55CCC2A9-E298-4247-A7BC-96373DF489EB}" srcOrd="1" destOrd="0" presId="urn:microsoft.com/office/officeart/2008/layout/LinedList"/>
    <dgm:cxn modelId="{51B502A7-4412-4A7B-BF1F-28E36F9CBD97}" type="presParOf" srcId="{E7B95817-2285-404F-9B79-E44A09A7C367}" destId="{464A687E-CE93-4FD5-9B3A-B0473D0ED1DD}" srcOrd="2" destOrd="0" presId="urn:microsoft.com/office/officeart/2008/layout/LinedList"/>
    <dgm:cxn modelId="{400DCAF9-C754-4A3F-99D6-4C7418F75130}" type="presParOf" srcId="{9CC4B40D-8517-487C-8C7C-C26622C6DC72}" destId="{5A0FB235-4863-4C25-B39B-5D6F5822F6F0}" srcOrd="2" destOrd="0" presId="urn:microsoft.com/office/officeart/2008/layout/LinedList"/>
    <dgm:cxn modelId="{0AFFB03E-3F19-4E1D-9C39-4A3A02675B02}" type="presParOf" srcId="{9CC4B40D-8517-487C-8C7C-C26622C6DC72}" destId="{CB37A2EC-3A75-4DC0-92CC-57765F06A3BA}" srcOrd="3" destOrd="0" presId="urn:microsoft.com/office/officeart/2008/layout/LinedList"/>
    <dgm:cxn modelId="{4D703C47-96D8-4B08-9F1A-437C10617D46}" type="presParOf" srcId="{9CC4B40D-8517-487C-8C7C-C26622C6DC72}" destId="{35C9584F-79BA-4DCF-A138-6FAF285BFAC9}" srcOrd="4" destOrd="0" presId="urn:microsoft.com/office/officeart/2008/layout/LinedList"/>
    <dgm:cxn modelId="{BF09B3EA-44C7-473A-90CF-114B08F86851}" type="presParOf" srcId="{35C9584F-79BA-4DCF-A138-6FAF285BFAC9}" destId="{41FCFB3F-CB41-46A6-81EF-BC43860E50E8}" srcOrd="0" destOrd="0" presId="urn:microsoft.com/office/officeart/2008/layout/LinedList"/>
    <dgm:cxn modelId="{85552B7E-1334-4E4A-BF40-02F8026E6D64}" type="presParOf" srcId="{35C9584F-79BA-4DCF-A138-6FAF285BFAC9}" destId="{1C7A7329-6B46-4285-A759-BCD471249511}" srcOrd="1" destOrd="0" presId="urn:microsoft.com/office/officeart/2008/layout/LinedList"/>
    <dgm:cxn modelId="{9311F53D-91E9-4245-A89D-A92F2C561555}" type="presParOf" srcId="{35C9584F-79BA-4DCF-A138-6FAF285BFAC9}" destId="{0A7D5D41-40C6-49F0-BD0B-E2CC58CCB12B}" srcOrd="2" destOrd="0" presId="urn:microsoft.com/office/officeart/2008/layout/LinedList"/>
    <dgm:cxn modelId="{4B4FC2C7-7299-4BEA-9E38-4C573A700941}" type="presParOf" srcId="{9CC4B40D-8517-487C-8C7C-C26622C6DC72}" destId="{41E0FD10-0728-4376-BE3A-905EB312A656}" srcOrd="5" destOrd="0" presId="urn:microsoft.com/office/officeart/2008/layout/LinedList"/>
    <dgm:cxn modelId="{764D4E0C-6492-4049-95CB-3549DD8248A8}" type="presParOf" srcId="{9CC4B40D-8517-487C-8C7C-C26622C6DC72}" destId="{E6AAFEBA-5044-4CD3-A157-D7AB473E7810}" srcOrd="6" destOrd="0" presId="urn:microsoft.com/office/officeart/2008/layout/LinedList"/>
    <dgm:cxn modelId="{498AC8D8-2CAA-4C34-813E-CD61421F9A80}" type="presParOf" srcId="{9CC4B40D-8517-487C-8C7C-C26622C6DC72}" destId="{75BD4CDA-3D9B-410D-A330-69B9F2B22E4A}" srcOrd="7" destOrd="0" presId="urn:microsoft.com/office/officeart/2008/layout/LinedList"/>
    <dgm:cxn modelId="{6068345C-B1C2-4552-B428-A7CD088F37B8}" type="presParOf" srcId="{75BD4CDA-3D9B-410D-A330-69B9F2B22E4A}" destId="{950E1991-E2CC-491F-B68B-6D7B93B2000E}" srcOrd="0" destOrd="0" presId="urn:microsoft.com/office/officeart/2008/layout/LinedList"/>
    <dgm:cxn modelId="{3A0C5A2E-99BE-4BAA-BEA8-2D060ED37F73}" type="presParOf" srcId="{75BD4CDA-3D9B-410D-A330-69B9F2B22E4A}" destId="{C59EDA96-40B1-4308-B465-1AC347254F87}" srcOrd="1" destOrd="0" presId="urn:microsoft.com/office/officeart/2008/layout/LinedList"/>
    <dgm:cxn modelId="{7521451B-A24B-41F5-A739-2DF66D395BC6}" type="presParOf" srcId="{75BD4CDA-3D9B-410D-A330-69B9F2B22E4A}" destId="{9C25BF0C-359A-4504-848F-3CE08AF1BD30}" srcOrd="2" destOrd="0" presId="urn:microsoft.com/office/officeart/2008/layout/LinedList"/>
    <dgm:cxn modelId="{6B5D5F3D-D8F1-486F-B52F-7C20F3C093F7}" type="presParOf" srcId="{9CC4B40D-8517-487C-8C7C-C26622C6DC72}" destId="{E831CD28-C8CF-49A3-82B6-38005BC500EC}" srcOrd="8" destOrd="0" presId="urn:microsoft.com/office/officeart/2008/layout/LinedList"/>
    <dgm:cxn modelId="{D38FBDD5-5976-45E0-955A-C4E3CA6108BB}" type="presParOf" srcId="{9CC4B40D-8517-487C-8C7C-C26622C6DC72}" destId="{00B086F1-917B-49F7-9EC2-0E5C7A0A2132}" srcOrd="9" destOrd="0" presId="urn:microsoft.com/office/officeart/2008/layout/LinedList"/>
    <dgm:cxn modelId="{90F89CC2-03D6-4983-A291-AA9DC4CBABA0}" type="presParOf" srcId="{74E1DCC5-C7ED-4D4B-B9EA-D8BD34EFE9D2}" destId="{99100B57-5F94-4BF0-9922-C2FC79C32CEE}" srcOrd="2" destOrd="0" presId="urn:microsoft.com/office/officeart/2008/layout/LinedList"/>
    <dgm:cxn modelId="{1AC9372B-7BB2-4126-97C4-86E2BACD3DBC}" type="presParOf" srcId="{74E1DCC5-C7ED-4D4B-B9EA-D8BD34EFE9D2}" destId="{FF6661CE-3F6E-477D-B714-9046DF862D4C}" srcOrd="3" destOrd="0" presId="urn:microsoft.com/office/officeart/2008/layout/LinedList"/>
    <dgm:cxn modelId="{A593E92E-F605-499E-9E00-F667536A1322}" type="presParOf" srcId="{FF6661CE-3F6E-477D-B714-9046DF862D4C}" destId="{C6F39140-F39F-4E27-A73D-18D124E340DB}" srcOrd="0" destOrd="0" presId="urn:microsoft.com/office/officeart/2008/layout/LinedList"/>
    <dgm:cxn modelId="{9E405A5F-F96A-4896-804F-198204600F40}" type="presParOf" srcId="{FF6661CE-3F6E-477D-B714-9046DF862D4C}" destId="{788B7DEB-1029-4F78-9909-FD722E6C4280}" srcOrd="1" destOrd="0" presId="urn:microsoft.com/office/officeart/2008/layout/LinedList"/>
    <dgm:cxn modelId="{B0F90CB3-0326-41BB-B949-D6EB39B76922}" type="presParOf" srcId="{788B7DEB-1029-4F78-9909-FD722E6C4280}" destId="{C797263B-1ED3-49A8-8F26-412B62723372}" srcOrd="0" destOrd="0" presId="urn:microsoft.com/office/officeart/2008/layout/LinedList"/>
    <dgm:cxn modelId="{600752C8-EBC6-408A-8D17-701DA4262C9A}" type="presParOf" srcId="{788B7DEB-1029-4F78-9909-FD722E6C4280}" destId="{D9BF4381-0AC7-4170-99EC-BD8E2B8329E9}" srcOrd="1" destOrd="0" presId="urn:microsoft.com/office/officeart/2008/layout/LinedList"/>
    <dgm:cxn modelId="{68AF43E7-B2BA-445B-BE9E-4848CD820534}" type="presParOf" srcId="{D9BF4381-0AC7-4170-99EC-BD8E2B8329E9}" destId="{0A8578C1-256C-45B9-B903-46D1F8A7981F}" srcOrd="0" destOrd="0" presId="urn:microsoft.com/office/officeart/2008/layout/LinedList"/>
    <dgm:cxn modelId="{A81F26FC-3358-4B26-974D-2C7D5A8D53C7}" type="presParOf" srcId="{D9BF4381-0AC7-4170-99EC-BD8E2B8329E9}" destId="{F0703AD6-D2A7-40C1-BB43-31C4352D2963}" srcOrd="1" destOrd="0" presId="urn:microsoft.com/office/officeart/2008/layout/LinedList"/>
    <dgm:cxn modelId="{2079FA97-2537-4E6D-8829-9096CBBA3845}" type="presParOf" srcId="{D9BF4381-0AC7-4170-99EC-BD8E2B8329E9}" destId="{51CA3C8D-15D0-4241-B72D-CF17E556E868}" srcOrd="2" destOrd="0" presId="urn:microsoft.com/office/officeart/2008/layout/LinedList"/>
    <dgm:cxn modelId="{CACCE09C-17EE-4651-AFE0-08FC41771043}" type="presParOf" srcId="{788B7DEB-1029-4F78-9909-FD722E6C4280}" destId="{B2FEFB38-AD80-4BF6-9D25-A782427C0076}" srcOrd="2" destOrd="0" presId="urn:microsoft.com/office/officeart/2008/layout/LinedList"/>
    <dgm:cxn modelId="{FF96EF79-010B-4188-A3A1-4ED8153BD05A}" type="presParOf" srcId="{788B7DEB-1029-4F78-9909-FD722E6C4280}" destId="{F3A88897-A734-4BD9-8294-73D3A9F3C1D5}" srcOrd="3" destOrd="0" presId="urn:microsoft.com/office/officeart/2008/layout/LinedList"/>
    <dgm:cxn modelId="{064ED3AB-6669-4D09-AA5E-D717FE76663C}" type="presParOf" srcId="{788B7DEB-1029-4F78-9909-FD722E6C4280}" destId="{3A739673-13A1-431D-B41D-F28F824F6D74}" srcOrd="4" destOrd="0" presId="urn:microsoft.com/office/officeart/2008/layout/LinedList"/>
    <dgm:cxn modelId="{3AA4629D-7BA9-4FAA-9DC0-4735CB58328D}" type="presParOf" srcId="{3A739673-13A1-431D-B41D-F28F824F6D74}" destId="{554D52B6-2AA4-4488-B910-4F5951184872}" srcOrd="0" destOrd="0" presId="urn:microsoft.com/office/officeart/2008/layout/LinedList"/>
    <dgm:cxn modelId="{E2739647-CAB2-42B5-AE3E-27510DB9BC3A}" type="presParOf" srcId="{3A739673-13A1-431D-B41D-F28F824F6D74}" destId="{9127E518-62BA-42B6-8EF0-B1B6CD8D35DE}" srcOrd="1" destOrd="0" presId="urn:microsoft.com/office/officeart/2008/layout/LinedList"/>
    <dgm:cxn modelId="{B4B3DEBC-35CB-4CC9-8629-A15B87DF69DF}" type="presParOf" srcId="{3A739673-13A1-431D-B41D-F28F824F6D74}" destId="{640D84C1-821C-4CF5-9F25-6721ECF8037D}" srcOrd="2" destOrd="0" presId="urn:microsoft.com/office/officeart/2008/layout/LinedList"/>
    <dgm:cxn modelId="{5B89FC01-7DA2-45B5-80C7-E5CB91D01ACE}" type="presParOf" srcId="{788B7DEB-1029-4F78-9909-FD722E6C4280}" destId="{1A1FF264-6A7F-42F8-A5E3-B375E6B65B93}" srcOrd="5" destOrd="0" presId="urn:microsoft.com/office/officeart/2008/layout/LinedList"/>
    <dgm:cxn modelId="{555B134B-8D2C-4314-B513-1DFCB1DA38EE}" type="presParOf" srcId="{788B7DEB-1029-4F78-9909-FD722E6C4280}" destId="{A203F134-8687-4C04-91CD-660E3B4BE14D}" srcOrd="6" destOrd="0" presId="urn:microsoft.com/office/officeart/2008/layout/LinedList"/>
    <dgm:cxn modelId="{BCD9BA88-E254-4EE4-A24A-610E9A6D1CD0}" type="presParOf" srcId="{788B7DEB-1029-4F78-9909-FD722E6C4280}" destId="{A82F11A2-991A-4F8F-9D74-1577A84350B2}" srcOrd="7" destOrd="0" presId="urn:microsoft.com/office/officeart/2008/layout/LinedList"/>
    <dgm:cxn modelId="{73AB7BC2-6661-4F53-93D2-C7EFBA386688}" type="presParOf" srcId="{A82F11A2-991A-4F8F-9D74-1577A84350B2}" destId="{9382C676-A7B1-449D-A8E7-FF44A3CC643C}" srcOrd="0" destOrd="0" presId="urn:microsoft.com/office/officeart/2008/layout/LinedList"/>
    <dgm:cxn modelId="{BB84CFF0-E285-48F7-B8F9-E040747A47CC}" type="presParOf" srcId="{A82F11A2-991A-4F8F-9D74-1577A84350B2}" destId="{2230AA3C-7425-42E0-BF98-62BBED3EEA5F}" srcOrd="1" destOrd="0" presId="urn:microsoft.com/office/officeart/2008/layout/LinedList"/>
    <dgm:cxn modelId="{E590EE6F-ECF5-4659-9211-7F7EEB9FF16C}" type="presParOf" srcId="{A82F11A2-991A-4F8F-9D74-1577A84350B2}" destId="{2986D9E2-AA59-424D-ACF7-88BBC1BAC0CA}" srcOrd="2" destOrd="0" presId="urn:microsoft.com/office/officeart/2008/layout/LinedList"/>
    <dgm:cxn modelId="{61A38468-0659-4DB0-903E-DC574B25EBB0}" type="presParOf" srcId="{788B7DEB-1029-4F78-9909-FD722E6C4280}" destId="{08E4CAA9-974E-4B92-9859-D0768DF1AA12}" srcOrd="8" destOrd="0" presId="urn:microsoft.com/office/officeart/2008/layout/LinedList"/>
    <dgm:cxn modelId="{B1EAA457-24EE-4C7A-801C-56CFA5CC6CFD}" type="presParOf" srcId="{788B7DEB-1029-4F78-9909-FD722E6C4280}" destId="{0AF0D7FC-1136-4576-B5CE-BB2B5B8AF417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9AF7EB-A0DE-40E8-8F84-7EF2D0C80FE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B8EC1182-52F2-45A7-8B9B-B1A472C8DB1F}">
      <dgm:prSet phldrT="[Texto]" custT="1"/>
      <dgm:spPr/>
      <dgm:t>
        <a:bodyPr/>
        <a:lstStyle/>
        <a:p>
          <a:r>
            <a:rPr lang="es-MX" sz="1100" b="1" dirty="0"/>
            <a:t>Mochila con panel solar integrado.</a:t>
          </a:r>
          <a:endParaRPr lang="es-ES" sz="1100" b="1" dirty="0"/>
        </a:p>
      </dgm:t>
    </dgm:pt>
    <dgm:pt modelId="{4DF64F88-53D1-424F-A6CE-53A602D8C66A}" type="parTrans" cxnId="{B04B9EE7-569E-4396-A1E8-F14EE8F304E6}">
      <dgm:prSet/>
      <dgm:spPr/>
      <dgm:t>
        <a:bodyPr/>
        <a:lstStyle/>
        <a:p>
          <a:endParaRPr lang="es-ES" sz="1800" b="1"/>
        </a:p>
      </dgm:t>
    </dgm:pt>
    <dgm:pt modelId="{EBC63965-51D5-4FD6-ACAD-46E6F8859022}" type="sibTrans" cxnId="{B04B9EE7-569E-4396-A1E8-F14EE8F304E6}">
      <dgm:prSet custT="1"/>
      <dgm:spPr/>
      <dgm:t>
        <a:bodyPr/>
        <a:lstStyle/>
        <a:p>
          <a:endParaRPr lang="es-ES" sz="3600" b="1"/>
        </a:p>
      </dgm:t>
    </dgm:pt>
    <dgm:pt modelId="{39819289-95A1-489E-91FF-D22D94B49B66}">
      <dgm:prSet phldrT="[Texto]" custT="1"/>
      <dgm:spPr/>
      <dgm:t>
        <a:bodyPr/>
        <a:lstStyle/>
        <a:p>
          <a:r>
            <a:rPr lang="es-MX" sz="1100" b="1" dirty="0"/>
            <a:t>Sistema de compartimentos personalizables.</a:t>
          </a:r>
          <a:endParaRPr lang="es-ES" sz="1100" b="1" dirty="0"/>
        </a:p>
      </dgm:t>
    </dgm:pt>
    <dgm:pt modelId="{66611BF8-97D2-4BC0-B548-7700A40A3BA7}" type="parTrans" cxnId="{D47C3B9C-7320-49CB-AC44-5C5263C9F28C}">
      <dgm:prSet/>
      <dgm:spPr/>
      <dgm:t>
        <a:bodyPr/>
        <a:lstStyle/>
        <a:p>
          <a:endParaRPr lang="es-ES" sz="1800" b="1"/>
        </a:p>
      </dgm:t>
    </dgm:pt>
    <dgm:pt modelId="{75E48C73-CC0E-46A1-81E5-D7FA70D32E29}" type="sibTrans" cxnId="{D47C3B9C-7320-49CB-AC44-5C5263C9F28C}">
      <dgm:prSet custT="1"/>
      <dgm:spPr/>
      <dgm:t>
        <a:bodyPr/>
        <a:lstStyle/>
        <a:p>
          <a:endParaRPr lang="es-ES" sz="3600" b="1"/>
        </a:p>
      </dgm:t>
    </dgm:pt>
    <dgm:pt modelId="{2238BAEE-74B5-4D62-907C-F49C9D8D6449}">
      <dgm:prSet phldrT="[Texto]" custT="1"/>
      <dgm:spPr/>
      <dgm:t>
        <a:bodyPr/>
        <a:lstStyle/>
        <a:p>
          <a:r>
            <a:rPr lang="es-MX" sz="1100" b="1" dirty="0"/>
            <a:t>Mochila con sistema de cierre inteligente basado en huella digital</a:t>
          </a:r>
          <a:endParaRPr lang="es-ES" sz="1100" b="1" dirty="0"/>
        </a:p>
      </dgm:t>
    </dgm:pt>
    <dgm:pt modelId="{BD66A1F1-7CE4-423E-B005-C54CEE572DC0}" type="parTrans" cxnId="{099F9894-1E0D-434E-B6F9-9B5840BC002B}">
      <dgm:prSet/>
      <dgm:spPr/>
      <dgm:t>
        <a:bodyPr/>
        <a:lstStyle/>
        <a:p>
          <a:endParaRPr lang="es-ES" sz="1800" b="1"/>
        </a:p>
      </dgm:t>
    </dgm:pt>
    <dgm:pt modelId="{02F766AE-D698-4C1B-8848-AF2274AB0C34}" type="sibTrans" cxnId="{099F9894-1E0D-434E-B6F9-9B5840BC002B}">
      <dgm:prSet custT="1"/>
      <dgm:spPr/>
      <dgm:t>
        <a:bodyPr/>
        <a:lstStyle/>
        <a:p>
          <a:endParaRPr lang="es-ES" sz="3600" b="1"/>
        </a:p>
      </dgm:t>
    </dgm:pt>
    <dgm:pt modelId="{0E19CCCF-C41D-4399-B74F-7FDD56245F0F}" type="pres">
      <dgm:prSet presAssocID="{4B9AF7EB-A0DE-40E8-8F84-7EF2D0C80FEA}" presName="Name0" presStyleCnt="0">
        <dgm:presLayoutVars>
          <dgm:chMax val="7"/>
          <dgm:chPref val="7"/>
          <dgm:dir/>
        </dgm:presLayoutVars>
      </dgm:prSet>
      <dgm:spPr/>
    </dgm:pt>
    <dgm:pt modelId="{F9C9D4F1-1F19-4F7F-BC57-912F23B72764}" type="pres">
      <dgm:prSet presAssocID="{4B9AF7EB-A0DE-40E8-8F84-7EF2D0C80FEA}" presName="Name1" presStyleCnt="0"/>
      <dgm:spPr/>
    </dgm:pt>
    <dgm:pt modelId="{D058AB72-6278-4D53-BA50-A8C58B29B4ED}" type="pres">
      <dgm:prSet presAssocID="{4B9AF7EB-A0DE-40E8-8F84-7EF2D0C80FEA}" presName="cycle" presStyleCnt="0"/>
      <dgm:spPr/>
    </dgm:pt>
    <dgm:pt modelId="{64A91D65-077A-4D71-955B-915A39C2306D}" type="pres">
      <dgm:prSet presAssocID="{4B9AF7EB-A0DE-40E8-8F84-7EF2D0C80FEA}" presName="srcNode" presStyleLbl="node1" presStyleIdx="0" presStyleCnt="3"/>
      <dgm:spPr/>
    </dgm:pt>
    <dgm:pt modelId="{DC10BCE2-3C4D-4CF6-AFBB-CB21282F1838}" type="pres">
      <dgm:prSet presAssocID="{4B9AF7EB-A0DE-40E8-8F84-7EF2D0C80FEA}" presName="conn" presStyleLbl="parChTrans1D2" presStyleIdx="0" presStyleCnt="1"/>
      <dgm:spPr/>
    </dgm:pt>
    <dgm:pt modelId="{8498D5A4-EB88-4FA2-843C-FDB97A565BF7}" type="pres">
      <dgm:prSet presAssocID="{4B9AF7EB-A0DE-40E8-8F84-7EF2D0C80FEA}" presName="extraNode" presStyleLbl="node1" presStyleIdx="0" presStyleCnt="3"/>
      <dgm:spPr/>
    </dgm:pt>
    <dgm:pt modelId="{E91B7FB3-2C46-4681-B0E2-C5EFE2E18966}" type="pres">
      <dgm:prSet presAssocID="{4B9AF7EB-A0DE-40E8-8F84-7EF2D0C80FEA}" presName="dstNode" presStyleLbl="node1" presStyleIdx="0" presStyleCnt="3"/>
      <dgm:spPr/>
    </dgm:pt>
    <dgm:pt modelId="{BD3415B8-9F16-44BF-B892-36261E04537B}" type="pres">
      <dgm:prSet presAssocID="{B8EC1182-52F2-45A7-8B9B-B1A472C8DB1F}" presName="text_1" presStyleLbl="node1" presStyleIdx="0" presStyleCnt="3">
        <dgm:presLayoutVars>
          <dgm:bulletEnabled val="1"/>
        </dgm:presLayoutVars>
      </dgm:prSet>
      <dgm:spPr/>
    </dgm:pt>
    <dgm:pt modelId="{0EB644DE-2A4D-4C28-89D9-E074278C8565}" type="pres">
      <dgm:prSet presAssocID="{B8EC1182-52F2-45A7-8B9B-B1A472C8DB1F}" presName="accent_1" presStyleCnt="0"/>
      <dgm:spPr/>
    </dgm:pt>
    <dgm:pt modelId="{15C78BCF-DA92-4CA5-BB68-873EB5D84188}" type="pres">
      <dgm:prSet presAssocID="{B8EC1182-52F2-45A7-8B9B-B1A472C8DB1F}" presName="accentRepeatNode" presStyleLbl="solidFgAcc1" presStyleIdx="0" presStyleCnt="3"/>
      <dgm:spPr/>
    </dgm:pt>
    <dgm:pt modelId="{0B560F8E-78B9-4C45-86CD-87920F10EE92}" type="pres">
      <dgm:prSet presAssocID="{39819289-95A1-489E-91FF-D22D94B49B66}" presName="text_2" presStyleLbl="node1" presStyleIdx="1" presStyleCnt="3">
        <dgm:presLayoutVars>
          <dgm:bulletEnabled val="1"/>
        </dgm:presLayoutVars>
      </dgm:prSet>
      <dgm:spPr/>
    </dgm:pt>
    <dgm:pt modelId="{579379C4-DFF6-40B2-A13E-4480A71B9ECB}" type="pres">
      <dgm:prSet presAssocID="{39819289-95A1-489E-91FF-D22D94B49B66}" presName="accent_2" presStyleCnt="0"/>
      <dgm:spPr/>
    </dgm:pt>
    <dgm:pt modelId="{17FE5C1A-4DB2-47F4-B190-426E977982A7}" type="pres">
      <dgm:prSet presAssocID="{39819289-95A1-489E-91FF-D22D94B49B66}" presName="accentRepeatNode" presStyleLbl="solidFgAcc1" presStyleIdx="1" presStyleCnt="3"/>
      <dgm:spPr/>
    </dgm:pt>
    <dgm:pt modelId="{843D18DA-853D-402A-9CCB-CBCE9C7F1512}" type="pres">
      <dgm:prSet presAssocID="{2238BAEE-74B5-4D62-907C-F49C9D8D6449}" presName="text_3" presStyleLbl="node1" presStyleIdx="2" presStyleCnt="3">
        <dgm:presLayoutVars>
          <dgm:bulletEnabled val="1"/>
        </dgm:presLayoutVars>
      </dgm:prSet>
      <dgm:spPr/>
    </dgm:pt>
    <dgm:pt modelId="{B40B8AD8-6CA4-4368-94E5-7AE5842060CB}" type="pres">
      <dgm:prSet presAssocID="{2238BAEE-74B5-4D62-907C-F49C9D8D6449}" presName="accent_3" presStyleCnt="0"/>
      <dgm:spPr/>
    </dgm:pt>
    <dgm:pt modelId="{275E48F5-1304-4C26-9A45-40CCFB587FC4}" type="pres">
      <dgm:prSet presAssocID="{2238BAEE-74B5-4D62-907C-F49C9D8D6449}" presName="accentRepeatNode" presStyleLbl="solidFgAcc1" presStyleIdx="2" presStyleCnt="3"/>
      <dgm:spPr/>
    </dgm:pt>
  </dgm:ptLst>
  <dgm:cxnLst>
    <dgm:cxn modelId="{55EA9760-E7BC-4541-A7A9-D516C6ECF7E0}" type="presOf" srcId="{39819289-95A1-489E-91FF-D22D94B49B66}" destId="{0B560F8E-78B9-4C45-86CD-87920F10EE92}" srcOrd="0" destOrd="0" presId="urn:microsoft.com/office/officeart/2008/layout/VerticalCurvedList"/>
    <dgm:cxn modelId="{099F9894-1E0D-434E-B6F9-9B5840BC002B}" srcId="{4B9AF7EB-A0DE-40E8-8F84-7EF2D0C80FEA}" destId="{2238BAEE-74B5-4D62-907C-F49C9D8D6449}" srcOrd="2" destOrd="0" parTransId="{BD66A1F1-7CE4-423E-B005-C54CEE572DC0}" sibTransId="{02F766AE-D698-4C1B-8848-AF2274AB0C34}"/>
    <dgm:cxn modelId="{D47C3B9C-7320-49CB-AC44-5C5263C9F28C}" srcId="{4B9AF7EB-A0DE-40E8-8F84-7EF2D0C80FEA}" destId="{39819289-95A1-489E-91FF-D22D94B49B66}" srcOrd="1" destOrd="0" parTransId="{66611BF8-97D2-4BC0-B548-7700A40A3BA7}" sibTransId="{75E48C73-CC0E-46A1-81E5-D7FA70D32E29}"/>
    <dgm:cxn modelId="{7FFF61A1-86C8-4A7B-8E17-827F219C548B}" type="presOf" srcId="{EBC63965-51D5-4FD6-ACAD-46E6F8859022}" destId="{DC10BCE2-3C4D-4CF6-AFBB-CB21282F1838}" srcOrd="0" destOrd="0" presId="urn:microsoft.com/office/officeart/2008/layout/VerticalCurvedList"/>
    <dgm:cxn modelId="{AE01B1B0-0221-43BC-9A32-2E5828B80336}" type="presOf" srcId="{B8EC1182-52F2-45A7-8B9B-B1A472C8DB1F}" destId="{BD3415B8-9F16-44BF-B892-36261E04537B}" srcOrd="0" destOrd="0" presId="urn:microsoft.com/office/officeart/2008/layout/VerticalCurvedList"/>
    <dgm:cxn modelId="{F2C543DC-122A-4EED-8E37-3B13256622C0}" type="presOf" srcId="{2238BAEE-74B5-4D62-907C-F49C9D8D6449}" destId="{843D18DA-853D-402A-9CCB-CBCE9C7F1512}" srcOrd="0" destOrd="0" presId="urn:microsoft.com/office/officeart/2008/layout/VerticalCurvedList"/>
    <dgm:cxn modelId="{66E761E6-2C43-4402-8AC6-578C6D760039}" type="presOf" srcId="{4B9AF7EB-A0DE-40E8-8F84-7EF2D0C80FEA}" destId="{0E19CCCF-C41D-4399-B74F-7FDD56245F0F}" srcOrd="0" destOrd="0" presId="urn:microsoft.com/office/officeart/2008/layout/VerticalCurvedList"/>
    <dgm:cxn modelId="{B04B9EE7-569E-4396-A1E8-F14EE8F304E6}" srcId="{4B9AF7EB-A0DE-40E8-8F84-7EF2D0C80FEA}" destId="{B8EC1182-52F2-45A7-8B9B-B1A472C8DB1F}" srcOrd="0" destOrd="0" parTransId="{4DF64F88-53D1-424F-A6CE-53A602D8C66A}" sibTransId="{EBC63965-51D5-4FD6-ACAD-46E6F8859022}"/>
    <dgm:cxn modelId="{2AD34BCD-F8E6-44C0-A6F9-560DAE919239}" type="presParOf" srcId="{0E19CCCF-C41D-4399-B74F-7FDD56245F0F}" destId="{F9C9D4F1-1F19-4F7F-BC57-912F23B72764}" srcOrd="0" destOrd="0" presId="urn:microsoft.com/office/officeart/2008/layout/VerticalCurvedList"/>
    <dgm:cxn modelId="{918DE1F3-B19D-46F1-A8C5-1BA9D577F766}" type="presParOf" srcId="{F9C9D4F1-1F19-4F7F-BC57-912F23B72764}" destId="{D058AB72-6278-4D53-BA50-A8C58B29B4ED}" srcOrd="0" destOrd="0" presId="urn:microsoft.com/office/officeart/2008/layout/VerticalCurvedList"/>
    <dgm:cxn modelId="{85627A1E-0B21-4CE4-A1FB-9E8AA616AFA3}" type="presParOf" srcId="{D058AB72-6278-4D53-BA50-A8C58B29B4ED}" destId="{64A91D65-077A-4D71-955B-915A39C2306D}" srcOrd="0" destOrd="0" presId="urn:microsoft.com/office/officeart/2008/layout/VerticalCurvedList"/>
    <dgm:cxn modelId="{2255D596-3F5D-4392-89F6-9C1CDF20FA9A}" type="presParOf" srcId="{D058AB72-6278-4D53-BA50-A8C58B29B4ED}" destId="{DC10BCE2-3C4D-4CF6-AFBB-CB21282F1838}" srcOrd="1" destOrd="0" presId="urn:microsoft.com/office/officeart/2008/layout/VerticalCurvedList"/>
    <dgm:cxn modelId="{DA0272C1-84F1-4738-98AF-91DF9028838F}" type="presParOf" srcId="{D058AB72-6278-4D53-BA50-A8C58B29B4ED}" destId="{8498D5A4-EB88-4FA2-843C-FDB97A565BF7}" srcOrd="2" destOrd="0" presId="urn:microsoft.com/office/officeart/2008/layout/VerticalCurvedList"/>
    <dgm:cxn modelId="{785796A7-EB96-42BC-BEFF-D4447F5A1E61}" type="presParOf" srcId="{D058AB72-6278-4D53-BA50-A8C58B29B4ED}" destId="{E91B7FB3-2C46-4681-B0E2-C5EFE2E18966}" srcOrd="3" destOrd="0" presId="urn:microsoft.com/office/officeart/2008/layout/VerticalCurvedList"/>
    <dgm:cxn modelId="{D0237F17-04C0-462F-89FF-240E7D62C94F}" type="presParOf" srcId="{F9C9D4F1-1F19-4F7F-BC57-912F23B72764}" destId="{BD3415B8-9F16-44BF-B892-36261E04537B}" srcOrd="1" destOrd="0" presId="urn:microsoft.com/office/officeart/2008/layout/VerticalCurvedList"/>
    <dgm:cxn modelId="{4D28526A-E6D7-4A48-B244-B644808AC25A}" type="presParOf" srcId="{F9C9D4F1-1F19-4F7F-BC57-912F23B72764}" destId="{0EB644DE-2A4D-4C28-89D9-E074278C8565}" srcOrd="2" destOrd="0" presId="urn:microsoft.com/office/officeart/2008/layout/VerticalCurvedList"/>
    <dgm:cxn modelId="{9CC63BE4-BEC2-40EF-96B2-48A57F6ABEFD}" type="presParOf" srcId="{0EB644DE-2A4D-4C28-89D9-E074278C8565}" destId="{15C78BCF-DA92-4CA5-BB68-873EB5D84188}" srcOrd="0" destOrd="0" presId="urn:microsoft.com/office/officeart/2008/layout/VerticalCurvedList"/>
    <dgm:cxn modelId="{C5D07BE4-0881-46FA-AF2D-491C9D5BB695}" type="presParOf" srcId="{F9C9D4F1-1F19-4F7F-BC57-912F23B72764}" destId="{0B560F8E-78B9-4C45-86CD-87920F10EE92}" srcOrd="3" destOrd="0" presId="urn:microsoft.com/office/officeart/2008/layout/VerticalCurvedList"/>
    <dgm:cxn modelId="{CA3DC497-9F23-484F-A766-CF0426E696F3}" type="presParOf" srcId="{F9C9D4F1-1F19-4F7F-BC57-912F23B72764}" destId="{579379C4-DFF6-40B2-A13E-4480A71B9ECB}" srcOrd="4" destOrd="0" presId="urn:microsoft.com/office/officeart/2008/layout/VerticalCurvedList"/>
    <dgm:cxn modelId="{48798D35-BF0A-4C56-AA7C-412B74FB939F}" type="presParOf" srcId="{579379C4-DFF6-40B2-A13E-4480A71B9ECB}" destId="{17FE5C1A-4DB2-47F4-B190-426E977982A7}" srcOrd="0" destOrd="0" presId="urn:microsoft.com/office/officeart/2008/layout/VerticalCurvedList"/>
    <dgm:cxn modelId="{F57EBEEB-B660-477B-AD73-4A54FA8188FF}" type="presParOf" srcId="{F9C9D4F1-1F19-4F7F-BC57-912F23B72764}" destId="{843D18DA-853D-402A-9CCB-CBCE9C7F1512}" srcOrd="5" destOrd="0" presId="urn:microsoft.com/office/officeart/2008/layout/VerticalCurvedList"/>
    <dgm:cxn modelId="{92F7FB20-B212-4517-82B0-14EBBAD2098A}" type="presParOf" srcId="{F9C9D4F1-1F19-4F7F-BC57-912F23B72764}" destId="{B40B8AD8-6CA4-4368-94E5-7AE5842060CB}" srcOrd="6" destOrd="0" presId="urn:microsoft.com/office/officeart/2008/layout/VerticalCurvedList"/>
    <dgm:cxn modelId="{EA488A95-F461-4BA6-90F2-9EC689C13810}" type="presParOf" srcId="{B40B8AD8-6CA4-4368-94E5-7AE5842060CB}" destId="{275E48F5-1304-4C26-9A45-40CCFB587FC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02C94-B110-4781-97BD-388BA76D2E79}">
      <dsp:nvSpPr>
        <dsp:cNvPr id="0" name=""/>
        <dsp:cNvSpPr/>
      </dsp:nvSpPr>
      <dsp:spPr>
        <a:xfrm>
          <a:off x="0" y="274637"/>
          <a:ext cx="2285999" cy="13715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Mochila con panel solar integrado para cargar dispositivos.</a:t>
          </a:r>
          <a:endParaRPr lang="es-ES" sz="1700" kern="1200" dirty="0"/>
        </a:p>
      </dsp:txBody>
      <dsp:txXfrm>
        <a:off x="0" y="274637"/>
        <a:ext cx="2285999" cy="1371599"/>
      </dsp:txXfrm>
    </dsp:sp>
    <dsp:sp modelId="{628DAFC0-CBA3-4091-9311-BE725DAC0CF6}">
      <dsp:nvSpPr>
        <dsp:cNvPr id="0" name=""/>
        <dsp:cNvSpPr/>
      </dsp:nvSpPr>
      <dsp:spPr>
        <a:xfrm>
          <a:off x="2514600" y="274637"/>
          <a:ext cx="2285999" cy="13715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Mochila impermeable.</a:t>
          </a:r>
          <a:endParaRPr lang="es-ES" sz="1700" kern="1200" dirty="0"/>
        </a:p>
      </dsp:txBody>
      <dsp:txXfrm>
        <a:off x="2514600" y="274637"/>
        <a:ext cx="2285999" cy="1371599"/>
      </dsp:txXfrm>
    </dsp:sp>
    <dsp:sp modelId="{2F916786-BCBF-4892-836E-8B5E9542AECE}">
      <dsp:nvSpPr>
        <dsp:cNvPr id="0" name=""/>
        <dsp:cNvSpPr/>
      </dsp:nvSpPr>
      <dsp:spPr>
        <a:xfrm>
          <a:off x="5029199" y="274637"/>
          <a:ext cx="2285999" cy="13715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Mochila con compartimientos extraíbles.</a:t>
          </a:r>
          <a:endParaRPr lang="es-ES" sz="1700" kern="1200" dirty="0"/>
        </a:p>
      </dsp:txBody>
      <dsp:txXfrm>
        <a:off x="5029199" y="274637"/>
        <a:ext cx="2285999" cy="1371599"/>
      </dsp:txXfrm>
    </dsp:sp>
    <dsp:sp modelId="{06D6203F-DB14-4AE3-909C-3B81E35F298D}">
      <dsp:nvSpPr>
        <dsp:cNvPr id="0" name=""/>
        <dsp:cNvSpPr/>
      </dsp:nvSpPr>
      <dsp:spPr>
        <a:xfrm>
          <a:off x="0" y="1874837"/>
          <a:ext cx="2285999" cy="13715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Cierre inteligente con código o huella digital.</a:t>
          </a:r>
          <a:endParaRPr lang="es-ES" sz="1700" kern="1200" dirty="0"/>
        </a:p>
      </dsp:txBody>
      <dsp:txXfrm>
        <a:off x="0" y="1874837"/>
        <a:ext cx="2285999" cy="1371599"/>
      </dsp:txXfrm>
    </dsp:sp>
    <dsp:sp modelId="{3CC8D25A-A902-41FC-ABAA-60E92B58E252}">
      <dsp:nvSpPr>
        <dsp:cNvPr id="0" name=""/>
        <dsp:cNvSpPr/>
      </dsp:nvSpPr>
      <dsp:spPr>
        <a:xfrm>
          <a:off x="2514600" y="1874837"/>
          <a:ext cx="2285999" cy="13715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Materiales reciclados o sostenibles.</a:t>
          </a:r>
          <a:endParaRPr lang="es-ES" sz="1700" kern="1200" dirty="0"/>
        </a:p>
      </dsp:txBody>
      <dsp:txXfrm>
        <a:off x="2514600" y="1874837"/>
        <a:ext cx="2285999" cy="1371599"/>
      </dsp:txXfrm>
    </dsp:sp>
    <dsp:sp modelId="{D88463C1-9BD6-4C42-BFEE-7A2908FC8DFA}">
      <dsp:nvSpPr>
        <dsp:cNvPr id="0" name=""/>
        <dsp:cNvSpPr/>
      </dsp:nvSpPr>
      <dsp:spPr>
        <a:xfrm>
          <a:off x="5029199" y="1874837"/>
          <a:ext cx="2285999" cy="13715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Sistema antirrobo con alarma</a:t>
          </a:r>
          <a:endParaRPr lang="es-ES" sz="1700" kern="1200" dirty="0"/>
        </a:p>
      </dsp:txBody>
      <dsp:txXfrm>
        <a:off x="5029199" y="1874837"/>
        <a:ext cx="2285999" cy="1371599"/>
      </dsp:txXfrm>
    </dsp:sp>
    <dsp:sp modelId="{CE84F5FB-31F1-4434-9638-7BA717CEA0A2}">
      <dsp:nvSpPr>
        <dsp:cNvPr id="0" name=""/>
        <dsp:cNvSpPr/>
      </dsp:nvSpPr>
      <dsp:spPr>
        <a:xfrm>
          <a:off x="0" y="3475037"/>
          <a:ext cx="2285999" cy="13715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Sistema antirrobo con mensajes por aplicación.</a:t>
          </a:r>
          <a:endParaRPr lang="es-ES" sz="1700" kern="1200" dirty="0"/>
        </a:p>
      </dsp:txBody>
      <dsp:txXfrm>
        <a:off x="0" y="3475037"/>
        <a:ext cx="2285999" cy="1371599"/>
      </dsp:txXfrm>
    </dsp:sp>
    <dsp:sp modelId="{FF072B13-A0D0-4BB7-A1AF-C20FF06D5DA2}">
      <dsp:nvSpPr>
        <dsp:cNvPr id="0" name=""/>
        <dsp:cNvSpPr/>
      </dsp:nvSpPr>
      <dsp:spPr>
        <a:xfrm>
          <a:off x="2514600" y="3475037"/>
          <a:ext cx="2285999" cy="13715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Sistema de organización modular interno.</a:t>
          </a:r>
          <a:endParaRPr lang="es-ES" sz="1700" kern="1200" dirty="0"/>
        </a:p>
      </dsp:txBody>
      <dsp:txXfrm>
        <a:off x="2514600" y="3475037"/>
        <a:ext cx="2285999" cy="1371599"/>
      </dsp:txXfrm>
    </dsp:sp>
    <dsp:sp modelId="{98066D4B-8541-4DF3-B831-71731AA01DDB}">
      <dsp:nvSpPr>
        <dsp:cNvPr id="0" name=""/>
        <dsp:cNvSpPr/>
      </dsp:nvSpPr>
      <dsp:spPr>
        <a:xfrm>
          <a:off x="5029199" y="3475037"/>
          <a:ext cx="2285999" cy="13715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Compartimientos personalizable con varios fines (lonchera, cartuchera, porta celular, </a:t>
          </a:r>
          <a:r>
            <a:rPr lang="es-MX" sz="1700" kern="1200" dirty="0" err="1"/>
            <a:t>etc</a:t>
          </a:r>
          <a:r>
            <a:rPr lang="es-MX" sz="1700" kern="1200" dirty="0"/>
            <a:t>).</a:t>
          </a:r>
          <a:endParaRPr lang="es-ES" sz="1700" kern="1200" dirty="0"/>
        </a:p>
      </dsp:txBody>
      <dsp:txXfrm>
        <a:off x="5029199" y="3475037"/>
        <a:ext cx="2285999" cy="13715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2479A-EEC4-4A1E-B337-97BBFEFF24F2}">
      <dsp:nvSpPr>
        <dsp:cNvPr id="0" name=""/>
        <dsp:cNvSpPr/>
      </dsp:nvSpPr>
      <dsp:spPr>
        <a:xfrm>
          <a:off x="0" y="2500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6E0E3-D5B0-43E3-84B3-F19254B01D0F}">
      <dsp:nvSpPr>
        <dsp:cNvPr id="0" name=""/>
        <dsp:cNvSpPr/>
      </dsp:nvSpPr>
      <dsp:spPr>
        <a:xfrm>
          <a:off x="0" y="2500"/>
          <a:ext cx="1463040" cy="170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500" kern="1200" dirty="0"/>
            <a:t>S </a:t>
          </a:r>
          <a:endParaRPr lang="es-ES" sz="6500" kern="1200" dirty="0"/>
        </a:p>
      </dsp:txBody>
      <dsp:txXfrm>
        <a:off x="0" y="2500"/>
        <a:ext cx="1463040" cy="1705424"/>
      </dsp:txXfrm>
    </dsp:sp>
    <dsp:sp modelId="{55CCC2A9-E298-4247-A7BC-96373DF489EB}">
      <dsp:nvSpPr>
        <dsp:cNvPr id="0" name=""/>
        <dsp:cNvSpPr/>
      </dsp:nvSpPr>
      <dsp:spPr>
        <a:xfrm>
          <a:off x="1572768" y="29147"/>
          <a:ext cx="5742432" cy="532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1" kern="1200" dirty="0"/>
            <a:t>¿Qué componentes o materiales puedo sustituir?</a:t>
          </a:r>
          <a:endParaRPr lang="es-ES" sz="1500" b="1" kern="1200" dirty="0"/>
        </a:p>
      </dsp:txBody>
      <dsp:txXfrm>
        <a:off x="1572768" y="29147"/>
        <a:ext cx="5742432" cy="532945"/>
      </dsp:txXfrm>
    </dsp:sp>
    <dsp:sp modelId="{5A0FB235-4863-4C25-B39B-5D6F5822F6F0}">
      <dsp:nvSpPr>
        <dsp:cNvPr id="0" name=""/>
        <dsp:cNvSpPr/>
      </dsp:nvSpPr>
      <dsp:spPr>
        <a:xfrm>
          <a:off x="1463040" y="562093"/>
          <a:ext cx="5852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7A7329-6B46-4285-A759-BCD471249511}">
      <dsp:nvSpPr>
        <dsp:cNvPr id="0" name=""/>
        <dsp:cNvSpPr/>
      </dsp:nvSpPr>
      <dsp:spPr>
        <a:xfrm>
          <a:off x="1572768" y="588740"/>
          <a:ext cx="5742432" cy="532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- Sustituir por plástico.</a:t>
          </a:r>
          <a:endParaRPr lang="es-ES" sz="1500" kern="1200" dirty="0"/>
        </a:p>
      </dsp:txBody>
      <dsp:txXfrm>
        <a:off x="1572768" y="588740"/>
        <a:ext cx="5742432" cy="532945"/>
      </dsp:txXfrm>
    </dsp:sp>
    <dsp:sp modelId="{41E0FD10-0728-4376-BE3A-905EB312A656}">
      <dsp:nvSpPr>
        <dsp:cNvPr id="0" name=""/>
        <dsp:cNvSpPr/>
      </dsp:nvSpPr>
      <dsp:spPr>
        <a:xfrm>
          <a:off x="1463040" y="1121685"/>
          <a:ext cx="5852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EDA96-40B1-4308-B465-1AC347254F87}">
      <dsp:nvSpPr>
        <dsp:cNvPr id="0" name=""/>
        <dsp:cNvSpPr/>
      </dsp:nvSpPr>
      <dsp:spPr>
        <a:xfrm>
          <a:off x="1572768" y="1148332"/>
          <a:ext cx="5742432" cy="532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- Sustituir por fibra de bambú.</a:t>
          </a:r>
        </a:p>
      </dsp:txBody>
      <dsp:txXfrm>
        <a:off x="1572768" y="1148332"/>
        <a:ext cx="5742432" cy="532945"/>
      </dsp:txXfrm>
    </dsp:sp>
    <dsp:sp modelId="{E831CD28-C8CF-49A3-82B6-38005BC500EC}">
      <dsp:nvSpPr>
        <dsp:cNvPr id="0" name=""/>
        <dsp:cNvSpPr/>
      </dsp:nvSpPr>
      <dsp:spPr>
        <a:xfrm>
          <a:off x="1463040" y="1681277"/>
          <a:ext cx="5852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100B57-5F94-4BF0-9922-C2FC79C32CEE}">
      <dsp:nvSpPr>
        <dsp:cNvPr id="0" name=""/>
        <dsp:cNvSpPr/>
      </dsp:nvSpPr>
      <dsp:spPr>
        <a:xfrm>
          <a:off x="0" y="1707925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39140-F39F-4E27-A73D-18D124E340DB}">
      <dsp:nvSpPr>
        <dsp:cNvPr id="0" name=""/>
        <dsp:cNvSpPr/>
      </dsp:nvSpPr>
      <dsp:spPr>
        <a:xfrm>
          <a:off x="0" y="1707925"/>
          <a:ext cx="1463040" cy="170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500" kern="1200" dirty="0"/>
            <a:t>C</a:t>
          </a:r>
        </a:p>
      </dsp:txBody>
      <dsp:txXfrm>
        <a:off x="0" y="1707925"/>
        <a:ext cx="1463040" cy="1705424"/>
      </dsp:txXfrm>
    </dsp:sp>
    <dsp:sp modelId="{F0703AD6-D2A7-40C1-BB43-31C4352D2963}">
      <dsp:nvSpPr>
        <dsp:cNvPr id="0" name=""/>
        <dsp:cNvSpPr/>
      </dsp:nvSpPr>
      <dsp:spPr>
        <a:xfrm>
          <a:off x="1572768" y="1734572"/>
          <a:ext cx="5742432" cy="532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¿</a:t>
          </a:r>
          <a:r>
            <a:rPr lang="es-MX" sz="1500" b="1" kern="1200" dirty="0"/>
            <a:t>Qué otras funciones puedo combinar en la mochila?</a:t>
          </a:r>
        </a:p>
      </dsp:txBody>
      <dsp:txXfrm>
        <a:off x="1572768" y="1734572"/>
        <a:ext cx="5742432" cy="532945"/>
      </dsp:txXfrm>
    </dsp:sp>
    <dsp:sp modelId="{B2FEFB38-AD80-4BF6-9D25-A782427C0076}">
      <dsp:nvSpPr>
        <dsp:cNvPr id="0" name=""/>
        <dsp:cNvSpPr/>
      </dsp:nvSpPr>
      <dsp:spPr>
        <a:xfrm>
          <a:off x="1463040" y="2267517"/>
          <a:ext cx="5852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27E518-62BA-42B6-8EF0-B1B6CD8D35DE}">
      <dsp:nvSpPr>
        <dsp:cNvPr id="0" name=""/>
        <dsp:cNvSpPr/>
      </dsp:nvSpPr>
      <dsp:spPr>
        <a:xfrm>
          <a:off x="1572768" y="2294164"/>
          <a:ext cx="5742432" cy="532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- Añadir un panel solar para cargar dispositivos mientras caminas.</a:t>
          </a:r>
        </a:p>
      </dsp:txBody>
      <dsp:txXfrm>
        <a:off x="1572768" y="2294164"/>
        <a:ext cx="5742432" cy="532945"/>
      </dsp:txXfrm>
    </dsp:sp>
    <dsp:sp modelId="{1A1FF264-6A7F-42F8-A5E3-B375E6B65B93}">
      <dsp:nvSpPr>
        <dsp:cNvPr id="0" name=""/>
        <dsp:cNvSpPr/>
      </dsp:nvSpPr>
      <dsp:spPr>
        <a:xfrm>
          <a:off x="1463040" y="2827110"/>
          <a:ext cx="5852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30AA3C-7425-42E0-BF98-62BBED3EEA5F}">
      <dsp:nvSpPr>
        <dsp:cNvPr id="0" name=""/>
        <dsp:cNvSpPr/>
      </dsp:nvSpPr>
      <dsp:spPr>
        <a:xfrm>
          <a:off x="1572768" y="2853757"/>
          <a:ext cx="5742432" cy="532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- Agregar compartimentos intercambiables.</a:t>
          </a:r>
        </a:p>
      </dsp:txBody>
      <dsp:txXfrm>
        <a:off x="1572768" y="2853757"/>
        <a:ext cx="5742432" cy="532945"/>
      </dsp:txXfrm>
    </dsp:sp>
    <dsp:sp modelId="{08E4CAA9-974E-4B92-9859-D0768DF1AA12}">
      <dsp:nvSpPr>
        <dsp:cNvPr id="0" name=""/>
        <dsp:cNvSpPr/>
      </dsp:nvSpPr>
      <dsp:spPr>
        <a:xfrm>
          <a:off x="1463040" y="3386702"/>
          <a:ext cx="5852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BCDC31-0AB3-4FF8-8130-0F05640AB9EA}">
      <dsp:nvSpPr>
        <dsp:cNvPr id="0" name=""/>
        <dsp:cNvSpPr/>
      </dsp:nvSpPr>
      <dsp:spPr>
        <a:xfrm>
          <a:off x="0" y="3413349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C3B46-6D39-4AEF-B8ED-7217E2125EF6}">
      <dsp:nvSpPr>
        <dsp:cNvPr id="0" name=""/>
        <dsp:cNvSpPr/>
      </dsp:nvSpPr>
      <dsp:spPr>
        <a:xfrm>
          <a:off x="0" y="3413349"/>
          <a:ext cx="1463040" cy="170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500" kern="1200" dirty="0"/>
            <a:t>A</a:t>
          </a:r>
        </a:p>
      </dsp:txBody>
      <dsp:txXfrm>
        <a:off x="0" y="3413349"/>
        <a:ext cx="1463040" cy="1705424"/>
      </dsp:txXfrm>
    </dsp:sp>
    <dsp:sp modelId="{250EBC28-8737-459F-8F9D-311FEB457D80}">
      <dsp:nvSpPr>
        <dsp:cNvPr id="0" name=""/>
        <dsp:cNvSpPr/>
      </dsp:nvSpPr>
      <dsp:spPr>
        <a:xfrm>
          <a:off x="1572768" y="3439997"/>
          <a:ext cx="5742432" cy="532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1" kern="1200" dirty="0"/>
            <a:t>¿Qué puedo adaptar a la mochila?</a:t>
          </a:r>
        </a:p>
      </dsp:txBody>
      <dsp:txXfrm>
        <a:off x="1572768" y="3439997"/>
        <a:ext cx="5742432" cy="532945"/>
      </dsp:txXfrm>
    </dsp:sp>
    <dsp:sp modelId="{8836E5CC-0FDB-4DB9-923B-E0B6D63AD813}">
      <dsp:nvSpPr>
        <dsp:cNvPr id="0" name=""/>
        <dsp:cNvSpPr/>
      </dsp:nvSpPr>
      <dsp:spPr>
        <a:xfrm>
          <a:off x="1463040" y="3972942"/>
          <a:ext cx="5852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D6483C-86FB-4027-91FD-9B93547C3C31}">
      <dsp:nvSpPr>
        <dsp:cNvPr id="0" name=""/>
        <dsp:cNvSpPr/>
      </dsp:nvSpPr>
      <dsp:spPr>
        <a:xfrm>
          <a:off x="1572768" y="3999589"/>
          <a:ext cx="5742432" cy="532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- Tecnología de huella digital en el sistema de cierre.</a:t>
          </a:r>
        </a:p>
      </dsp:txBody>
      <dsp:txXfrm>
        <a:off x="1572768" y="3999589"/>
        <a:ext cx="5742432" cy="532945"/>
      </dsp:txXfrm>
    </dsp:sp>
    <dsp:sp modelId="{D6C04362-6954-4E3F-9D24-62D429B1E458}">
      <dsp:nvSpPr>
        <dsp:cNvPr id="0" name=""/>
        <dsp:cNvSpPr/>
      </dsp:nvSpPr>
      <dsp:spPr>
        <a:xfrm>
          <a:off x="1463040" y="4532534"/>
          <a:ext cx="5852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4B2487-1A08-44A8-87D9-250397BC070B}">
      <dsp:nvSpPr>
        <dsp:cNvPr id="0" name=""/>
        <dsp:cNvSpPr/>
      </dsp:nvSpPr>
      <dsp:spPr>
        <a:xfrm>
          <a:off x="1572768" y="4559181"/>
          <a:ext cx="5742432" cy="532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- Puedo adaptar la mochila a distintas situaciones con compartimentos específicos ( trabajo, viaje, deporte,  </a:t>
          </a:r>
          <a:r>
            <a:rPr lang="es-MX" sz="1500" kern="1200" dirty="0" err="1"/>
            <a:t>etc</a:t>
          </a:r>
          <a:r>
            <a:rPr lang="es-MX" sz="1500" kern="1200" dirty="0"/>
            <a:t>).</a:t>
          </a:r>
        </a:p>
      </dsp:txBody>
      <dsp:txXfrm>
        <a:off x="1572768" y="4559181"/>
        <a:ext cx="5742432" cy="532945"/>
      </dsp:txXfrm>
    </dsp:sp>
    <dsp:sp modelId="{CB4575F5-2A89-43E1-BBBF-F4182F3297D8}">
      <dsp:nvSpPr>
        <dsp:cNvPr id="0" name=""/>
        <dsp:cNvSpPr/>
      </dsp:nvSpPr>
      <dsp:spPr>
        <a:xfrm>
          <a:off x="1463040" y="5092127"/>
          <a:ext cx="5852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75C5B-4E64-4942-83CD-19B2E3E2AD09}">
      <dsp:nvSpPr>
        <dsp:cNvPr id="0" name=""/>
        <dsp:cNvSpPr/>
      </dsp:nvSpPr>
      <dsp:spPr>
        <a:xfrm>
          <a:off x="0" y="0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AE630-622F-4872-8CD1-3510E0769E71}">
      <dsp:nvSpPr>
        <dsp:cNvPr id="0" name=""/>
        <dsp:cNvSpPr/>
      </dsp:nvSpPr>
      <dsp:spPr>
        <a:xfrm>
          <a:off x="0" y="0"/>
          <a:ext cx="1463040" cy="2560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500" kern="1200" dirty="0"/>
            <a:t>M</a:t>
          </a:r>
        </a:p>
      </dsp:txBody>
      <dsp:txXfrm>
        <a:off x="0" y="0"/>
        <a:ext cx="1463040" cy="2560637"/>
      </dsp:txXfrm>
    </dsp:sp>
    <dsp:sp modelId="{7A590C30-4D93-4BF4-B416-86C367BEE086}">
      <dsp:nvSpPr>
        <dsp:cNvPr id="0" name=""/>
        <dsp:cNvSpPr/>
      </dsp:nvSpPr>
      <dsp:spPr>
        <a:xfrm>
          <a:off x="1572768" y="40009"/>
          <a:ext cx="5742432" cy="800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b="1" kern="1200" dirty="0"/>
            <a:t>¿Qué aspecto o funcionalidad puedo modificar? </a:t>
          </a:r>
        </a:p>
      </dsp:txBody>
      <dsp:txXfrm>
        <a:off x="1572768" y="40009"/>
        <a:ext cx="5742432" cy="800199"/>
      </dsp:txXfrm>
    </dsp:sp>
    <dsp:sp modelId="{431F98D9-1941-4A89-8885-05493503D528}">
      <dsp:nvSpPr>
        <dsp:cNvPr id="0" name=""/>
        <dsp:cNvSpPr/>
      </dsp:nvSpPr>
      <dsp:spPr>
        <a:xfrm>
          <a:off x="1463040" y="840209"/>
          <a:ext cx="5852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48C64-3D60-4F7F-A2CA-1E489B321114}">
      <dsp:nvSpPr>
        <dsp:cNvPr id="0" name=""/>
        <dsp:cNvSpPr/>
      </dsp:nvSpPr>
      <dsp:spPr>
        <a:xfrm>
          <a:off x="1572768" y="880219"/>
          <a:ext cx="5742432" cy="800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- Puedo modificar el tamaño del compartimento principal según el contenido.</a:t>
          </a:r>
        </a:p>
      </dsp:txBody>
      <dsp:txXfrm>
        <a:off x="1572768" y="880219"/>
        <a:ext cx="5742432" cy="800199"/>
      </dsp:txXfrm>
    </dsp:sp>
    <dsp:sp modelId="{7C57948A-535E-484B-B070-A8B1A8124919}">
      <dsp:nvSpPr>
        <dsp:cNvPr id="0" name=""/>
        <dsp:cNvSpPr/>
      </dsp:nvSpPr>
      <dsp:spPr>
        <a:xfrm>
          <a:off x="1463040" y="1680418"/>
          <a:ext cx="5852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C5B67C-8592-4B0E-9C86-53F7B2755D6F}">
      <dsp:nvSpPr>
        <dsp:cNvPr id="0" name=""/>
        <dsp:cNvSpPr/>
      </dsp:nvSpPr>
      <dsp:spPr>
        <a:xfrm>
          <a:off x="1572768" y="1720428"/>
          <a:ext cx="5742432" cy="800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- Puedo modificar el estilo de acuerdo a distintos escenarios como oficina o viaje.</a:t>
          </a:r>
        </a:p>
      </dsp:txBody>
      <dsp:txXfrm>
        <a:off x="1572768" y="1720428"/>
        <a:ext cx="5742432" cy="800199"/>
      </dsp:txXfrm>
    </dsp:sp>
    <dsp:sp modelId="{C412FC35-0EC2-4B61-8D03-7031DF48FF15}">
      <dsp:nvSpPr>
        <dsp:cNvPr id="0" name=""/>
        <dsp:cNvSpPr/>
      </dsp:nvSpPr>
      <dsp:spPr>
        <a:xfrm>
          <a:off x="1463040" y="2520627"/>
          <a:ext cx="5852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E53461-B4DF-471D-9612-E073683141A1}">
      <dsp:nvSpPr>
        <dsp:cNvPr id="0" name=""/>
        <dsp:cNvSpPr/>
      </dsp:nvSpPr>
      <dsp:spPr>
        <a:xfrm>
          <a:off x="0" y="2560637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DA315-30B3-4700-BB03-798672FCE72F}">
      <dsp:nvSpPr>
        <dsp:cNvPr id="0" name=""/>
        <dsp:cNvSpPr/>
      </dsp:nvSpPr>
      <dsp:spPr>
        <a:xfrm>
          <a:off x="0" y="2560637"/>
          <a:ext cx="1463040" cy="2560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500" kern="1200" dirty="0"/>
            <a:t>P</a:t>
          </a:r>
        </a:p>
      </dsp:txBody>
      <dsp:txXfrm>
        <a:off x="0" y="2560637"/>
        <a:ext cx="1463040" cy="2560637"/>
      </dsp:txXfrm>
    </dsp:sp>
    <dsp:sp modelId="{91B114B6-8BE1-44A6-AA90-83DF6C459787}">
      <dsp:nvSpPr>
        <dsp:cNvPr id="0" name=""/>
        <dsp:cNvSpPr/>
      </dsp:nvSpPr>
      <dsp:spPr>
        <a:xfrm>
          <a:off x="1572768" y="2600647"/>
          <a:ext cx="5742432" cy="800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b="1" kern="1200" dirty="0"/>
            <a:t>¿ Como podría usarse la mochila en otros contextos?</a:t>
          </a:r>
        </a:p>
      </dsp:txBody>
      <dsp:txXfrm>
        <a:off x="1572768" y="2600647"/>
        <a:ext cx="5742432" cy="800199"/>
      </dsp:txXfrm>
    </dsp:sp>
    <dsp:sp modelId="{970757E0-0489-4202-B271-D8396861DCBE}">
      <dsp:nvSpPr>
        <dsp:cNvPr id="0" name=""/>
        <dsp:cNvSpPr/>
      </dsp:nvSpPr>
      <dsp:spPr>
        <a:xfrm>
          <a:off x="1463040" y="3400846"/>
          <a:ext cx="5852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191EED-D7FD-47D4-99AC-A06596BE5F50}">
      <dsp:nvSpPr>
        <dsp:cNvPr id="0" name=""/>
        <dsp:cNvSpPr/>
      </dsp:nvSpPr>
      <dsp:spPr>
        <a:xfrm>
          <a:off x="1572768" y="3440856"/>
          <a:ext cx="5742432" cy="800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- Una mochila para viajes largo que también sirvo como maleta de mano al reducir o quitar compartimentos.</a:t>
          </a:r>
        </a:p>
      </dsp:txBody>
      <dsp:txXfrm>
        <a:off x="1572768" y="3440856"/>
        <a:ext cx="5742432" cy="800199"/>
      </dsp:txXfrm>
    </dsp:sp>
    <dsp:sp modelId="{EA4149A3-07F5-44CE-9C38-681D147D7360}">
      <dsp:nvSpPr>
        <dsp:cNvPr id="0" name=""/>
        <dsp:cNvSpPr/>
      </dsp:nvSpPr>
      <dsp:spPr>
        <a:xfrm>
          <a:off x="1463040" y="4241055"/>
          <a:ext cx="5852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029930-8107-4374-9B2B-8972E7C099CC}">
      <dsp:nvSpPr>
        <dsp:cNvPr id="0" name=""/>
        <dsp:cNvSpPr/>
      </dsp:nvSpPr>
      <dsp:spPr>
        <a:xfrm>
          <a:off x="1572768" y="4281065"/>
          <a:ext cx="5742432" cy="800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- La mochila puede usarse en distinto ambientes de acuerdo a configuración.</a:t>
          </a:r>
        </a:p>
      </dsp:txBody>
      <dsp:txXfrm>
        <a:off x="1572768" y="4281065"/>
        <a:ext cx="5742432" cy="800199"/>
      </dsp:txXfrm>
    </dsp:sp>
    <dsp:sp modelId="{8E52D142-8F07-4697-80F1-DEF65D0B5211}">
      <dsp:nvSpPr>
        <dsp:cNvPr id="0" name=""/>
        <dsp:cNvSpPr/>
      </dsp:nvSpPr>
      <dsp:spPr>
        <a:xfrm>
          <a:off x="1463040" y="5081265"/>
          <a:ext cx="5852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2479A-EEC4-4A1E-B337-97BBFEFF24F2}">
      <dsp:nvSpPr>
        <dsp:cNvPr id="0" name=""/>
        <dsp:cNvSpPr/>
      </dsp:nvSpPr>
      <dsp:spPr>
        <a:xfrm>
          <a:off x="0" y="0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6E0E3-D5B0-43E3-84B3-F19254B01D0F}">
      <dsp:nvSpPr>
        <dsp:cNvPr id="0" name=""/>
        <dsp:cNvSpPr/>
      </dsp:nvSpPr>
      <dsp:spPr>
        <a:xfrm>
          <a:off x="0" y="0"/>
          <a:ext cx="1463040" cy="2560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500" kern="1200" dirty="0"/>
            <a:t>E </a:t>
          </a:r>
          <a:endParaRPr lang="es-ES" sz="6500" kern="1200" dirty="0"/>
        </a:p>
      </dsp:txBody>
      <dsp:txXfrm>
        <a:off x="0" y="0"/>
        <a:ext cx="1463040" cy="2560637"/>
      </dsp:txXfrm>
    </dsp:sp>
    <dsp:sp modelId="{55CCC2A9-E298-4247-A7BC-96373DF489EB}">
      <dsp:nvSpPr>
        <dsp:cNvPr id="0" name=""/>
        <dsp:cNvSpPr/>
      </dsp:nvSpPr>
      <dsp:spPr>
        <a:xfrm>
          <a:off x="1572768" y="40009"/>
          <a:ext cx="5742432" cy="800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1" kern="1200" dirty="0"/>
            <a:t>¿Qué parte de la mochila puedo eliminar?</a:t>
          </a:r>
          <a:endParaRPr lang="es-ES" sz="2200" b="1" kern="1200" dirty="0"/>
        </a:p>
      </dsp:txBody>
      <dsp:txXfrm>
        <a:off x="1572768" y="40009"/>
        <a:ext cx="5742432" cy="800199"/>
      </dsp:txXfrm>
    </dsp:sp>
    <dsp:sp modelId="{5A0FB235-4863-4C25-B39B-5D6F5822F6F0}">
      <dsp:nvSpPr>
        <dsp:cNvPr id="0" name=""/>
        <dsp:cNvSpPr/>
      </dsp:nvSpPr>
      <dsp:spPr>
        <a:xfrm>
          <a:off x="1463040" y="840209"/>
          <a:ext cx="5852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7A7329-6B46-4285-A759-BCD471249511}">
      <dsp:nvSpPr>
        <dsp:cNvPr id="0" name=""/>
        <dsp:cNvSpPr/>
      </dsp:nvSpPr>
      <dsp:spPr>
        <a:xfrm>
          <a:off x="1572768" y="880219"/>
          <a:ext cx="5742432" cy="800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- Eliminar correa y hebillas que no aporta funcionalidad.</a:t>
          </a:r>
          <a:endParaRPr lang="es-ES" sz="2200" kern="1200" dirty="0"/>
        </a:p>
      </dsp:txBody>
      <dsp:txXfrm>
        <a:off x="1572768" y="880219"/>
        <a:ext cx="5742432" cy="800199"/>
      </dsp:txXfrm>
    </dsp:sp>
    <dsp:sp modelId="{41E0FD10-0728-4376-BE3A-905EB312A656}">
      <dsp:nvSpPr>
        <dsp:cNvPr id="0" name=""/>
        <dsp:cNvSpPr/>
      </dsp:nvSpPr>
      <dsp:spPr>
        <a:xfrm>
          <a:off x="1463040" y="1680418"/>
          <a:ext cx="5852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EDA96-40B1-4308-B465-1AC347254F87}">
      <dsp:nvSpPr>
        <dsp:cNvPr id="0" name=""/>
        <dsp:cNvSpPr/>
      </dsp:nvSpPr>
      <dsp:spPr>
        <a:xfrm>
          <a:off x="1572768" y="1720428"/>
          <a:ext cx="5742432" cy="800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- Bolsillos pequeños que se usan poco.</a:t>
          </a:r>
        </a:p>
      </dsp:txBody>
      <dsp:txXfrm>
        <a:off x="1572768" y="1720428"/>
        <a:ext cx="5742432" cy="800199"/>
      </dsp:txXfrm>
    </dsp:sp>
    <dsp:sp modelId="{E831CD28-C8CF-49A3-82B6-38005BC500EC}">
      <dsp:nvSpPr>
        <dsp:cNvPr id="0" name=""/>
        <dsp:cNvSpPr/>
      </dsp:nvSpPr>
      <dsp:spPr>
        <a:xfrm>
          <a:off x="1463040" y="2520627"/>
          <a:ext cx="5852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100B57-5F94-4BF0-9922-C2FC79C32CEE}">
      <dsp:nvSpPr>
        <dsp:cNvPr id="0" name=""/>
        <dsp:cNvSpPr/>
      </dsp:nvSpPr>
      <dsp:spPr>
        <a:xfrm>
          <a:off x="0" y="2560637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39140-F39F-4E27-A73D-18D124E340DB}">
      <dsp:nvSpPr>
        <dsp:cNvPr id="0" name=""/>
        <dsp:cNvSpPr/>
      </dsp:nvSpPr>
      <dsp:spPr>
        <a:xfrm>
          <a:off x="0" y="2560637"/>
          <a:ext cx="1463040" cy="2560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500" kern="1200" dirty="0"/>
            <a:t>R</a:t>
          </a:r>
        </a:p>
      </dsp:txBody>
      <dsp:txXfrm>
        <a:off x="0" y="2560637"/>
        <a:ext cx="1463040" cy="2560637"/>
      </dsp:txXfrm>
    </dsp:sp>
    <dsp:sp modelId="{F0703AD6-D2A7-40C1-BB43-31C4352D2963}">
      <dsp:nvSpPr>
        <dsp:cNvPr id="0" name=""/>
        <dsp:cNvSpPr/>
      </dsp:nvSpPr>
      <dsp:spPr>
        <a:xfrm>
          <a:off x="1572768" y="2600647"/>
          <a:ext cx="5742432" cy="800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¿</a:t>
          </a:r>
          <a:r>
            <a:rPr lang="es-MX" sz="2200" b="1" kern="1200" dirty="0"/>
            <a:t>Qué puedo reorganizar en la mochila?</a:t>
          </a:r>
        </a:p>
      </dsp:txBody>
      <dsp:txXfrm>
        <a:off x="1572768" y="2600647"/>
        <a:ext cx="5742432" cy="800199"/>
      </dsp:txXfrm>
    </dsp:sp>
    <dsp:sp modelId="{B2FEFB38-AD80-4BF6-9D25-A782427C0076}">
      <dsp:nvSpPr>
        <dsp:cNvPr id="0" name=""/>
        <dsp:cNvSpPr/>
      </dsp:nvSpPr>
      <dsp:spPr>
        <a:xfrm>
          <a:off x="1463040" y="3400846"/>
          <a:ext cx="5852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27E518-62BA-42B6-8EF0-B1B6CD8D35DE}">
      <dsp:nvSpPr>
        <dsp:cNvPr id="0" name=""/>
        <dsp:cNvSpPr/>
      </dsp:nvSpPr>
      <dsp:spPr>
        <a:xfrm>
          <a:off x="1572768" y="3440856"/>
          <a:ext cx="5742432" cy="800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- Los paneles solares y su disposición en la mochila.</a:t>
          </a:r>
        </a:p>
      </dsp:txBody>
      <dsp:txXfrm>
        <a:off x="1572768" y="3440856"/>
        <a:ext cx="5742432" cy="800199"/>
      </dsp:txXfrm>
    </dsp:sp>
    <dsp:sp modelId="{1A1FF264-6A7F-42F8-A5E3-B375E6B65B93}">
      <dsp:nvSpPr>
        <dsp:cNvPr id="0" name=""/>
        <dsp:cNvSpPr/>
      </dsp:nvSpPr>
      <dsp:spPr>
        <a:xfrm>
          <a:off x="1463040" y="4241055"/>
          <a:ext cx="5852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30AA3C-7425-42E0-BF98-62BBED3EEA5F}">
      <dsp:nvSpPr>
        <dsp:cNvPr id="0" name=""/>
        <dsp:cNvSpPr/>
      </dsp:nvSpPr>
      <dsp:spPr>
        <a:xfrm>
          <a:off x="1572768" y="4281065"/>
          <a:ext cx="5742432" cy="800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- Puedo modificar la ubicación de los bolsillos a zonas de mejor acceso y confort.</a:t>
          </a:r>
        </a:p>
      </dsp:txBody>
      <dsp:txXfrm>
        <a:off x="1572768" y="4281065"/>
        <a:ext cx="5742432" cy="800199"/>
      </dsp:txXfrm>
    </dsp:sp>
    <dsp:sp modelId="{08E4CAA9-974E-4B92-9859-D0768DF1AA12}">
      <dsp:nvSpPr>
        <dsp:cNvPr id="0" name=""/>
        <dsp:cNvSpPr/>
      </dsp:nvSpPr>
      <dsp:spPr>
        <a:xfrm>
          <a:off x="1463040" y="5081265"/>
          <a:ext cx="5852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0BCE2-3C4D-4CF6-AFBB-CB21282F1838}">
      <dsp:nvSpPr>
        <dsp:cNvPr id="0" name=""/>
        <dsp:cNvSpPr/>
      </dsp:nvSpPr>
      <dsp:spPr>
        <a:xfrm>
          <a:off x="-5789305" y="-886259"/>
          <a:ext cx="6893793" cy="6893793"/>
        </a:xfrm>
        <a:prstGeom prst="blockArc">
          <a:avLst>
            <a:gd name="adj1" fmla="val 18900000"/>
            <a:gd name="adj2" fmla="val 2700000"/>
            <a:gd name="adj3" fmla="val 313"/>
          </a:avLst>
        </a:prstGeom>
        <a:noFill/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415B8-9F16-44BF-B892-36261E04537B}">
      <dsp:nvSpPr>
        <dsp:cNvPr id="0" name=""/>
        <dsp:cNvSpPr/>
      </dsp:nvSpPr>
      <dsp:spPr>
        <a:xfrm>
          <a:off x="710832" y="512127"/>
          <a:ext cx="6533693" cy="102425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002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1" kern="1200" dirty="0"/>
            <a:t>Mochila con panel solar integrado.</a:t>
          </a:r>
          <a:endParaRPr lang="es-ES" sz="1100" b="1" kern="1200" dirty="0"/>
        </a:p>
      </dsp:txBody>
      <dsp:txXfrm>
        <a:off x="710832" y="512127"/>
        <a:ext cx="6533693" cy="1024255"/>
      </dsp:txXfrm>
    </dsp:sp>
    <dsp:sp modelId="{15C78BCF-DA92-4CA5-BB68-873EB5D84188}">
      <dsp:nvSpPr>
        <dsp:cNvPr id="0" name=""/>
        <dsp:cNvSpPr/>
      </dsp:nvSpPr>
      <dsp:spPr>
        <a:xfrm>
          <a:off x="70673" y="384095"/>
          <a:ext cx="1280318" cy="12803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60F8E-78B9-4C45-86CD-87920F10EE92}">
      <dsp:nvSpPr>
        <dsp:cNvPr id="0" name=""/>
        <dsp:cNvSpPr/>
      </dsp:nvSpPr>
      <dsp:spPr>
        <a:xfrm>
          <a:off x="1083149" y="2048510"/>
          <a:ext cx="6161376" cy="1024255"/>
        </a:xfrm>
        <a:prstGeom prst="rect">
          <a:avLst/>
        </a:prstGeom>
        <a:solidFill>
          <a:schemeClr val="accent4">
            <a:hueOff val="-764177"/>
            <a:satOff val="-5123"/>
            <a:lumOff val="-529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002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1" kern="1200" dirty="0"/>
            <a:t>Sistema de compartimentos personalizables.</a:t>
          </a:r>
          <a:endParaRPr lang="es-ES" sz="1100" b="1" kern="1200" dirty="0"/>
        </a:p>
      </dsp:txBody>
      <dsp:txXfrm>
        <a:off x="1083149" y="2048510"/>
        <a:ext cx="6161376" cy="1024255"/>
      </dsp:txXfrm>
    </dsp:sp>
    <dsp:sp modelId="{17FE5C1A-4DB2-47F4-B190-426E977982A7}">
      <dsp:nvSpPr>
        <dsp:cNvPr id="0" name=""/>
        <dsp:cNvSpPr/>
      </dsp:nvSpPr>
      <dsp:spPr>
        <a:xfrm>
          <a:off x="442990" y="1920478"/>
          <a:ext cx="1280318" cy="12803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-764177"/>
              <a:satOff val="-5123"/>
              <a:lumOff val="-52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3D18DA-853D-402A-9CCB-CBCE9C7F1512}">
      <dsp:nvSpPr>
        <dsp:cNvPr id="0" name=""/>
        <dsp:cNvSpPr/>
      </dsp:nvSpPr>
      <dsp:spPr>
        <a:xfrm>
          <a:off x="710832" y="3584892"/>
          <a:ext cx="6533693" cy="1024255"/>
        </a:xfrm>
        <a:prstGeom prst="rect">
          <a:avLst/>
        </a:prstGeom>
        <a:solidFill>
          <a:schemeClr val="accent4">
            <a:hueOff val="-1528355"/>
            <a:satOff val="-10245"/>
            <a:lumOff val="-10589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002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1" kern="1200" dirty="0"/>
            <a:t>Mochila con sistema de cierre inteligente basado en huella digital</a:t>
          </a:r>
          <a:endParaRPr lang="es-ES" sz="1100" b="1" kern="1200" dirty="0"/>
        </a:p>
      </dsp:txBody>
      <dsp:txXfrm>
        <a:off x="710832" y="3584892"/>
        <a:ext cx="6533693" cy="1024255"/>
      </dsp:txXfrm>
    </dsp:sp>
    <dsp:sp modelId="{275E48F5-1304-4C26-9A45-40CCFB587FC4}">
      <dsp:nvSpPr>
        <dsp:cNvPr id="0" name=""/>
        <dsp:cNvSpPr/>
      </dsp:nvSpPr>
      <dsp:spPr>
        <a:xfrm>
          <a:off x="70673" y="3456860"/>
          <a:ext cx="1280318" cy="12803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-1528355"/>
              <a:satOff val="-10245"/>
              <a:lumOff val="-10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10/10/2024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217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10/10/2024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189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10/10/2024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648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10/10/2024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34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10/10/2024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324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10/10/2024</a:t>
            </a:fld>
            <a:endParaRPr lang="es-P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839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10/10/2024</a:t>
            </a:fld>
            <a:endParaRPr lang="es-P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10/10/2024</a:t>
            </a:fld>
            <a:endParaRPr lang="es-P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355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10/10/2024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3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10/10/2024</a:t>
            </a:fld>
            <a:endParaRPr lang="es-P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465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10/10/2024</a:t>
            </a:fld>
            <a:endParaRPr lang="es-P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666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FAF6019-9F0A-46BC-899D-E05EE2437FD7}" type="datetimeFigureOut">
              <a:rPr lang="es-PE" smtClean="0"/>
              <a:t>10/10/2024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292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D281F-84E0-3110-5BC0-988BA665B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148" y="862916"/>
            <a:ext cx="7255660" cy="2118028"/>
          </a:xfrm>
        </p:spPr>
        <p:txBody>
          <a:bodyPr>
            <a:noAutofit/>
          </a:bodyPr>
          <a:lstStyle/>
          <a:p>
            <a:r>
              <a:rPr lang="es-MX" sz="4400" dirty="0">
                <a:solidFill>
                  <a:schemeClr val="tx1"/>
                </a:solidFill>
              </a:rPr>
              <a:t>Gestión de la creatividad e innovación</a:t>
            </a:r>
            <a:br>
              <a:rPr lang="es-MX" sz="4400" dirty="0">
                <a:solidFill>
                  <a:schemeClr val="tx1"/>
                </a:solidFill>
              </a:rPr>
            </a:br>
            <a:r>
              <a:rPr lang="es-MX" sz="4400" b="1" dirty="0">
                <a:solidFill>
                  <a:schemeClr val="tx1"/>
                </a:solidFill>
              </a:rPr>
              <a:t>EP 02 – NRC 2283</a:t>
            </a:r>
            <a:endParaRPr lang="es-PE" sz="44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8EC0C3B-C3E3-D5A3-6B4E-2AD9139A2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819" y="4129347"/>
            <a:ext cx="2143033" cy="167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9F46C2D-EECB-862E-1361-E76337721719}"/>
              </a:ext>
            </a:extLst>
          </p:cNvPr>
          <p:cNvSpPr txBox="1">
            <a:spLocks/>
          </p:cNvSpPr>
          <p:nvPr/>
        </p:nvSpPr>
        <p:spPr>
          <a:xfrm>
            <a:off x="9741423" y="1052419"/>
            <a:ext cx="2053824" cy="6381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>
                <a:solidFill>
                  <a:schemeClr val="tx1"/>
                </a:solidFill>
              </a:rPr>
              <a:t>2024-02</a:t>
            </a:r>
            <a:endParaRPr lang="es-PE" sz="44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219B314-5D5D-C88A-1DAA-09BBC3115952}"/>
              </a:ext>
            </a:extLst>
          </p:cNvPr>
          <p:cNvSpPr txBox="1">
            <a:spLocks/>
          </p:cNvSpPr>
          <p:nvPr/>
        </p:nvSpPr>
        <p:spPr>
          <a:xfrm>
            <a:off x="352148" y="4318850"/>
            <a:ext cx="6758866" cy="16762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/>
              <a:t>Christopher David</a:t>
            </a:r>
            <a:br>
              <a:rPr lang="es-MX" sz="4400" dirty="0"/>
            </a:br>
            <a:r>
              <a:rPr lang="es-MX" sz="4400" dirty="0"/>
              <a:t>Pinedo Gutiérrez.</a:t>
            </a:r>
            <a:endParaRPr lang="es-PE" sz="4400" dirty="0"/>
          </a:p>
        </p:txBody>
      </p:sp>
    </p:spTree>
    <p:extLst>
      <p:ext uri="{BB962C8B-B14F-4D97-AF65-F5344CB8AC3E}">
        <p14:creationId xmlns:p14="http://schemas.microsoft.com/office/powerpoint/2010/main" val="98773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2CD56-1DEB-A854-F886-3027E0CF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Brainstorming</a:t>
            </a:r>
            <a:endParaRPr lang="es-PE" dirty="0"/>
          </a:p>
        </p:txBody>
      </p:sp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46051D42-7642-CE6F-EB2C-F0132A478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6308649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939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2CD56-1DEB-A854-F886-3027E0CF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SCAMPER </a:t>
            </a:r>
            <a:br>
              <a:rPr lang="es-MX" dirty="0"/>
            </a:br>
            <a:r>
              <a:rPr lang="es-MX" dirty="0"/>
              <a:t>1 / 3</a:t>
            </a:r>
            <a:endParaRPr lang="es-PE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C4724A14-6BB0-C23E-485F-0516AAB0E5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856290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325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2CD56-1DEB-A854-F886-3027E0CF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SCAMPER</a:t>
            </a:r>
            <a:br>
              <a:rPr lang="es-MX" dirty="0"/>
            </a:br>
            <a:r>
              <a:rPr lang="es-MX" dirty="0"/>
              <a:t>2 / 3</a:t>
            </a:r>
            <a:endParaRPr lang="es-PE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C4724A14-6BB0-C23E-485F-0516AAB0E5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548930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520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2CD56-1DEB-A854-F886-3027E0CF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SCAMPER</a:t>
            </a:r>
            <a:br>
              <a:rPr lang="es-MX" dirty="0"/>
            </a:br>
            <a:r>
              <a:rPr lang="es-MX" dirty="0"/>
              <a:t>3 / 3</a:t>
            </a:r>
            <a:endParaRPr lang="es-PE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C4724A14-6BB0-C23E-485F-0516AAB0E5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9387209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5867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2CD56-1DEB-A854-F886-3027E0CF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Propuesta final</a:t>
            </a:r>
            <a:br>
              <a:rPr lang="es-MX" dirty="0"/>
            </a:br>
            <a:r>
              <a:rPr lang="es-MX" dirty="0"/>
              <a:t>1 / 2</a:t>
            </a:r>
            <a:br>
              <a:rPr lang="es-MX" dirty="0"/>
            </a:br>
            <a:br>
              <a:rPr lang="es-MX" dirty="0"/>
            </a:br>
            <a:r>
              <a:rPr lang="es-MX" dirty="0"/>
              <a:t>Mejores ideas</a:t>
            </a:r>
            <a:br>
              <a:rPr lang="es-MX" dirty="0"/>
            </a:br>
            <a:endParaRPr lang="es-PE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0018AE1F-FF74-94D4-4CCC-0AF746A9E2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998198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702173C1-CB23-DD6B-E730-033B0B89B0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0731" y="3012092"/>
            <a:ext cx="811876" cy="81187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899C397-8130-39F7-6392-B2E3809765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4793" y="1484051"/>
            <a:ext cx="811877" cy="81187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53EBA07-180E-7343-AF86-14D9D440E4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4793" y="4540133"/>
            <a:ext cx="811877" cy="81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78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2CD56-1DEB-A854-F886-3027E0CF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Propuesta final</a:t>
            </a:r>
            <a:br>
              <a:rPr lang="es-MX" dirty="0"/>
            </a:br>
            <a:r>
              <a:rPr lang="es-MX" dirty="0"/>
              <a:t>2 / 2</a:t>
            </a:r>
            <a:br>
              <a:rPr lang="es-MX" dirty="0"/>
            </a:br>
            <a:br>
              <a:rPr lang="es-MX" dirty="0"/>
            </a:br>
            <a:r>
              <a:rPr lang="es-MX" dirty="0"/>
              <a:t>Presentación</a:t>
            </a:r>
            <a:br>
              <a:rPr lang="es-MX" dirty="0"/>
            </a:br>
            <a:endParaRPr lang="es-PE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9C8DCB44-F000-435B-F658-E0646F5F5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4647" y="2402378"/>
            <a:ext cx="3665912" cy="3665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/>
              <a:t>Este producto está diseñado para personas activas que buscan una solución tecnológica y segura, mientras apoyan el cuidado del medio ambiente mediante el uso de energías renovables y materiales sostenibles.</a:t>
            </a:r>
          </a:p>
          <a:p>
            <a:pPr marL="0" indent="0">
              <a:buNone/>
            </a:pPr>
            <a:endParaRPr lang="es-PE" sz="2800" dirty="0"/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F568F8EE-57E9-2D31-4704-38F7A0FFA876}"/>
              </a:ext>
            </a:extLst>
          </p:cNvPr>
          <p:cNvSpPr txBox="1">
            <a:spLocks/>
          </p:cNvSpPr>
          <p:nvPr/>
        </p:nvSpPr>
        <p:spPr>
          <a:xfrm>
            <a:off x="5567603" y="897775"/>
            <a:ext cx="3979564" cy="995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s-MX" sz="6000" dirty="0">
                <a:solidFill>
                  <a:srgbClr val="4E676F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SMARTPACK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6C40CAA9-FE7D-CCF0-C79D-46DB53C2A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945" y="2402378"/>
            <a:ext cx="3665912" cy="366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78561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403</Words>
  <Application>Microsoft Office PowerPoint</Application>
  <PresentationFormat>Panorámica</PresentationFormat>
  <Paragraphs>51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Cascadia Code SemiBold</vt:lpstr>
      <vt:lpstr>Corbel</vt:lpstr>
      <vt:lpstr>Wingdings 2</vt:lpstr>
      <vt:lpstr>Marco</vt:lpstr>
      <vt:lpstr>Gestión de la creatividad e innovación EP 02 – NRC 2283</vt:lpstr>
      <vt:lpstr>Brainstorming</vt:lpstr>
      <vt:lpstr>SCAMPER  1 / 3</vt:lpstr>
      <vt:lpstr>SCAMPER 2 / 3</vt:lpstr>
      <vt:lpstr>SCAMPER 3 / 3</vt:lpstr>
      <vt:lpstr>Propuesta final 1 / 2  Mejores ideas </vt:lpstr>
      <vt:lpstr>Propuesta final 2 / 2  Presentación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Pinedo</dc:creator>
  <cp:lastModifiedBy>Christopher Pinedo</cp:lastModifiedBy>
  <cp:revision>3</cp:revision>
  <dcterms:created xsi:type="dcterms:W3CDTF">2024-09-26T18:26:34Z</dcterms:created>
  <dcterms:modified xsi:type="dcterms:W3CDTF">2024-10-10T22:53:23Z</dcterms:modified>
</cp:coreProperties>
</file>