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715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gzpFuRLp/aON98MFzYlVWGwwO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30"/>
            <p:cNvSpPr txBox="1"/>
            <p:nvPr/>
          </p:nvSpPr>
          <p:spPr>
            <a:xfrm>
              <a:off x="944054" y="5369051"/>
              <a:ext cx="282000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00"/>
                <a:buFont typeface="Calibri"/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AVANZADA DE BASE DE DATOS  •  SESIÓN 13</a:t>
              </a:r>
              <a:endParaRPr b="0" i="0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7207627" y="5384440"/>
              <a:ext cx="154080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6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2020 ISIL. Todos los derechos reservados</a:t>
              </a:r>
              <a:endParaRPr/>
            </a:p>
          </p:txBody>
        </p:sp>
      </p:grpSp>
      <p:pic>
        <p:nvPicPr>
          <p:cNvPr id="13" name="Google Shape;13;p30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2051281" y="1730819"/>
            <a:ext cx="96425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3175138" y="1778601"/>
            <a:ext cx="4306318" cy="116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IMPLEMENTANDO LA SEGURIDAD EN SQL SERVER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175137" y="3032326"/>
            <a:ext cx="4697015" cy="1109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de acceso a SQL Server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Tipos de autenticación y creación de usuarios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Roles en SQL Server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Font typeface="Arial"/>
              <a:buChar char="•"/>
            </a:pPr>
            <a:r>
              <a:rPr lang="es-PE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Administración de claves y certificados</a:t>
            </a:r>
            <a:endParaRPr/>
          </a:p>
        </p:txBody>
      </p:sp>
      <p:cxnSp>
        <p:nvCxnSpPr>
          <p:cNvPr id="33" name="Google Shape;33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"/>
          <p:cNvSpPr/>
          <p:nvPr/>
        </p:nvSpPr>
        <p:spPr>
          <a:xfrm>
            <a:off x="3289191" y="2574693"/>
            <a:ext cx="3385930" cy="3877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400">
                <a:solidFill>
                  <a:srgbClr val="1F85A6"/>
                </a:solidFill>
                <a:latin typeface="Calibri"/>
                <a:ea typeface="Calibri"/>
                <a:cs typeface="Calibri"/>
                <a:sym typeface="Calibri"/>
              </a:rPr>
              <a:t>Seguridad, copias de seguridad y restauración de una base de datos – UA4</a:t>
            </a:r>
            <a:endParaRPr b="1" sz="1400">
              <a:solidFill>
                <a:srgbClr val="1F8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424251" y="3703125"/>
            <a:ext cx="838724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/>
        </p:nvSpPr>
        <p:spPr>
          <a:xfrm>
            <a:off x="1215790" y="2180391"/>
            <a:ext cx="67124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TIPOS DE AUTENTIFICACIÓN QUE EXISTEN EN SQL SERVER?</a:t>
            </a:r>
            <a:endParaRPr/>
          </a:p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SQL Server tenemos dos tipos de autenticación:</a:t>
            </a:r>
            <a:endParaRPr/>
          </a:p>
          <a:p>
            <a:pPr indent="-184150" lvl="0" marL="2974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118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 integrada a Windows</a:t>
            </a:r>
            <a:endParaRPr/>
          </a:p>
          <a:p>
            <a:pPr indent="-342900" lvl="1" marL="8118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 SQL</a:t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/>
        </p:nvSpPr>
        <p:spPr>
          <a:xfrm>
            <a:off x="868787" y="1907557"/>
            <a:ext cx="3985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 INTEGRADA A WINDOWS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-1" r="656" t="0"/>
          <a:stretch/>
        </p:blipFill>
        <p:spPr>
          <a:xfrm>
            <a:off x="5062094" y="2395000"/>
            <a:ext cx="2960043" cy="1983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971312" y="2278566"/>
            <a:ext cx="335962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acceso a la base de datos SQL Server es con la misma cuenta con que accedemos a Windows. Para que esto sea posible, se requiere que la cuenta de usuario Windows esté registrada también como cuenta de inicio de sesión (login name)  en SQL Server.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/>
        </p:nvSpPr>
        <p:spPr>
          <a:xfrm>
            <a:off x="1347592" y="1771007"/>
            <a:ext cx="322440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2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 SQL</a:t>
            </a:r>
            <a:endParaRPr/>
          </a:p>
          <a:p>
            <a:pPr indent="-3048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1" sz="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Después de haber accedido a Windows con la cuenta de usuario de Windows, se accede a la base de datos utilizando una cuenta de inicio de sesión o login name del propio SQL Server (por ejemplo: sa).</a:t>
            </a:r>
            <a:endParaRPr sz="13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0561" y="1954667"/>
            <a:ext cx="2960044" cy="195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1347591" y="4313791"/>
            <a:ext cx="6773013" cy="52322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se observa, cualquiera que sea el tipo de autenticación, si no se cuenta con un login name, no se podrá acceder a SQL Server.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766944" y="1196045"/>
            <a:ext cx="68454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TIPOS DE AUTENTIFICACIÓN QUE EXISTEN EN SQL SERVER?</a:t>
            </a:r>
            <a:endParaRPr sz="13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202" y="2105341"/>
            <a:ext cx="3486125" cy="2614594"/>
          </a:xfrm>
          <a:prstGeom prst="roundRect">
            <a:avLst>
              <a:gd fmla="val 4958" name="adj"/>
            </a:avLst>
          </a:prstGeom>
          <a:solidFill>
            <a:srgbClr val="ECECE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4"/>
          <p:cNvSpPr txBox="1"/>
          <p:nvPr/>
        </p:nvSpPr>
        <p:spPr>
          <a:xfrm>
            <a:off x="828474" y="1494381"/>
            <a:ext cx="62622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siguiente diagrama explica el proceso de autenticación en SQL Server: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919914" y="2155440"/>
            <a:ext cx="4026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 un servidor Windows. Para acceder a la red controlada por dicho servidor se necesita una cuenta de usuario Windows. Por ejemplo: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smatsukawa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red del servidor Windows se ha instalado un servidor SQL. Este tiene las bases de datos Ventas, Producción y Personal.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766944" y="1196045"/>
            <a:ext cx="68454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TIPOS DE AUTENTIFICACIÓN QUE EXISTEN EN SQL SERVER?</a:t>
            </a:r>
            <a:endParaRPr sz="13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202" y="2105341"/>
            <a:ext cx="3486125" cy="2614594"/>
          </a:xfrm>
          <a:prstGeom prst="roundRect">
            <a:avLst>
              <a:gd fmla="val 4958" name="adj"/>
            </a:avLst>
          </a:prstGeom>
          <a:solidFill>
            <a:srgbClr val="ECECE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5"/>
          <p:cNvSpPr txBox="1"/>
          <p:nvPr/>
        </p:nvSpPr>
        <p:spPr>
          <a:xfrm>
            <a:off x="828474" y="1494381"/>
            <a:ext cx="62622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siguiente diagrama explica el proceso de autenticación en SQL Server: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919914" y="2129314"/>
            <a:ext cx="402615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3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administrador del servidor SQL le ha asignado un login name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sergio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concede acceso a las bases de datos Producción y Personal.</a:t>
            </a:r>
            <a:endParaRPr/>
          </a:p>
          <a:p>
            <a:pPr indent="-2413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3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caso,  se ingresa al servidor SQL utilizando autenticación SQL, ya que para acceder a SQL Server se debe primero ingresar a la red con su cuenta de usuario Windows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smatsukawa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luego utilizar el login name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sergio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TIPOS DE AUTENTICACIÓN Y CREACIÓN DE USUARIOS</a:t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588986" y="1114687"/>
            <a:ext cx="8106794" cy="3943846"/>
            <a:chOff x="511340" y="868466"/>
            <a:chExt cx="8106794" cy="3943846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511340" y="1170798"/>
              <a:ext cx="59754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85750" lvl="0" marL="29747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PE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SQL Server tiene dos modos de autenticación: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511340" y="868466"/>
              <a:ext cx="690078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PE" sz="16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TIPOS DE AUTENTIFICACIÓN QUE EXISTEN EN SQL SERVER?</a:t>
              </a:r>
              <a:endParaRPr sz="13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16410" y="2549927"/>
              <a:ext cx="5200461" cy="13685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6"/>
            <p:cNvSpPr txBox="1"/>
            <p:nvPr/>
          </p:nvSpPr>
          <p:spPr>
            <a:xfrm>
              <a:off x="681034" y="1610712"/>
              <a:ext cx="7937100" cy="3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Calibri"/>
                <a:buAutoNum type="arabicPeriod"/>
              </a:pPr>
              <a:r>
                <a:rPr b="1" lang="es-PE" sz="16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Solo Windows: </a:t>
              </a:r>
              <a:r>
                <a:rPr lang="es-PE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SQL Server, configurado en este modo, solo permite el acceso utilizando cuentas de Windows que estén registradas como </a:t>
              </a:r>
              <a:r>
                <a:rPr b="1" lang="es-PE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 name </a:t>
              </a:r>
              <a:r>
                <a:rPr lang="es-PE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 SQL Server. Si se trata de acceder a SQL Server con un login name estándar de SQL, se recibirá este mensaje de error.</a:t>
              </a:r>
              <a:endParaRPr/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72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54625" marR="0" rtl="0" algn="l"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Calibri"/>
                <a:buAutoNum type="arabicPeriod"/>
              </a:pPr>
              <a:r>
                <a:rPr b="1" lang="es-PE" sz="16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Mixto (Windows y SQL Server): </a:t>
              </a:r>
              <a:r>
                <a:rPr lang="es-PE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SQL Server, configurado en este modo, permite el acceso tanto con autenticación integrada a Windows como con autenticación SQL.</a:t>
              </a:r>
              <a:endParaRPr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24251" y="3703125"/>
            <a:ext cx="844461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ROLES EN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ROLES EN SQL SERVER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65569" y="1799037"/>
            <a:ext cx="3615485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SON LOS ROLES EN SQL SERVER?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Los roles fijos de servidor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proporcionan grupos de privilegios administrativos a nivel del servidor SQL.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pertenencia de un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name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uno o más roles fijos de servidor determina el conjunto de tareas administrativas que dicho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name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llevar a cabo a nivel del servidor.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739" y="1197019"/>
            <a:ext cx="4178385" cy="37571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ROLES EN SQL SERVER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665569" y="1799037"/>
            <a:ext cx="361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SON LOS ROLES EN SQL SERVER?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Los roles fijos de base de datos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proporcionan grupos de privilegios administrativos a nivel de una base de datos. 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pertenencia de un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name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uno o más roles fijos de base de datos determina el conjunto de tareas que dicho </a:t>
            </a: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name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llevar a cabo en la base de datos.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376" y="852799"/>
            <a:ext cx="3740055" cy="439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653843" y="1133951"/>
            <a:ext cx="7836314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Durante esta sesión:</a:t>
            </a:r>
            <a:endParaRPr/>
          </a:p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Entenderás el control de acceso a SQL Server.</a:t>
            </a:r>
            <a:endParaRPr/>
          </a:p>
          <a:p>
            <a:pPr indent="-66675" lvl="0" marL="180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Comprenderás los tipos de autenticación y creación de usuarios.</a:t>
            </a:r>
            <a:endParaRPr/>
          </a:p>
          <a:p>
            <a:pPr indent="-66675" lvl="0" marL="180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Aprenderás a gestionar accesos mediante roles en SQL Server.</a:t>
            </a:r>
            <a:endParaRPr/>
          </a:p>
          <a:p>
            <a:pPr indent="-66675" lvl="0" marL="180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0" marL="180000" marR="0" rtl="0" algn="just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Comprenderás la administración de claves y certificados.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24251" y="3703125"/>
            <a:ext cx="844461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707133" y="1202053"/>
            <a:ext cx="806279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SE ADMINISTRA LAS CLAVES Y CERTIFICADOS EN SQL SERVER?</a:t>
            </a:r>
            <a:endParaRPr/>
          </a:p>
          <a:p>
            <a:pPr indent="-247650" lvl="0" marL="2974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administración de claves y certificados en SQL Server se refiere al proceso de gestionar y proteger las claves de cifrado y los certificados utilizados para garantizar la seguridad de los datos almacenados en la base de datos. SQL Server ofrece capacidades robustas para administrar y utilizar claves y certificados de forma segura. 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575" y="2649078"/>
            <a:ext cx="3894345" cy="2525239"/>
          </a:xfrm>
          <a:prstGeom prst="roundRect">
            <a:avLst>
              <a:gd fmla="val 5359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1180960" y="1844553"/>
            <a:ext cx="62838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SE ADMINISTRA LAS CLAVES Y CERTIFICADOS EN SQL SERVER?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867099" y="2857500"/>
            <a:ext cx="448555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Claves de cifrado</a:t>
            </a:r>
            <a:endParaRPr/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Certificados</a:t>
            </a:r>
            <a:endParaRPr/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Jerarquía de claves</a:t>
            </a:r>
            <a:endParaRPr/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Copia de seguridad y restauración de claves</a:t>
            </a:r>
            <a:endParaRPr/>
          </a:p>
          <a:p>
            <a:pPr indent="-342900" lvl="0" marL="354625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Protección de claves y certificados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250233" y="2175836"/>
            <a:ext cx="47931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continuación, se proporciona una descripción de la administración de claves y certificados en SQL Server: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756734" y="1503283"/>
            <a:ext cx="7630532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CLAVES DE CIFRADO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utiliza claves de cifrado para proteger los datos almacenados en la base de datos. Las claves de cifrado pueden ser simétricas (misma clave para cifrar y descifrar) o asimétricas (clave pública para cifrar y clave privada para descifrar).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permite generar y administrar claves de cifrado dentro de la base de datos o importar claves externas a través de archivos o módulos de seguridad externos.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Las claves de cifrado pueden ser protegidas mediante contraseñas, certificados o módulos de seguridad externos.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806887" y="1567813"/>
            <a:ext cx="765547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2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CERTIFICADOS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certificados son objetos de seguridad en SQL Server que se utilizan para autenticar y cifrar comunicaciones. Están basados en claves asimétricas y se utilizan para firmar y verificar la autenticidad de objetos y para cifrar y descifrar datos.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certificados se pueden crear dentro de la base de datos o importar desde fuentes externas, como archivos o autoridades de certificación (Certificate Authorities, CA).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admite certificados autofirmados, que son certificados generados internamente sin la intervención de una CA externa, y certificados firmados por una CA confiable.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931578" y="1476373"/>
            <a:ext cx="7204493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3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JERARQUÍA DE CLAVES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permite la creación de jerarquías de claves para mejorar la seguridad y el control de acceso a las claves. Una jerarquía de claves consta de una clave maestra y subclaves, donde cada subclave puede ser utilizada por diferentes usuarios o aplicaciones.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clave maestra se utiliza para proteger y cifrar las subclaves, y se puede almacenar en el Servicio de Claves de Windows (Windows Key Service) o en un módulo de seguridad externo.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utilización de jerarquías de claves permite una mayor granularidad en el acceso y protección de las claves de cifrado.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031330" y="1749504"/>
            <a:ext cx="683251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4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COPIA DE SEGURIDAD Y RESTAURACIÓN DE CLAVES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proporciona mecanismos para realizar copias de seguridad y restaurar las claves de cifrado. La copia de seguridad de las claves es esencial para asegurar la continuidad y disponibilidad de los datos en caso de pérdida o corrupción de la clave.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recomienda realizar copias de seguridad de las claves de cifrado y almacenarlas en ubicaciones seguras fuera de la base de datos.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931578" y="1717442"/>
            <a:ext cx="710683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5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PROTECCIÓN DE CLAVES Y CERTIFICADOS</a:t>
            </a:r>
            <a:endParaRPr/>
          </a:p>
          <a:p>
            <a:pPr indent="-1841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proporciona opciones para proteger las claves y certificados, como el uso de contraseñas fuertes, almacenamiento seguro de claves maestras en módulos de seguridad externos o en el Servicio de Claves de Windows, y restricción del acceso a las claves solo a usuarios autorizados.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Además, se recomienda seguir las mejores prácticas de seguridad, como el cifrado de copias de seguridad y la implementación de medidas de seguridad física y lógica para proteger los servidores SQL Server.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ADMINISTRACIÓN DE CLAVES Y CERTIFICADOS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776836" y="1450265"/>
            <a:ext cx="392136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SE ADMINISTRA LAS CLAVES Y CERTIFICADOS EN SQL SERVER?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233" y="732058"/>
            <a:ext cx="3422931" cy="4250884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28"/>
          <p:cNvSpPr txBox="1"/>
          <p:nvPr/>
        </p:nvSpPr>
        <p:spPr>
          <a:xfrm>
            <a:off x="1022871" y="1999993"/>
            <a:ext cx="309193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administración de claves y certificados en SQL Server es un componente crítico para garantizar la seguridad de los datos almacenados y el cumplimiento de las regulaciones de seguridad. </a:t>
            </a:r>
            <a:endParaRPr/>
          </a:p>
          <a:p>
            <a:pPr indent="-196850" lvl="0" marL="29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importante seguir las mejores prácticas y procedimientos recomendados por Microsoft para administrar y proteger las claves y certificados en un entorno de SQL Server.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859623" y="770440"/>
            <a:ext cx="6800190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control de acceso a SQL Server es la gestión y regulación de los permisos y derechos de los usuarios para acceder a la base de datos y sus objetos. 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SQL Server se tienen dos tipos de autenticación: Autenticación integrada a Windows y Autenticación SQL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roles fijos de servidor brindan grupos de privilegios administrativos a nivel del servidor SQL.</a:t>
            </a:r>
            <a:endParaRPr/>
          </a:p>
          <a:p>
            <a:pPr indent="-730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•"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administración de claves y certificados en SQL Server es el proceso de gestionar y proteger las claves de cifrado y los certificados usados para garantizar la seguridad de los datos almacenados en la base de datos.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24252" y="3703125"/>
            <a:ext cx="8638828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511340" y="984330"/>
            <a:ext cx="80904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EL CONTROL DE ACCESO A SQL SERVER?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refiere a la gestión y regulación de los permisos y derechos de los usuarios para acceder a la base de datos y sus objetos. Es esencial para garantizar la seguridad y la integridad de los datos almacenados. </a:t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888" y="2217218"/>
            <a:ext cx="4272223" cy="2763151"/>
          </a:xfrm>
          <a:prstGeom prst="roundRect">
            <a:avLst>
              <a:gd fmla="val 7581" name="adj"/>
            </a:avLst>
          </a:prstGeom>
          <a:solidFill>
            <a:srgbClr val="ECECE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1051666" y="1699739"/>
            <a:ext cx="500831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EL CONTROL DE ACCESO A SQL SERVER?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7475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continuación, se presenta una descripción del control de acceso en SQL Server: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 y autorización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Principio de privilegios mínimos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Asignación de roles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Segregación de deberes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Auditoría y monitoreo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Actualización de paquetes</a:t>
            </a:r>
            <a:endParaRPr/>
          </a:p>
          <a:p>
            <a:pPr indent="-342900" lvl="1" marL="8118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i="0" lang="es-PE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Cifrado de datos</a:t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840651" y="1876964"/>
            <a:ext cx="7314134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 Y AUTORIZACIÓN</a:t>
            </a:r>
            <a:endParaRPr/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Autenticación: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ofrece varios métodos de autenticación, como </a:t>
            </a:r>
            <a:r>
              <a:rPr b="1" lang="es-PE" sz="16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Windows Authentication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1" lang="es-PE" sz="16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SQL Server Authentication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 La autenticación verifica la identidad del usuario que intenta acceder a la base de datos.</a:t>
            </a:r>
            <a:endParaRPr/>
          </a:p>
          <a:p>
            <a:pPr indent="-184150" lvl="0" marL="641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Autorización: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vez autenticado, el usuario debe ser autorizado para acceder a los objetos de la base de datos. SQL Server utiliza roles y permisos para controlar la autorización. Los roles agrupan a los usuarios y les asignan permisos específicos para realizar operaciones en los objetos.</a:t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/>
        </p:nvSpPr>
        <p:spPr>
          <a:xfrm>
            <a:off x="604198" y="1234226"/>
            <a:ext cx="793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2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PRINCIPIO DE PRIVILEGIOS MÍNIMOS</a:t>
            </a:r>
            <a:endParaRPr/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recomendable seguir el principio de privilegios mínimos al otorgar permisos a los usuarios. Esto implica otorgar solo los permisos necesarios para que los usuarios realicen sus tareas y restringir el acceso a objetos sensibles.</a:t>
            </a:r>
            <a:endParaRPr/>
          </a:p>
          <a:p>
            <a:pPr indent="-133350" lvl="0" marL="527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 se debe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otorgar permisos de administrador de base de datos (DBA) a usuarios que no lo necesiten, ya que estos permisos otorgan control completo sobre la base de datos.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3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ASIGNACIÓN DE ROLES</a:t>
            </a:r>
            <a:endParaRPr/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debe u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tilizar roles para simplificar la administración de permisos. En lugar de asignar permisos a usuarios individuales, se puede asignar permisos a roles y luego agregar usuarios a esos roles.</a:t>
            </a:r>
            <a:endParaRPr/>
          </a:p>
          <a:p>
            <a:pPr indent="-133350" lvl="0" marL="527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proporciona roles predefinidos, como </a:t>
            </a:r>
            <a:r>
              <a:rPr b="1" lang="es-PE" sz="16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sysadmin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PE" sz="16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db_owner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1" lang="es-PE" sz="16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db_datareader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que tienen permisos específicos. Se puede asignar usuarios a estos roles según sus necesidades y, si es necesario, crear roles personalizados.</a:t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/>
        </p:nvSpPr>
        <p:spPr>
          <a:xfrm>
            <a:off x="804309" y="1225914"/>
            <a:ext cx="7751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4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SEGREGACIÓN DE DEBERES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una buena práctica separar los deberes relacionados con la administración de la base de datos. Por ejemplo, el administrador de base de datos (DBA) no debe tener acceso directo a los datos sensibles y confidenciales.</a:t>
            </a:r>
            <a:endParaRPr/>
          </a:p>
          <a:p>
            <a:pPr indent="-133350" lvl="0" marL="527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asignar roles y permisos específicos a diferentes personas o equipos según sus responsabilidades, como administradores de seguridad, administradores de bases de datos, etc.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5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AUDITORÍA Y MONITOREO</a:t>
            </a:r>
            <a:endParaRPr/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SQL Server ofrece capacidades de auditoría para registrar eventos y actividades en la base de datos. Se puede habilitar la auditoría para rastrear el acceso de los usuarios, cambios en los objetos, inicio de sesión fallido, entre otros eventos relevantes.</a:t>
            </a:r>
            <a:endParaRPr/>
          </a:p>
          <a:p>
            <a:pPr indent="-133350" lvl="0" marL="527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importante m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onitorear regularmente los registros de auditoría para detectar actividades sospechosas o no autorizadas.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/>
        </p:nvSpPr>
        <p:spPr>
          <a:xfrm>
            <a:off x="969753" y="1626393"/>
            <a:ext cx="6737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6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ACTUALIZACIÓN DE PAQUETES</a:t>
            </a:r>
            <a:endParaRPr/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debe mantener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actualizado SQL Server con los últimos paquetes (parches) de seguridad proporcionados por Microsoft. Los parches corrigen las vulnerabilidades conocidas y ayudan a mantener la seguridad de la base de datos.</a:t>
            </a:r>
            <a:endParaRPr/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4625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alibri"/>
              <a:buAutoNum type="arabicPeriod" startAt="7"/>
            </a:pPr>
            <a:r>
              <a:rPr b="1" lang="es-PE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CIFRADO DE DATOS</a:t>
            </a:r>
            <a:endParaRPr/>
          </a:p>
          <a:p>
            <a:pPr indent="-285750" lvl="0" marL="641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 u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tilizar capacidades de cifrado de SQL Server, como </a:t>
            </a:r>
            <a:r>
              <a:rPr b="1" lang="es-PE" sz="16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Transparent Data Encryption (TDE)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para proteger los datos almacenados en la base de datos. El cifrado ayuda a proteger la confidencialidad de los datos en caso de acceso no autorizado.</a:t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CONTROL DE ACCESO A SQL SERVER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