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0" r:id="rId5"/>
    <p:sldId id="257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2D9A-F745-435E-98B9-B4B743846D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9D2835F-1AB8-48A9-B936-53C8C51BBADF}">
      <dgm:prSet phldrT="[Texto]"/>
      <dgm:spPr/>
      <dgm:t>
        <a:bodyPr/>
        <a:lstStyle/>
        <a:p>
          <a:r>
            <a:rPr lang="es-MX" dirty="0"/>
            <a:t>Recolección de agua de lluvia en techos.</a:t>
          </a:r>
          <a:endParaRPr lang="es-ES" dirty="0"/>
        </a:p>
      </dgm:t>
    </dgm:pt>
    <dgm:pt modelId="{44987FA8-EEDC-4771-BAAF-6DD71ACD0220}" type="parTrans" cxnId="{98973D63-356D-420F-98BE-5D10CA2D8227}">
      <dgm:prSet/>
      <dgm:spPr/>
      <dgm:t>
        <a:bodyPr/>
        <a:lstStyle/>
        <a:p>
          <a:endParaRPr lang="es-ES"/>
        </a:p>
      </dgm:t>
    </dgm:pt>
    <dgm:pt modelId="{D0AC8730-05AB-470E-B2B9-9A315C40EB2C}" type="sibTrans" cxnId="{98973D63-356D-420F-98BE-5D10CA2D8227}">
      <dgm:prSet/>
      <dgm:spPr/>
      <dgm:t>
        <a:bodyPr/>
        <a:lstStyle/>
        <a:p>
          <a:endParaRPr lang="es-ES"/>
        </a:p>
      </dgm:t>
    </dgm:pt>
    <dgm:pt modelId="{73A3707B-0E95-42D6-95AD-F20C5801A1F7}">
      <dgm:prSet phldrT="[Texto]"/>
      <dgm:spPr/>
      <dgm:t>
        <a:bodyPr/>
        <a:lstStyle/>
        <a:p>
          <a:r>
            <a:rPr lang="es-MX" dirty="0"/>
            <a:t>Tanques de agua comunitarios.</a:t>
          </a:r>
          <a:endParaRPr lang="es-ES" dirty="0"/>
        </a:p>
      </dgm:t>
    </dgm:pt>
    <dgm:pt modelId="{34E17B27-BAA6-453B-9A28-59D3C393663D}" type="parTrans" cxnId="{29965177-BE49-41A9-8FA7-0E35AE2887D1}">
      <dgm:prSet/>
      <dgm:spPr/>
      <dgm:t>
        <a:bodyPr/>
        <a:lstStyle/>
        <a:p>
          <a:endParaRPr lang="es-ES"/>
        </a:p>
      </dgm:t>
    </dgm:pt>
    <dgm:pt modelId="{A44BFA3F-E87E-41D6-827D-B95D6C0C540B}" type="sibTrans" cxnId="{29965177-BE49-41A9-8FA7-0E35AE2887D1}">
      <dgm:prSet/>
      <dgm:spPr/>
      <dgm:t>
        <a:bodyPr/>
        <a:lstStyle/>
        <a:p>
          <a:endParaRPr lang="es-ES"/>
        </a:p>
      </dgm:t>
    </dgm:pt>
    <dgm:pt modelId="{94198E06-5DC2-4256-BAF2-70DCC0797B8F}">
      <dgm:prSet phldrT="[Texto]"/>
      <dgm:spPr/>
      <dgm:t>
        <a:bodyPr/>
        <a:lstStyle/>
        <a:p>
          <a:r>
            <a:rPr lang="es-MX" dirty="0"/>
            <a:t>Almacenamiento subterráneo.</a:t>
          </a:r>
          <a:endParaRPr lang="es-ES" dirty="0"/>
        </a:p>
      </dgm:t>
    </dgm:pt>
    <dgm:pt modelId="{E6EEB27D-BCDA-45BA-BA00-59F3ABFCA196}" type="parTrans" cxnId="{7D7E5D1D-D393-4558-A660-08651CE9E6A1}">
      <dgm:prSet/>
      <dgm:spPr/>
      <dgm:t>
        <a:bodyPr/>
        <a:lstStyle/>
        <a:p>
          <a:endParaRPr lang="es-ES"/>
        </a:p>
      </dgm:t>
    </dgm:pt>
    <dgm:pt modelId="{755B527C-D7C2-4D15-B0B1-E4A374BBB14B}" type="sibTrans" cxnId="{7D7E5D1D-D393-4558-A660-08651CE9E6A1}">
      <dgm:prSet/>
      <dgm:spPr/>
      <dgm:t>
        <a:bodyPr/>
        <a:lstStyle/>
        <a:p>
          <a:endParaRPr lang="es-ES"/>
        </a:p>
      </dgm:t>
    </dgm:pt>
    <dgm:pt modelId="{692A30C4-120A-48FC-AFA8-1363AEF9F39B}">
      <dgm:prSet phldrT="[Texto]"/>
      <dgm:spPr/>
      <dgm:t>
        <a:bodyPr/>
        <a:lstStyle/>
        <a:p>
          <a:r>
            <a:rPr lang="es-MX" dirty="0"/>
            <a:t>Filtros caseros.</a:t>
          </a:r>
          <a:endParaRPr lang="es-ES" dirty="0"/>
        </a:p>
      </dgm:t>
    </dgm:pt>
    <dgm:pt modelId="{41BFC206-9DFE-4E8C-A7DF-556B8D6D6E18}" type="parTrans" cxnId="{6E44CBA0-4685-46F5-A5FB-725FD92E318E}">
      <dgm:prSet/>
      <dgm:spPr/>
      <dgm:t>
        <a:bodyPr/>
        <a:lstStyle/>
        <a:p>
          <a:endParaRPr lang="es-ES"/>
        </a:p>
      </dgm:t>
    </dgm:pt>
    <dgm:pt modelId="{4ED58762-47F2-4879-A2E3-411743258684}" type="sibTrans" cxnId="{6E44CBA0-4685-46F5-A5FB-725FD92E318E}">
      <dgm:prSet/>
      <dgm:spPr/>
      <dgm:t>
        <a:bodyPr/>
        <a:lstStyle/>
        <a:p>
          <a:endParaRPr lang="es-ES"/>
        </a:p>
      </dgm:t>
    </dgm:pt>
    <dgm:pt modelId="{607B8A0B-C5E4-4EEC-9232-D4C80133E7D8}">
      <dgm:prSet phldrT="[Texto]"/>
      <dgm:spPr/>
      <dgm:t>
        <a:bodyPr/>
        <a:lstStyle/>
        <a:p>
          <a:r>
            <a:rPr lang="es-MX" dirty="0"/>
            <a:t>Filtros reutilizables.</a:t>
          </a:r>
          <a:endParaRPr lang="es-ES" dirty="0"/>
        </a:p>
      </dgm:t>
    </dgm:pt>
    <dgm:pt modelId="{E632DD78-B866-434C-BC88-B831D8A5252E}" type="parTrans" cxnId="{FF74A99F-BD21-4BC7-8C10-B7E94A6C86E1}">
      <dgm:prSet/>
      <dgm:spPr/>
      <dgm:t>
        <a:bodyPr/>
        <a:lstStyle/>
        <a:p>
          <a:endParaRPr lang="es-ES"/>
        </a:p>
      </dgm:t>
    </dgm:pt>
    <dgm:pt modelId="{8CD2F9F5-5B25-4DEE-9F34-63E98F549EF9}" type="sibTrans" cxnId="{FF74A99F-BD21-4BC7-8C10-B7E94A6C86E1}">
      <dgm:prSet/>
      <dgm:spPr/>
      <dgm:t>
        <a:bodyPr/>
        <a:lstStyle/>
        <a:p>
          <a:endParaRPr lang="es-ES"/>
        </a:p>
      </dgm:t>
    </dgm:pt>
    <dgm:pt modelId="{B70500AF-7BE1-48A8-A6BB-3E51A60FC49F}">
      <dgm:prSet phldrT="[Texto]"/>
      <dgm:spPr/>
      <dgm:t>
        <a:bodyPr/>
        <a:lstStyle/>
        <a:p>
          <a:r>
            <a:rPr lang="es-MX" dirty="0"/>
            <a:t>Mantenimiento comunitario.</a:t>
          </a:r>
          <a:endParaRPr lang="es-ES" dirty="0"/>
        </a:p>
      </dgm:t>
    </dgm:pt>
    <dgm:pt modelId="{41D0934E-873B-4AEF-B1AA-7F581D2FD10F}" type="parTrans" cxnId="{347EA126-BED7-4E0A-AC68-0A4F8E3B60F5}">
      <dgm:prSet/>
      <dgm:spPr/>
      <dgm:t>
        <a:bodyPr/>
        <a:lstStyle/>
        <a:p>
          <a:endParaRPr lang="es-ES"/>
        </a:p>
      </dgm:t>
    </dgm:pt>
    <dgm:pt modelId="{0CF47B19-301C-4B59-B848-725D0E32D9C2}" type="sibTrans" cxnId="{347EA126-BED7-4E0A-AC68-0A4F8E3B60F5}">
      <dgm:prSet/>
      <dgm:spPr/>
      <dgm:t>
        <a:bodyPr/>
        <a:lstStyle/>
        <a:p>
          <a:endParaRPr lang="es-ES"/>
        </a:p>
      </dgm:t>
    </dgm:pt>
    <dgm:pt modelId="{EBB8653D-E95F-42E0-BAF9-A060C121F981}">
      <dgm:prSet phldrT="[Texto]"/>
      <dgm:spPr/>
      <dgm:t>
        <a:bodyPr/>
        <a:lstStyle/>
        <a:p>
          <a:r>
            <a:rPr lang="es-MX" dirty="0"/>
            <a:t>Diseño de techos inclinados.</a:t>
          </a:r>
          <a:endParaRPr lang="es-ES" dirty="0"/>
        </a:p>
      </dgm:t>
    </dgm:pt>
    <dgm:pt modelId="{E866E485-3D40-4D43-9063-A6B9F9546BAE}" type="parTrans" cxnId="{237237FA-F44C-46F4-BF46-18BAACA30E4A}">
      <dgm:prSet/>
      <dgm:spPr/>
      <dgm:t>
        <a:bodyPr/>
        <a:lstStyle/>
        <a:p>
          <a:endParaRPr lang="es-ES"/>
        </a:p>
      </dgm:t>
    </dgm:pt>
    <dgm:pt modelId="{E2C40ADC-16C6-4B56-8EAF-C79205B7CB3A}" type="sibTrans" cxnId="{237237FA-F44C-46F4-BF46-18BAACA30E4A}">
      <dgm:prSet/>
      <dgm:spPr/>
      <dgm:t>
        <a:bodyPr/>
        <a:lstStyle/>
        <a:p>
          <a:endParaRPr lang="es-ES"/>
        </a:p>
      </dgm:t>
    </dgm:pt>
    <dgm:pt modelId="{BE66730C-CE99-4BDE-81D8-28BF1F25D3DE}">
      <dgm:prSet phldrT="[Texto]"/>
      <dgm:spPr/>
      <dgm:t>
        <a:bodyPr/>
        <a:lstStyle/>
        <a:p>
          <a:r>
            <a:rPr lang="es-MX" dirty="0"/>
            <a:t>Tanques de agua modulares.</a:t>
          </a:r>
          <a:endParaRPr lang="es-ES" dirty="0"/>
        </a:p>
      </dgm:t>
    </dgm:pt>
    <dgm:pt modelId="{DE687A65-2FCB-42FC-A918-0FF7A208DE8E}" type="parTrans" cxnId="{1D98BA2D-6DBA-43D5-A166-2C16A55FBCB9}">
      <dgm:prSet/>
      <dgm:spPr/>
      <dgm:t>
        <a:bodyPr/>
        <a:lstStyle/>
        <a:p>
          <a:endParaRPr lang="es-ES"/>
        </a:p>
      </dgm:t>
    </dgm:pt>
    <dgm:pt modelId="{48D0ED8A-AB03-4CF9-96D9-30BE365370FB}" type="sibTrans" cxnId="{1D98BA2D-6DBA-43D5-A166-2C16A55FBCB9}">
      <dgm:prSet/>
      <dgm:spPr/>
      <dgm:t>
        <a:bodyPr/>
        <a:lstStyle/>
        <a:p>
          <a:endParaRPr lang="es-ES"/>
        </a:p>
      </dgm:t>
    </dgm:pt>
    <dgm:pt modelId="{B4EAFF21-2A4F-4675-AD6B-8E47FB0BD206}">
      <dgm:prSet phldrT="[Texto]"/>
      <dgm:spPr/>
      <dgm:t>
        <a:bodyPr/>
        <a:lstStyle/>
        <a:p>
          <a:r>
            <a:rPr lang="es-MX" dirty="0"/>
            <a:t>Sistema de monitoreo comunitario.</a:t>
          </a:r>
          <a:endParaRPr lang="es-ES" dirty="0"/>
        </a:p>
      </dgm:t>
    </dgm:pt>
    <dgm:pt modelId="{120F3106-B3CF-4E2B-829D-E183E5A76017}" type="parTrans" cxnId="{81825A4D-E4E2-4AF4-8FDB-65CE778754D6}">
      <dgm:prSet/>
      <dgm:spPr/>
      <dgm:t>
        <a:bodyPr/>
        <a:lstStyle/>
        <a:p>
          <a:endParaRPr lang="es-ES"/>
        </a:p>
      </dgm:t>
    </dgm:pt>
    <dgm:pt modelId="{3869F573-E629-4E75-AD74-04AEAFEEDC8F}" type="sibTrans" cxnId="{81825A4D-E4E2-4AF4-8FDB-65CE778754D6}">
      <dgm:prSet/>
      <dgm:spPr/>
      <dgm:t>
        <a:bodyPr/>
        <a:lstStyle/>
        <a:p>
          <a:endParaRPr lang="es-ES"/>
        </a:p>
      </dgm:t>
    </dgm:pt>
    <dgm:pt modelId="{AFAF51B7-2279-444A-9B54-A260047E8141}" type="pres">
      <dgm:prSet presAssocID="{B3F52D9A-F745-435E-98B9-B4B743846D90}" presName="diagram" presStyleCnt="0">
        <dgm:presLayoutVars>
          <dgm:dir/>
          <dgm:resizeHandles val="exact"/>
        </dgm:presLayoutVars>
      </dgm:prSet>
      <dgm:spPr/>
    </dgm:pt>
    <dgm:pt modelId="{35502C94-B110-4781-97BD-388BA76D2E79}" type="pres">
      <dgm:prSet presAssocID="{29D2835F-1AB8-48A9-B936-53C8C51BBADF}" presName="node" presStyleLbl="node1" presStyleIdx="0" presStyleCnt="9">
        <dgm:presLayoutVars>
          <dgm:bulletEnabled val="1"/>
        </dgm:presLayoutVars>
      </dgm:prSet>
      <dgm:spPr/>
    </dgm:pt>
    <dgm:pt modelId="{056BD4A1-B6CE-4D40-889C-37C3D64BB110}" type="pres">
      <dgm:prSet presAssocID="{D0AC8730-05AB-470E-B2B9-9A315C40EB2C}" presName="sibTrans" presStyleCnt="0"/>
      <dgm:spPr/>
    </dgm:pt>
    <dgm:pt modelId="{51C7B12D-DC83-46F8-9100-74750019D940}" type="pres">
      <dgm:prSet presAssocID="{73A3707B-0E95-42D6-95AD-F20C5801A1F7}" presName="node" presStyleLbl="node1" presStyleIdx="1" presStyleCnt="9">
        <dgm:presLayoutVars>
          <dgm:bulletEnabled val="1"/>
        </dgm:presLayoutVars>
      </dgm:prSet>
      <dgm:spPr/>
    </dgm:pt>
    <dgm:pt modelId="{FD284BC4-C259-412D-9E1E-2AE27649FB98}" type="pres">
      <dgm:prSet presAssocID="{A44BFA3F-E87E-41D6-827D-B95D6C0C540B}" presName="sibTrans" presStyleCnt="0"/>
      <dgm:spPr/>
    </dgm:pt>
    <dgm:pt modelId="{858C4B7C-6E56-4387-B959-14D8DF5AAD07}" type="pres">
      <dgm:prSet presAssocID="{94198E06-5DC2-4256-BAF2-70DCC0797B8F}" presName="node" presStyleLbl="node1" presStyleIdx="2" presStyleCnt="9">
        <dgm:presLayoutVars>
          <dgm:bulletEnabled val="1"/>
        </dgm:presLayoutVars>
      </dgm:prSet>
      <dgm:spPr/>
    </dgm:pt>
    <dgm:pt modelId="{6AD1BA0F-0331-4F85-A1C4-B15BB07CC459}" type="pres">
      <dgm:prSet presAssocID="{755B527C-D7C2-4D15-B0B1-E4A374BBB14B}" presName="sibTrans" presStyleCnt="0"/>
      <dgm:spPr/>
    </dgm:pt>
    <dgm:pt modelId="{3DF6A2A1-65AC-4D60-89A0-0611B28C4D4E}" type="pres">
      <dgm:prSet presAssocID="{692A30C4-120A-48FC-AFA8-1363AEF9F39B}" presName="node" presStyleLbl="node1" presStyleIdx="3" presStyleCnt="9">
        <dgm:presLayoutVars>
          <dgm:bulletEnabled val="1"/>
        </dgm:presLayoutVars>
      </dgm:prSet>
      <dgm:spPr/>
    </dgm:pt>
    <dgm:pt modelId="{BA64AC13-D6AD-4CD5-885B-262E366019DA}" type="pres">
      <dgm:prSet presAssocID="{4ED58762-47F2-4879-A2E3-411743258684}" presName="sibTrans" presStyleCnt="0"/>
      <dgm:spPr/>
    </dgm:pt>
    <dgm:pt modelId="{67C68771-9A12-4C1F-8587-36FA3CD7862D}" type="pres">
      <dgm:prSet presAssocID="{607B8A0B-C5E4-4EEC-9232-D4C80133E7D8}" presName="node" presStyleLbl="node1" presStyleIdx="4" presStyleCnt="9">
        <dgm:presLayoutVars>
          <dgm:bulletEnabled val="1"/>
        </dgm:presLayoutVars>
      </dgm:prSet>
      <dgm:spPr/>
    </dgm:pt>
    <dgm:pt modelId="{CB54A9E4-2617-4042-873E-05F441384287}" type="pres">
      <dgm:prSet presAssocID="{8CD2F9F5-5B25-4DEE-9F34-63E98F549EF9}" presName="sibTrans" presStyleCnt="0"/>
      <dgm:spPr/>
    </dgm:pt>
    <dgm:pt modelId="{61681A10-CF40-4063-8F3E-4F06B8685792}" type="pres">
      <dgm:prSet presAssocID="{B70500AF-7BE1-48A8-A6BB-3E51A60FC49F}" presName="node" presStyleLbl="node1" presStyleIdx="5" presStyleCnt="9">
        <dgm:presLayoutVars>
          <dgm:bulletEnabled val="1"/>
        </dgm:presLayoutVars>
      </dgm:prSet>
      <dgm:spPr/>
    </dgm:pt>
    <dgm:pt modelId="{FB04D2AC-174B-4D31-B90A-12339AF02221}" type="pres">
      <dgm:prSet presAssocID="{0CF47B19-301C-4B59-B848-725D0E32D9C2}" presName="sibTrans" presStyleCnt="0"/>
      <dgm:spPr/>
    </dgm:pt>
    <dgm:pt modelId="{4B549F95-8D5B-44D3-B274-94F75E7A46EE}" type="pres">
      <dgm:prSet presAssocID="{EBB8653D-E95F-42E0-BAF9-A060C121F981}" presName="node" presStyleLbl="node1" presStyleIdx="6" presStyleCnt="9">
        <dgm:presLayoutVars>
          <dgm:bulletEnabled val="1"/>
        </dgm:presLayoutVars>
      </dgm:prSet>
      <dgm:spPr/>
    </dgm:pt>
    <dgm:pt modelId="{CB85FF66-B412-4D0B-98C2-0E8B2E573A90}" type="pres">
      <dgm:prSet presAssocID="{E2C40ADC-16C6-4B56-8EAF-C79205B7CB3A}" presName="sibTrans" presStyleCnt="0"/>
      <dgm:spPr/>
    </dgm:pt>
    <dgm:pt modelId="{9F4D388F-96FC-4B69-A700-6BB8268FA206}" type="pres">
      <dgm:prSet presAssocID="{BE66730C-CE99-4BDE-81D8-28BF1F25D3DE}" presName="node" presStyleLbl="node1" presStyleIdx="7" presStyleCnt="9">
        <dgm:presLayoutVars>
          <dgm:bulletEnabled val="1"/>
        </dgm:presLayoutVars>
      </dgm:prSet>
      <dgm:spPr/>
    </dgm:pt>
    <dgm:pt modelId="{28F8DD9B-9A72-4393-85EB-17138B74DC69}" type="pres">
      <dgm:prSet presAssocID="{48D0ED8A-AB03-4CF9-96D9-30BE365370FB}" presName="sibTrans" presStyleCnt="0"/>
      <dgm:spPr/>
    </dgm:pt>
    <dgm:pt modelId="{75A3B001-7287-4DEA-8714-85D90B78A5A3}" type="pres">
      <dgm:prSet presAssocID="{B4EAFF21-2A4F-4675-AD6B-8E47FB0BD206}" presName="node" presStyleLbl="node1" presStyleIdx="8" presStyleCnt="9">
        <dgm:presLayoutVars>
          <dgm:bulletEnabled val="1"/>
        </dgm:presLayoutVars>
      </dgm:prSet>
      <dgm:spPr/>
    </dgm:pt>
  </dgm:ptLst>
  <dgm:cxnLst>
    <dgm:cxn modelId="{7D7E5D1D-D393-4558-A660-08651CE9E6A1}" srcId="{B3F52D9A-F745-435E-98B9-B4B743846D90}" destId="{94198E06-5DC2-4256-BAF2-70DCC0797B8F}" srcOrd="2" destOrd="0" parTransId="{E6EEB27D-BCDA-45BA-BA00-59F3ABFCA196}" sibTransId="{755B527C-D7C2-4D15-B0B1-E4A374BBB14B}"/>
    <dgm:cxn modelId="{347EA126-BED7-4E0A-AC68-0A4F8E3B60F5}" srcId="{B3F52D9A-F745-435E-98B9-B4B743846D90}" destId="{B70500AF-7BE1-48A8-A6BB-3E51A60FC49F}" srcOrd="5" destOrd="0" parTransId="{41D0934E-873B-4AEF-B1AA-7F581D2FD10F}" sibTransId="{0CF47B19-301C-4B59-B848-725D0E32D9C2}"/>
    <dgm:cxn modelId="{FEC1D826-B4D1-4E52-A7DE-7D9FF017C251}" type="presOf" srcId="{692A30C4-120A-48FC-AFA8-1363AEF9F39B}" destId="{3DF6A2A1-65AC-4D60-89A0-0611B28C4D4E}" srcOrd="0" destOrd="0" presId="urn:microsoft.com/office/officeart/2005/8/layout/default"/>
    <dgm:cxn modelId="{1D98BA2D-6DBA-43D5-A166-2C16A55FBCB9}" srcId="{B3F52D9A-F745-435E-98B9-B4B743846D90}" destId="{BE66730C-CE99-4BDE-81D8-28BF1F25D3DE}" srcOrd="7" destOrd="0" parTransId="{DE687A65-2FCB-42FC-A918-0FF7A208DE8E}" sibTransId="{48D0ED8A-AB03-4CF9-96D9-30BE365370FB}"/>
    <dgm:cxn modelId="{DB7C8C62-F939-4D69-A984-24D17DD59314}" type="presOf" srcId="{EBB8653D-E95F-42E0-BAF9-A060C121F981}" destId="{4B549F95-8D5B-44D3-B274-94F75E7A46EE}" srcOrd="0" destOrd="0" presId="urn:microsoft.com/office/officeart/2005/8/layout/default"/>
    <dgm:cxn modelId="{98973D63-356D-420F-98BE-5D10CA2D8227}" srcId="{B3F52D9A-F745-435E-98B9-B4B743846D90}" destId="{29D2835F-1AB8-48A9-B936-53C8C51BBADF}" srcOrd="0" destOrd="0" parTransId="{44987FA8-EEDC-4771-BAAF-6DD71ACD0220}" sibTransId="{D0AC8730-05AB-470E-B2B9-9A315C40EB2C}"/>
    <dgm:cxn modelId="{81825A4D-E4E2-4AF4-8FDB-65CE778754D6}" srcId="{B3F52D9A-F745-435E-98B9-B4B743846D90}" destId="{B4EAFF21-2A4F-4675-AD6B-8E47FB0BD206}" srcOrd="8" destOrd="0" parTransId="{120F3106-B3CF-4E2B-829D-E183E5A76017}" sibTransId="{3869F573-E629-4E75-AD74-04AEAFEEDC8F}"/>
    <dgm:cxn modelId="{7122336F-F880-4904-8462-7A06267A30AD}" type="presOf" srcId="{BE66730C-CE99-4BDE-81D8-28BF1F25D3DE}" destId="{9F4D388F-96FC-4B69-A700-6BB8268FA206}" srcOrd="0" destOrd="0" presId="urn:microsoft.com/office/officeart/2005/8/layout/default"/>
    <dgm:cxn modelId="{23D52751-2B8D-4A9A-8933-0DE700F5BEF9}" type="presOf" srcId="{29D2835F-1AB8-48A9-B936-53C8C51BBADF}" destId="{35502C94-B110-4781-97BD-388BA76D2E79}" srcOrd="0" destOrd="0" presId="urn:microsoft.com/office/officeart/2005/8/layout/default"/>
    <dgm:cxn modelId="{9856DF75-72C6-4760-B3BC-68D9EBC64651}" type="presOf" srcId="{B3F52D9A-F745-435E-98B9-B4B743846D90}" destId="{AFAF51B7-2279-444A-9B54-A260047E8141}" srcOrd="0" destOrd="0" presId="urn:microsoft.com/office/officeart/2005/8/layout/default"/>
    <dgm:cxn modelId="{29965177-BE49-41A9-8FA7-0E35AE2887D1}" srcId="{B3F52D9A-F745-435E-98B9-B4B743846D90}" destId="{73A3707B-0E95-42D6-95AD-F20C5801A1F7}" srcOrd="1" destOrd="0" parTransId="{34E17B27-BAA6-453B-9A28-59D3C393663D}" sibTransId="{A44BFA3F-E87E-41D6-827D-B95D6C0C540B}"/>
    <dgm:cxn modelId="{1F5AEF7F-A506-4E8C-A877-35D0789E7B90}" type="presOf" srcId="{B4EAFF21-2A4F-4675-AD6B-8E47FB0BD206}" destId="{75A3B001-7287-4DEA-8714-85D90B78A5A3}" srcOrd="0" destOrd="0" presId="urn:microsoft.com/office/officeart/2005/8/layout/default"/>
    <dgm:cxn modelId="{FF74A99F-BD21-4BC7-8C10-B7E94A6C86E1}" srcId="{B3F52D9A-F745-435E-98B9-B4B743846D90}" destId="{607B8A0B-C5E4-4EEC-9232-D4C80133E7D8}" srcOrd="4" destOrd="0" parTransId="{E632DD78-B866-434C-BC88-B831D8A5252E}" sibTransId="{8CD2F9F5-5B25-4DEE-9F34-63E98F549EF9}"/>
    <dgm:cxn modelId="{6E44CBA0-4685-46F5-A5FB-725FD92E318E}" srcId="{B3F52D9A-F745-435E-98B9-B4B743846D90}" destId="{692A30C4-120A-48FC-AFA8-1363AEF9F39B}" srcOrd="3" destOrd="0" parTransId="{41BFC206-9DFE-4E8C-A7DF-556B8D6D6E18}" sibTransId="{4ED58762-47F2-4879-A2E3-411743258684}"/>
    <dgm:cxn modelId="{9E1278C2-2FB3-48C9-AA18-597C582214EF}" type="presOf" srcId="{73A3707B-0E95-42D6-95AD-F20C5801A1F7}" destId="{51C7B12D-DC83-46F8-9100-74750019D940}" srcOrd="0" destOrd="0" presId="urn:microsoft.com/office/officeart/2005/8/layout/default"/>
    <dgm:cxn modelId="{E71C2BF5-91D6-44E8-8E02-2374E4940FDB}" type="presOf" srcId="{94198E06-5DC2-4256-BAF2-70DCC0797B8F}" destId="{858C4B7C-6E56-4387-B959-14D8DF5AAD07}" srcOrd="0" destOrd="0" presId="urn:microsoft.com/office/officeart/2005/8/layout/default"/>
    <dgm:cxn modelId="{F7DCB3F8-6EA4-413F-80BA-FD156DE93C38}" type="presOf" srcId="{B70500AF-7BE1-48A8-A6BB-3E51A60FC49F}" destId="{61681A10-CF40-4063-8F3E-4F06B8685792}" srcOrd="0" destOrd="0" presId="urn:microsoft.com/office/officeart/2005/8/layout/default"/>
    <dgm:cxn modelId="{237237FA-F44C-46F4-BF46-18BAACA30E4A}" srcId="{B3F52D9A-F745-435E-98B9-B4B743846D90}" destId="{EBB8653D-E95F-42E0-BAF9-A060C121F981}" srcOrd="6" destOrd="0" parTransId="{E866E485-3D40-4D43-9063-A6B9F9546BAE}" sibTransId="{E2C40ADC-16C6-4B56-8EAF-C79205B7CB3A}"/>
    <dgm:cxn modelId="{D24C95FF-4B55-4192-A436-5C6AC8B46CC8}" type="presOf" srcId="{607B8A0B-C5E4-4EEC-9232-D4C80133E7D8}" destId="{67C68771-9A12-4C1F-8587-36FA3CD7862D}" srcOrd="0" destOrd="0" presId="urn:microsoft.com/office/officeart/2005/8/layout/default"/>
    <dgm:cxn modelId="{72A66711-C2B1-48C0-A0BE-3CB53E9F8243}" type="presParOf" srcId="{AFAF51B7-2279-444A-9B54-A260047E8141}" destId="{35502C94-B110-4781-97BD-388BA76D2E79}" srcOrd="0" destOrd="0" presId="urn:microsoft.com/office/officeart/2005/8/layout/default"/>
    <dgm:cxn modelId="{50557295-683A-48B0-AECC-70558AD429D5}" type="presParOf" srcId="{AFAF51B7-2279-444A-9B54-A260047E8141}" destId="{056BD4A1-B6CE-4D40-889C-37C3D64BB110}" srcOrd="1" destOrd="0" presId="urn:microsoft.com/office/officeart/2005/8/layout/default"/>
    <dgm:cxn modelId="{31763A3B-7D5E-4ACC-9AFE-8EAF344A7836}" type="presParOf" srcId="{AFAF51B7-2279-444A-9B54-A260047E8141}" destId="{51C7B12D-DC83-46F8-9100-74750019D940}" srcOrd="2" destOrd="0" presId="urn:microsoft.com/office/officeart/2005/8/layout/default"/>
    <dgm:cxn modelId="{A807B5AD-4A9B-4965-A839-9A142408E561}" type="presParOf" srcId="{AFAF51B7-2279-444A-9B54-A260047E8141}" destId="{FD284BC4-C259-412D-9E1E-2AE27649FB98}" srcOrd="3" destOrd="0" presId="urn:microsoft.com/office/officeart/2005/8/layout/default"/>
    <dgm:cxn modelId="{BB974DDE-B773-4039-88F2-3EDD38B218FA}" type="presParOf" srcId="{AFAF51B7-2279-444A-9B54-A260047E8141}" destId="{858C4B7C-6E56-4387-B959-14D8DF5AAD07}" srcOrd="4" destOrd="0" presId="urn:microsoft.com/office/officeart/2005/8/layout/default"/>
    <dgm:cxn modelId="{B5BBBD90-9786-4640-8645-45F14BCE4928}" type="presParOf" srcId="{AFAF51B7-2279-444A-9B54-A260047E8141}" destId="{6AD1BA0F-0331-4F85-A1C4-B15BB07CC459}" srcOrd="5" destOrd="0" presId="urn:microsoft.com/office/officeart/2005/8/layout/default"/>
    <dgm:cxn modelId="{DFA21B03-23C8-490B-88C9-6BF1F1140E4C}" type="presParOf" srcId="{AFAF51B7-2279-444A-9B54-A260047E8141}" destId="{3DF6A2A1-65AC-4D60-89A0-0611B28C4D4E}" srcOrd="6" destOrd="0" presId="urn:microsoft.com/office/officeart/2005/8/layout/default"/>
    <dgm:cxn modelId="{07FF3158-7A1F-4682-ACC6-4322747BA697}" type="presParOf" srcId="{AFAF51B7-2279-444A-9B54-A260047E8141}" destId="{BA64AC13-D6AD-4CD5-885B-262E366019DA}" srcOrd="7" destOrd="0" presId="urn:microsoft.com/office/officeart/2005/8/layout/default"/>
    <dgm:cxn modelId="{D72A5E33-8F22-4785-884A-12C5DF553B28}" type="presParOf" srcId="{AFAF51B7-2279-444A-9B54-A260047E8141}" destId="{67C68771-9A12-4C1F-8587-36FA3CD7862D}" srcOrd="8" destOrd="0" presId="urn:microsoft.com/office/officeart/2005/8/layout/default"/>
    <dgm:cxn modelId="{59C08398-F0A9-499C-821F-60F2F9FB8811}" type="presParOf" srcId="{AFAF51B7-2279-444A-9B54-A260047E8141}" destId="{CB54A9E4-2617-4042-873E-05F441384287}" srcOrd="9" destOrd="0" presId="urn:microsoft.com/office/officeart/2005/8/layout/default"/>
    <dgm:cxn modelId="{9B5AE833-6FD1-4D68-AB6C-15CE170B3F17}" type="presParOf" srcId="{AFAF51B7-2279-444A-9B54-A260047E8141}" destId="{61681A10-CF40-4063-8F3E-4F06B8685792}" srcOrd="10" destOrd="0" presId="urn:microsoft.com/office/officeart/2005/8/layout/default"/>
    <dgm:cxn modelId="{ED9086F8-367E-44E0-B5A7-D6FDD155B033}" type="presParOf" srcId="{AFAF51B7-2279-444A-9B54-A260047E8141}" destId="{FB04D2AC-174B-4D31-B90A-12339AF02221}" srcOrd="11" destOrd="0" presId="urn:microsoft.com/office/officeart/2005/8/layout/default"/>
    <dgm:cxn modelId="{98A8B68F-2BA7-4351-88C4-5E5478467A92}" type="presParOf" srcId="{AFAF51B7-2279-444A-9B54-A260047E8141}" destId="{4B549F95-8D5B-44D3-B274-94F75E7A46EE}" srcOrd="12" destOrd="0" presId="urn:microsoft.com/office/officeart/2005/8/layout/default"/>
    <dgm:cxn modelId="{6E75AC2C-A4A9-409A-9954-E6FC8AC14094}" type="presParOf" srcId="{AFAF51B7-2279-444A-9B54-A260047E8141}" destId="{CB85FF66-B412-4D0B-98C2-0E8B2E573A90}" srcOrd="13" destOrd="0" presId="urn:microsoft.com/office/officeart/2005/8/layout/default"/>
    <dgm:cxn modelId="{017C7CC6-FE54-442B-9E02-A558CAC7212A}" type="presParOf" srcId="{AFAF51B7-2279-444A-9B54-A260047E8141}" destId="{9F4D388F-96FC-4B69-A700-6BB8268FA206}" srcOrd="14" destOrd="0" presId="urn:microsoft.com/office/officeart/2005/8/layout/default"/>
    <dgm:cxn modelId="{2577DB1B-4085-483D-BEB7-78FC46D540CC}" type="presParOf" srcId="{AFAF51B7-2279-444A-9B54-A260047E8141}" destId="{28F8DD9B-9A72-4393-85EB-17138B74DC69}" srcOrd="15" destOrd="0" presId="urn:microsoft.com/office/officeart/2005/8/layout/default"/>
    <dgm:cxn modelId="{DCF8399E-2BBE-47DE-A1F2-FD2F97AC164A}" type="presParOf" srcId="{AFAF51B7-2279-444A-9B54-A260047E8141}" destId="{75A3B001-7287-4DEA-8714-85D90B78A5A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6DF86-F9A0-423D-8331-7B0C1B0CF66D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71C672DD-D1F4-471A-BCDA-749D6C682223}">
      <dgm:prSet phldrT="[Texto]" custT="1"/>
      <dgm:spPr/>
      <dgm:t>
        <a:bodyPr/>
        <a:lstStyle/>
        <a:p>
          <a:r>
            <a:rPr lang="es-MX" sz="2000" b="1" dirty="0"/>
            <a:t>Red de lluvia solidaria</a:t>
          </a:r>
          <a:endParaRPr lang="es-MX" sz="2000" dirty="0"/>
        </a:p>
      </dgm:t>
    </dgm:pt>
    <dgm:pt modelId="{7ACBCC13-70BF-4713-A095-B056B297D75A}" type="parTrans" cxnId="{3BF48C4D-D635-4355-94C5-F260EEA784F7}">
      <dgm:prSet/>
      <dgm:spPr/>
      <dgm:t>
        <a:bodyPr/>
        <a:lstStyle/>
        <a:p>
          <a:endParaRPr lang="es-PE" sz="1200"/>
        </a:p>
      </dgm:t>
    </dgm:pt>
    <dgm:pt modelId="{53A9F4B0-E2E3-470F-AC80-A0168B599431}" type="sibTrans" cxnId="{3BF48C4D-D635-4355-94C5-F260EEA784F7}">
      <dgm:prSet/>
      <dgm:spPr/>
      <dgm:t>
        <a:bodyPr/>
        <a:lstStyle/>
        <a:p>
          <a:endParaRPr lang="es-PE" sz="1200"/>
        </a:p>
      </dgm:t>
    </dgm:pt>
    <dgm:pt modelId="{8889116D-4D29-4EF9-B0B1-ABCE8247E239}">
      <dgm:prSet phldrT="[Texto]" custT="1"/>
      <dgm:spPr/>
      <dgm:t>
        <a:bodyPr/>
        <a:lstStyle/>
        <a:p>
          <a:r>
            <a:rPr lang="es-MX" sz="2000" dirty="0"/>
            <a:t>Captación</a:t>
          </a:r>
        </a:p>
      </dgm:t>
    </dgm:pt>
    <dgm:pt modelId="{50175706-2654-46C6-9A84-9A0F578AD618}" type="parTrans" cxnId="{2101F835-97B6-46D3-99AC-B44113D7610B}">
      <dgm:prSet/>
      <dgm:spPr/>
      <dgm:t>
        <a:bodyPr/>
        <a:lstStyle/>
        <a:p>
          <a:endParaRPr lang="es-ES"/>
        </a:p>
      </dgm:t>
    </dgm:pt>
    <dgm:pt modelId="{24F0D882-86A7-4FBC-898B-C2EB66C7EFE9}" type="sibTrans" cxnId="{2101F835-97B6-46D3-99AC-B44113D7610B}">
      <dgm:prSet/>
      <dgm:spPr/>
      <dgm:t>
        <a:bodyPr/>
        <a:lstStyle/>
        <a:p>
          <a:endParaRPr lang="es-ES"/>
        </a:p>
      </dgm:t>
    </dgm:pt>
    <dgm:pt modelId="{7A26A1F7-27A9-4B17-8220-F775D36BF3AF}">
      <dgm:prSet phldrT="[Texto]" custT="1"/>
      <dgm:spPr/>
      <dgm:t>
        <a:bodyPr/>
        <a:lstStyle/>
        <a:p>
          <a:r>
            <a:rPr lang="es-MX" sz="2000" dirty="0"/>
            <a:t>Almacenamiento</a:t>
          </a:r>
        </a:p>
      </dgm:t>
    </dgm:pt>
    <dgm:pt modelId="{1C2ED956-0DC7-4051-9B1C-73130C6CE49B}" type="parTrans" cxnId="{7DFA2823-A50A-429E-A5B2-7E533D6EE19A}">
      <dgm:prSet/>
      <dgm:spPr/>
      <dgm:t>
        <a:bodyPr/>
        <a:lstStyle/>
        <a:p>
          <a:endParaRPr lang="es-ES"/>
        </a:p>
      </dgm:t>
    </dgm:pt>
    <dgm:pt modelId="{29595CDC-BFA3-4594-9907-2CF53EB254D7}" type="sibTrans" cxnId="{7DFA2823-A50A-429E-A5B2-7E533D6EE19A}">
      <dgm:prSet/>
      <dgm:spPr/>
      <dgm:t>
        <a:bodyPr/>
        <a:lstStyle/>
        <a:p>
          <a:endParaRPr lang="es-ES"/>
        </a:p>
      </dgm:t>
    </dgm:pt>
    <dgm:pt modelId="{AA4ADCDC-5532-4869-87A4-41C0364EDEB0}">
      <dgm:prSet phldrT="[Texto]" custT="1"/>
      <dgm:spPr/>
      <dgm:t>
        <a:bodyPr/>
        <a:lstStyle/>
        <a:p>
          <a:r>
            <a:rPr lang="es-MX" sz="2000" dirty="0"/>
            <a:t>Filtración</a:t>
          </a:r>
        </a:p>
      </dgm:t>
    </dgm:pt>
    <dgm:pt modelId="{8591FD54-96FF-4840-A490-E7DBDA5AEEAA}" type="parTrans" cxnId="{DD69D29C-65B1-40C6-B601-CC088F0696FF}">
      <dgm:prSet/>
      <dgm:spPr/>
      <dgm:t>
        <a:bodyPr/>
        <a:lstStyle/>
        <a:p>
          <a:endParaRPr lang="es-ES"/>
        </a:p>
      </dgm:t>
    </dgm:pt>
    <dgm:pt modelId="{B34EDB38-8E12-494C-AFFF-AB57CADBE43E}" type="sibTrans" cxnId="{DD69D29C-65B1-40C6-B601-CC088F0696FF}">
      <dgm:prSet/>
      <dgm:spPr/>
      <dgm:t>
        <a:bodyPr/>
        <a:lstStyle/>
        <a:p>
          <a:endParaRPr lang="es-ES"/>
        </a:p>
      </dgm:t>
    </dgm:pt>
    <dgm:pt modelId="{E8AB78D0-EC0E-4EF8-830E-0AFCE9339BB9}">
      <dgm:prSet phldrT="[Texto]" custT="1"/>
      <dgm:spPr/>
      <dgm:t>
        <a:bodyPr/>
        <a:lstStyle/>
        <a:p>
          <a:r>
            <a:rPr lang="es-MX" sz="2000" dirty="0"/>
            <a:t>Comunidad</a:t>
          </a:r>
        </a:p>
      </dgm:t>
    </dgm:pt>
    <dgm:pt modelId="{22F20A09-6B8E-4A7E-88C8-FAB03364B90B}" type="parTrans" cxnId="{97975751-F211-495B-981B-46075FE674B8}">
      <dgm:prSet/>
      <dgm:spPr/>
      <dgm:t>
        <a:bodyPr/>
        <a:lstStyle/>
        <a:p>
          <a:endParaRPr lang="es-ES"/>
        </a:p>
      </dgm:t>
    </dgm:pt>
    <dgm:pt modelId="{8A2FB591-4230-4F20-9241-E026EE6EBF8C}" type="sibTrans" cxnId="{97975751-F211-495B-981B-46075FE674B8}">
      <dgm:prSet/>
      <dgm:spPr/>
      <dgm:t>
        <a:bodyPr/>
        <a:lstStyle/>
        <a:p>
          <a:endParaRPr lang="es-ES"/>
        </a:p>
      </dgm:t>
    </dgm:pt>
    <dgm:pt modelId="{97C81E28-38B5-404C-B640-82AED656B59A}">
      <dgm:prSet phldrT="[Texto]" custT="1"/>
      <dgm:spPr/>
      <dgm:t>
        <a:bodyPr/>
        <a:lstStyle/>
        <a:p>
          <a:r>
            <a:rPr lang="es-MX" sz="2000" dirty="0"/>
            <a:t>Sistema de monitoreo</a:t>
          </a:r>
        </a:p>
      </dgm:t>
    </dgm:pt>
    <dgm:pt modelId="{C1C48E77-B284-4F79-B059-212762F565B8}" type="parTrans" cxnId="{1933C939-3A63-4F4D-BA7F-057DDD695CA8}">
      <dgm:prSet/>
      <dgm:spPr/>
      <dgm:t>
        <a:bodyPr/>
        <a:lstStyle/>
        <a:p>
          <a:endParaRPr lang="es-ES"/>
        </a:p>
      </dgm:t>
    </dgm:pt>
    <dgm:pt modelId="{53F4A8A3-76EA-4E4E-858B-04FE3DD2A91F}" type="sibTrans" cxnId="{1933C939-3A63-4F4D-BA7F-057DDD695CA8}">
      <dgm:prSet/>
      <dgm:spPr/>
      <dgm:t>
        <a:bodyPr/>
        <a:lstStyle/>
        <a:p>
          <a:endParaRPr lang="es-ES"/>
        </a:p>
      </dgm:t>
    </dgm:pt>
    <dgm:pt modelId="{6341A12B-C1DC-4470-A885-31E594BBF1B0}">
      <dgm:prSet phldrT="[Texto]" custT="1"/>
      <dgm:spPr/>
      <dgm:t>
        <a:bodyPr/>
        <a:lstStyle/>
        <a:p>
          <a:r>
            <a:rPr lang="es-MX" sz="2000" dirty="0"/>
            <a:t>Mantenimiento comunitario.</a:t>
          </a:r>
        </a:p>
      </dgm:t>
    </dgm:pt>
    <dgm:pt modelId="{F4C0EDA2-7EA3-44FD-B406-4476A967A2C8}" type="parTrans" cxnId="{1BECC27B-2094-46FB-A922-438EAF7A3A6D}">
      <dgm:prSet/>
      <dgm:spPr/>
      <dgm:t>
        <a:bodyPr/>
        <a:lstStyle/>
        <a:p>
          <a:endParaRPr lang="es-ES"/>
        </a:p>
      </dgm:t>
    </dgm:pt>
    <dgm:pt modelId="{CCA7E38B-EBF3-4F3D-A05D-80A3F9BEC068}" type="sibTrans" cxnId="{1BECC27B-2094-46FB-A922-438EAF7A3A6D}">
      <dgm:prSet/>
      <dgm:spPr/>
      <dgm:t>
        <a:bodyPr/>
        <a:lstStyle/>
        <a:p>
          <a:endParaRPr lang="es-ES"/>
        </a:p>
      </dgm:t>
    </dgm:pt>
    <dgm:pt modelId="{727A45B4-3367-45E8-AFE4-7C8A219C2D25}">
      <dgm:prSet phldrT="[Texto]" custT="1"/>
      <dgm:spPr/>
      <dgm:t>
        <a:bodyPr/>
        <a:lstStyle/>
        <a:p>
          <a:r>
            <a:rPr lang="es-MX" sz="2000" dirty="0"/>
            <a:t>Filtros caseros.</a:t>
          </a:r>
        </a:p>
      </dgm:t>
    </dgm:pt>
    <dgm:pt modelId="{09EF12C8-7F98-4050-AABB-BECB944451DE}" type="parTrans" cxnId="{27FD6147-7DA5-4625-89B1-00DF974E2F98}">
      <dgm:prSet/>
      <dgm:spPr/>
      <dgm:t>
        <a:bodyPr/>
        <a:lstStyle/>
        <a:p>
          <a:endParaRPr lang="es-ES"/>
        </a:p>
      </dgm:t>
    </dgm:pt>
    <dgm:pt modelId="{5B4CEEE9-8177-4F26-8D8A-F8F3DEC4FBCC}" type="sibTrans" cxnId="{27FD6147-7DA5-4625-89B1-00DF974E2F98}">
      <dgm:prSet/>
      <dgm:spPr/>
      <dgm:t>
        <a:bodyPr/>
        <a:lstStyle/>
        <a:p>
          <a:endParaRPr lang="es-ES"/>
        </a:p>
      </dgm:t>
    </dgm:pt>
    <dgm:pt modelId="{E3348FCF-FC1E-4C64-9A23-C8013C179D8D}">
      <dgm:prSet phldrT="[Texto]" custT="1"/>
      <dgm:spPr/>
      <dgm:t>
        <a:bodyPr/>
        <a:lstStyle/>
        <a:p>
          <a:r>
            <a:rPr lang="es-MX" sz="2000" dirty="0"/>
            <a:t>Filtros reutilizables.</a:t>
          </a:r>
        </a:p>
      </dgm:t>
    </dgm:pt>
    <dgm:pt modelId="{52CC53EA-91F3-42AF-91D7-E24525015E43}" type="parTrans" cxnId="{D7AD4CCF-78A9-4535-8270-85731566B20D}">
      <dgm:prSet/>
      <dgm:spPr/>
      <dgm:t>
        <a:bodyPr/>
        <a:lstStyle/>
        <a:p>
          <a:endParaRPr lang="es-ES"/>
        </a:p>
      </dgm:t>
    </dgm:pt>
    <dgm:pt modelId="{B8FC7160-A429-4872-99C6-5D0CFF827F5D}" type="sibTrans" cxnId="{D7AD4CCF-78A9-4535-8270-85731566B20D}">
      <dgm:prSet/>
      <dgm:spPr/>
      <dgm:t>
        <a:bodyPr/>
        <a:lstStyle/>
        <a:p>
          <a:endParaRPr lang="es-ES"/>
        </a:p>
      </dgm:t>
    </dgm:pt>
    <dgm:pt modelId="{44341ACA-B3B9-4D94-BE59-330AB2B6AE9F}">
      <dgm:prSet phldrT="[Texto]" custT="1"/>
      <dgm:spPr/>
      <dgm:t>
        <a:bodyPr/>
        <a:lstStyle/>
        <a:p>
          <a:r>
            <a:rPr lang="es-MX" sz="2000" dirty="0"/>
            <a:t>Tanques de agua comunitarios.</a:t>
          </a:r>
        </a:p>
      </dgm:t>
    </dgm:pt>
    <dgm:pt modelId="{D2D5818F-1E11-4EF0-ABC2-E219FB09D6BB}" type="parTrans" cxnId="{3388A7BC-EA8D-4C2D-B6AF-639990B40D68}">
      <dgm:prSet/>
      <dgm:spPr/>
      <dgm:t>
        <a:bodyPr/>
        <a:lstStyle/>
        <a:p>
          <a:endParaRPr lang="es-ES"/>
        </a:p>
      </dgm:t>
    </dgm:pt>
    <dgm:pt modelId="{A04299A3-FD38-4CA6-8309-1B07DB939F0C}" type="sibTrans" cxnId="{3388A7BC-EA8D-4C2D-B6AF-639990B40D68}">
      <dgm:prSet/>
      <dgm:spPr/>
      <dgm:t>
        <a:bodyPr/>
        <a:lstStyle/>
        <a:p>
          <a:endParaRPr lang="es-ES"/>
        </a:p>
      </dgm:t>
    </dgm:pt>
    <dgm:pt modelId="{54F88B30-E983-4477-8659-2C8B8A658562}">
      <dgm:prSet phldrT="[Texto]" custT="1"/>
      <dgm:spPr/>
      <dgm:t>
        <a:bodyPr/>
        <a:lstStyle/>
        <a:p>
          <a:r>
            <a:rPr lang="es-MX" sz="2000" dirty="0"/>
            <a:t>Tanques de agua modulares.</a:t>
          </a:r>
        </a:p>
      </dgm:t>
    </dgm:pt>
    <dgm:pt modelId="{8C6D8FCB-DADF-412C-9DC1-4F4BE940469C}" type="parTrans" cxnId="{7C3FD6DF-2ED4-4484-8C7A-8F97B546821C}">
      <dgm:prSet/>
      <dgm:spPr/>
      <dgm:t>
        <a:bodyPr/>
        <a:lstStyle/>
        <a:p>
          <a:endParaRPr lang="es-ES"/>
        </a:p>
      </dgm:t>
    </dgm:pt>
    <dgm:pt modelId="{01D4980B-CF11-4E82-87E3-FA3E8A424DA7}" type="sibTrans" cxnId="{7C3FD6DF-2ED4-4484-8C7A-8F97B546821C}">
      <dgm:prSet/>
      <dgm:spPr/>
      <dgm:t>
        <a:bodyPr/>
        <a:lstStyle/>
        <a:p>
          <a:endParaRPr lang="es-ES"/>
        </a:p>
      </dgm:t>
    </dgm:pt>
    <dgm:pt modelId="{41D7B92D-572D-4B72-8C26-9CB83361E10B}">
      <dgm:prSet phldrT="[Texto]" custT="1"/>
      <dgm:spPr/>
      <dgm:t>
        <a:bodyPr/>
        <a:lstStyle/>
        <a:p>
          <a:r>
            <a:rPr lang="es-MX" sz="2000" dirty="0"/>
            <a:t>Almacenamiento subterráneo.</a:t>
          </a:r>
        </a:p>
      </dgm:t>
    </dgm:pt>
    <dgm:pt modelId="{7445479D-68F4-462F-8933-889139605A41}" type="parTrans" cxnId="{0FD4F8AB-6F93-41CC-B8BC-D5314F1B7AE1}">
      <dgm:prSet/>
      <dgm:spPr/>
      <dgm:t>
        <a:bodyPr/>
        <a:lstStyle/>
        <a:p>
          <a:endParaRPr lang="es-ES"/>
        </a:p>
      </dgm:t>
    </dgm:pt>
    <dgm:pt modelId="{3EC24B13-7070-4B2F-A38C-4E74B660ACE3}" type="sibTrans" cxnId="{0FD4F8AB-6F93-41CC-B8BC-D5314F1B7AE1}">
      <dgm:prSet/>
      <dgm:spPr/>
      <dgm:t>
        <a:bodyPr/>
        <a:lstStyle/>
        <a:p>
          <a:endParaRPr lang="es-ES"/>
        </a:p>
      </dgm:t>
    </dgm:pt>
    <dgm:pt modelId="{253A9107-65C8-47C8-AE7A-62C0453FFEA5}">
      <dgm:prSet phldrT="[Texto]" custT="1"/>
      <dgm:spPr/>
      <dgm:t>
        <a:bodyPr/>
        <a:lstStyle/>
        <a:p>
          <a:r>
            <a:rPr lang="es-MX" sz="2000" dirty="0"/>
            <a:t>Recolección de lluvia en techos.</a:t>
          </a:r>
        </a:p>
      </dgm:t>
    </dgm:pt>
    <dgm:pt modelId="{706B2580-905B-4745-8BE2-E19C4618EA6F}" type="parTrans" cxnId="{341F2466-9754-468D-8D41-7BACC09D2602}">
      <dgm:prSet/>
      <dgm:spPr/>
      <dgm:t>
        <a:bodyPr/>
        <a:lstStyle/>
        <a:p>
          <a:endParaRPr lang="es-ES"/>
        </a:p>
      </dgm:t>
    </dgm:pt>
    <dgm:pt modelId="{17DE73A4-DE00-4C49-8B91-BFDB559046FD}" type="sibTrans" cxnId="{341F2466-9754-468D-8D41-7BACC09D2602}">
      <dgm:prSet/>
      <dgm:spPr/>
      <dgm:t>
        <a:bodyPr/>
        <a:lstStyle/>
        <a:p>
          <a:endParaRPr lang="es-ES"/>
        </a:p>
      </dgm:t>
    </dgm:pt>
    <dgm:pt modelId="{6FE47945-0103-4AB5-AEEB-4ACA8FBC678B}">
      <dgm:prSet phldrT="[Texto]" custT="1"/>
      <dgm:spPr/>
      <dgm:t>
        <a:bodyPr/>
        <a:lstStyle/>
        <a:p>
          <a:r>
            <a:rPr lang="es-MX" sz="2000" dirty="0"/>
            <a:t>Diseño de techos inclinados.</a:t>
          </a:r>
        </a:p>
      </dgm:t>
    </dgm:pt>
    <dgm:pt modelId="{C2DA8D12-BDCA-4F9B-B79F-98829E90E161}" type="parTrans" cxnId="{6B9216DA-BE48-4502-B839-8687E464A01B}">
      <dgm:prSet/>
      <dgm:spPr/>
      <dgm:t>
        <a:bodyPr/>
        <a:lstStyle/>
        <a:p>
          <a:endParaRPr lang="es-ES"/>
        </a:p>
      </dgm:t>
    </dgm:pt>
    <dgm:pt modelId="{8AA98C61-D2A9-4CED-84A8-17C45FB52386}" type="sibTrans" cxnId="{6B9216DA-BE48-4502-B839-8687E464A01B}">
      <dgm:prSet/>
      <dgm:spPr/>
      <dgm:t>
        <a:bodyPr/>
        <a:lstStyle/>
        <a:p>
          <a:endParaRPr lang="es-ES"/>
        </a:p>
      </dgm:t>
    </dgm:pt>
    <dgm:pt modelId="{9663E842-6EF0-4EE7-AF4A-53D1EDECEEF6}" type="pres">
      <dgm:prSet presAssocID="{1816DF86-F9A0-423D-8331-7B0C1B0CF66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527518A-4CF0-4B0F-BD00-3ED8CA38D457}" type="pres">
      <dgm:prSet presAssocID="{71C672DD-D1F4-471A-BCDA-749D6C682223}" presName="textCenter" presStyleLbl="node1" presStyleIdx="0" presStyleCnt="14" custScaleX="131835" custScaleY="67088"/>
      <dgm:spPr/>
    </dgm:pt>
    <dgm:pt modelId="{7EA6FC32-39C9-49BA-9CBE-F825B8887142}" type="pres">
      <dgm:prSet presAssocID="{71C672DD-D1F4-471A-BCDA-749D6C682223}" presName="cycle_1" presStyleCnt="0"/>
      <dgm:spPr/>
    </dgm:pt>
    <dgm:pt modelId="{D75E4F6D-FBF8-4AE5-92E6-81C0BC2CAB99}" type="pres">
      <dgm:prSet presAssocID="{8889116D-4D29-4EF9-B0B1-ABCE8247E239}" presName="childCenter1" presStyleLbl="node1" presStyleIdx="1" presStyleCnt="14" custScaleX="159112" custScaleY="65609" custLinFactNeighborX="-5960" custLinFactNeighborY="4342"/>
      <dgm:spPr/>
    </dgm:pt>
    <dgm:pt modelId="{755AC0C8-2C36-45D2-8090-42EBACEACDDC}" type="pres">
      <dgm:prSet presAssocID="{706B2580-905B-4745-8BE2-E19C4618EA6F}" presName="Name141" presStyleLbl="parChTrans1D3" presStyleIdx="0" presStyleCnt="9"/>
      <dgm:spPr/>
    </dgm:pt>
    <dgm:pt modelId="{CDD6B9B1-5512-482C-92DD-41E879753E79}" type="pres">
      <dgm:prSet presAssocID="{253A9107-65C8-47C8-AE7A-62C0453FFEA5}" presName="text1" presStyleLbl="node1" presStyleIdx="2" presStyleCnt="14" custScaleX="250153" custRadScaleRad="124166" custRadScaleInc="-13806">
        <dgm:presLayoutVars>
          <dgm:bulletEnabled val="1"/>
        </dgm:presLayoutVars>
      </dgm:prSet>
      <dgm:spPr/>
    </dgm:pt>
    <dgm:pt modelId="{1DD074C4-E979-43FF-BF29-59F5E02D1A85}" type="pres">
      <dgm:prSet presAssocID="{C2DA8D12-BDCA-4F9B-B79F-98829E90E161}" presName="Name141" presStyleLbl="parChTrans1D3" presStyleIdx="1" presStyleCnt="9"/>
      <dgm:spPr/>
    </dgm:pt>
    <dgm:pt modelId="{E507262D-A893-40A2-9B6E-F94D33C9D99C}" type="pres">
      <dgm:prSet presAssocID="{6FE47945-0103-4AB5-AEEB-4ACA8FBC678B}" presName="text1" presStyleLbl="node1" presStyleIdx="3" presStyleCnt="14" custScaleX="250866" custRadScaleRad="110914" custRadScaleInc="18075">
        <dgm:presLayoutVars>
          <dgm:bulletEnabled val="1"/>
        </dgm:presLayoutVars>
      </dgm:prSet>
      <dgm:spPr/>
    </dgm:pt>
    <dgm:pt modelId="{C56954D3-2F64-44E4-830C-159554D0F1A0}" type="pres">
      <dgm:prSet presAssocID="{50175706-2654-46C6-9A84-9A0F578AD618}" presName="Name144" presStyleLbl="parChTrans1D2" presStyleIdx="0" presStyleCnt="4"/>
      <dgm:spPr/>
    </dgm:pt>
    <dgm:pt modelId="{C0095E95-1D34-4FCD-A866-71AFA9FA6343}" type="pres">
      <dgm:prSet presAssocID="{71C672DD-D1F4-471A-BCDA-749D6C682223}" presName="cycle_2" presStyleCnt="0"/>
      <dgm:spPr/>
    </dgm:pt>
    <dgm:pt modelId="{23CFD371-0C48-4E51-A267-7606C56CB1A4}" type="pres">
      <dgm:prSet presAssocID="{7A26A1F7-27A9-4B17-8220-F775D36BF3AF}" presName="childCenter2" presStyleLbl="node1" presStyleIdx="4" presStyleCnt="14" custScaleX="245030" custScaleY="57484" custLinFactNeighborX="28129" custLinFactNeighborY="7457"/>
      <dgm:spPr/>
    </dgm:pt>
    <dgm:pt modelId="{6FEF148B-52A1-4CED-A8F8-77FAE97DD0AB}" type="pres">
      <dgm:prSet presAssocID="{D2D5818F-1E11-4EF0-ABC2-E219FB09D6BB}" presName="Name218" presStyleLbl="parChTrans1D3" presStyleIdx="2" presStyleCnt="9"/>
      <dgm:spPr/>
    </dgm:pt>
    <dgm:pt modelId="{D6EC018A-509D-48F4-BEC4-B1E043946BDC}" type="pres">
      <dgm:prSet presAssocID="{44341ACA-B3B9-4D94-BE59-330AB2B6AE9F}" presName="text2" presStyleLbl="node1" presStyleIdx="5" presStyleCnt="14" custScaleX="222589" custRadScaleRad="110819" custRadScaleInc="21495">
        <dgm:presLayoutVars>
          <dgm:bulletEnabled val="1"/>
        </dgm:presLayoutVars>
      </dgm:prSet>
      <dgm:spPr/>
    </dgm:pt>
    <dgm:pt modelId="{A7D886D9-02B6-484B-8C6B-EB3D8FBF0DBC}" type="pres">
      <dgm:prSet presAssocID="{8C6D8FCB-DADF-412C-9DC1-4F4BE940469C}" presName="Name218" presStyleLbl="parChTrans1D3" presStyleIdx="3" presStyleCnt="9"/>
      <dgm:spPr/>
    </dgm:pt>
    <dgm:pt modelId="{F6A42404-9029-42BE-874D-C5FEC63B2B09}" type="pres">
      <dgm:prSet presAssocID="{54F88B30-E983-4477-8659-2C8B8A658562}" presName="text2" presStyleLbl="node1" presStyleIdx="6" presStyleCnt="14" custScaleX="218269" custRadScaleRad="109885" custRadScaleInc="190680">
        <dgm:presLayoutVars>
          <dgm:bulletEnabled val="1"/>
        </dgm:presLayoutVars>
      </dgm:prSet>
      <dgm:spPr/>
    </dgm:pt>
    <dgm:pt modelId="{B0FD0712-2920-4C85-8638-931FEB17B028}" type="pres">
      <dgm:prSet presAssocID="{7445479D-68F4-462F-8933-889139605A41}" presName="Name218" presStyleLbl="parChTrans1D3" presStyleIdx="4" presStyleCnt="9"/>
      <dgm:spPr/>
    </dgm:pt>
    <dgm:pt modelId="{B53BA03E-0717-4013-8639-89AF20A5D7A0}" type="pres">
      <dgm:prSet presAssocID="{41D7B92D-572D-4B72-8C26-9CB83361E10B}" presName="text2" presStyleLbl="node1" presStyleIdx="7" presStyleCnt="14" custScaleX="227434" custRadScaleRad="202130" custRadScaleInc="-3217">
        <dgm:presLayoutVars>
          <dgm:bulletEnabled val="1"/>
        </dgm:presLayoutVars>
      </dgm:prSet>
      <dgm:spPr/>
    </dgm:pt>
    <dgm:pt modelId="{356473CE-9FCF-46FD-B799-04AAC6C85226}" type="pres">
      <dgm:prSet presAssocID="{1C2ED956-0DC7-4051-9B1C-73130C6CE49B}" presName="Name221" presStyleLbl="parChTrans1D2" presStyleIdx="1" presStyleCnt="4"/>
      <dgm:spPr/>
    </dgm:pt>
    <dgm:pt modelId="{CF63BDFD-0F5B-4B12-B0CB-2D5DC4FB3C8C}" type="pres">
      <dgm:prSet presAssocID="{71C672DD-D1F4-471A-BCDA-749D6C682223}" presName="cycle_3" presStyleCnt="0"/>
      <dgm:spPr/>
    </dgm:pt>
    <dgm:pt modelId="{57220B25-E41A-4E89-AE71-2CFAFFBFC612}" type="pres">
      <dgm:prSet presAssocID="{AA4ADCDC-5532-4869-87A4-41C0364EDEB0}" presName="childCenter3" presStyleLbl="node1" presStyleIdx="8" presStyleCnt="14" custScaleX="173605" custScaleY="64486" custLinFactNeighborX="-30904" custLinFactNeighborY="-2720"/>
      <dgm:spPr/>
    </dgm:pt>
    <dgm:pt modelId="{606AB24F-415F-431C-8035-B1BB90A05C26}" type="pres">
      <dgm:prSet presAssocID="{09EF12C8-7F98-4050-AABB-BECB944451DE}" presName="Name285" presStyleLbl="parChTrans1D3" presStyleIdx="5" presStyleCnt="9"/>
      <dgm:spPr/>
    </dgm:pt>
    <dgm:pt modelId="{EB8F8520-0B7E-4BCE-90C6-5F076025E465}" type="pres">
      <dgm:prSet presAssocID="{727A45B4-3367-45E8-AFE4-7C8A219C2D25}" presName="text3" presStyleLbl="node1" presStyleIdx="9" presStyleCnt="14" custScaleX="150465" custRadScaleRad="69114" custRadScaleInc="59569">
        <dgm:presLayoutVars>
          <dgm:bulletEnabled val="1"/>
        </dgm:presLayoutVars>
      </dgm:prSet>
      <dgm:spPr/>
    </dgm:pt>
    <dgm:pt modelId="{8218F539-A0E9-4C64-B6F1-AE3F624F2701}" type="pres">
      <dgm:prSet presAssocID="{52CC53EA-91F3-42AF-91D7-E24525015E43}" presName="Name285" presStyleLbl="parChTrans1D3" presStyleIdx="6" presStyleCnt="9"/>
      <dgm:spPr/>
    </dgm:pt>
    <dgm:pt modelId="{6BC8D385-1CAB-4017-9097-1580FB32119F}" type="pres">
      <dgm:prSet presAssocID="{E3348FCF-FC1E-4C64-9A23-C8013C179D8D}" presName="text3" presStyleLbl="node1" presStyleIdx="10" presStyleCnt="14" custScaleX="175023" custRadScaleRad="173420" custRadScaleInc="31088">
        <dgm:presLayoutVars>
          <dgm:bulletEnabled val="1"/>
        </dgm:presLayoutVars>
      </dgm:prSet>
      <dgm:spPr/>
    </dgm:pt>
    <dgm:pt modelId="{47C7772F-096E-4469-93FA-1B406379C336}" type="pres">
      <dgm:prSet presAssocID="{8591FD54-96FF-4840-A490-E7DBDA5AEEAA}" presName="Name288" presStyleLbl="parChTrans1D2" presStyleIdx="2" presStyleCnt="4"/>
      <dgm:spPr/>
    </dgm:pt>
    <dgm:pt modelId="{222A1E8C-B3A4-49B8-A189-753B515C0BDF}" type="pres">
      <dgm:prSet presAssocID="{71C672DD-D1F4-471A-BCDA-749D6C682223}" presName="cycle_4" presStyleCnt="0"/>
      <dgm:spPr/>
    </dgm:pt>
    <dgm:pt modelId="{61BE6E91-CF79-4559-96AF-7BCCFCA73EEA}" type="pres">
      <dgm:prSet presAssocID="{E8AB78D0-EC0E-4EF8-830E-0AFCE9339BB9}" presName="childCenter4" presStyleLbl="node1" presStyleIdx="11" presStyleCnt="14" custScaleX="164092" custScaleY="60979" custLinFactNeighborX="-11542" custLinFactNeighborY="-765"/>
      <dgm:spPr/>
    </dgm:pt>
    <dgm:pt modelId="{9ACB3115-C3A5-4768-8608-7015868AC2B0}" type="pres">
      <dgm:prSet presAssocID="{C1C48E77-B284-4F79-B059-212762F565B8}" presName="Name342" presStyleLbl="parChTrans1D3" presStyleIdx="7" presStyleCnt="9"/>
      <dgm:spPr/>
    </dgm:pt>
    <dgm:pt modelId="{36AEB415-BDA1-403C-974D-618F348B8117}" type="pres">
      <dgm:prSet presAssocID="{97C81E28-38B5-404C-B640-82AED656B59A}" presName="text4" presStyleLbl="node1" presStyleIdx="12" presStyleCnt="14" custScaleX="179905" custRadScaleRad="113378" custRadScaleInc="11558">
        <dgm:presLayoutVars>
          <dgm:bulletEnabled val="1"/>
        </dgm:presLayoutVars>
      </dgm:prSet>
      <dgm:spPr/>
    </dgm:pt>
    <dgm:pt modelId="{06F6D38C-4973-48D2-846B-02E52D1CF072}" type="pres">
      <dgm:prSet presAssocID="{F4C0EDA2-7EA3-44FD-B406-4476A967A2C8}" presName="Name342" presStyleLbl="parChTrans1D3" presStyleIdx="8" presStyleCnt="9"/>
      <dgm:spPr/>
    </dgm:pt>
    <dgm:pt modelId="{368AFAC3-F305-450D-9178-A3C59F04E593}" type="pres">
      <dgm:prSet presAssocID="{6341A12B-C1DC-4470-A885-31E594BBF1B0}" presName="text4" presStyleLbl="node1" presStyleIdx="13" presStyleCnt="14" custScaleX="209909" custRadScaleRad="111472" custRadScaleInc="-6921">
        <dgm:presLayoutVars>
          <dgm:bulletEnabled val="1"/>
        </dgm:presLayoutVars>
      </dgm:prSet>
      <dgm:spPr/>
    </dgm:pt>
    <dgm:pt modelId="{D2612F6E-17E2-4656-89C7-CBC80A7D89E7}" type="pres">
      <dgm:prSet presAssocID="{22F20A09-6B8E-4A7E-88C8-FAB03364B90B}" presName="Name345" presStyleLbl="parChTrans1D2" presStyleIdx="3" presStyleCnt="4"/>
      <dgm:spPr/>
    </dgm:pt>
  </dgm:ptLst>
  <dgm:cxnLst>
    <dgm:cxn modelId="{BCD92403-B206-4CED-B440-846CA891C15F}" type="presOf" srcId="{97C81E28-38B5-404C-B640-82AED656B59A}" destId="{36AEB415-BDA1-403C-974D-618F348B8117}" srcOrd="0" destOrd="0" presId="urn:microsoft.com/office/officeart/2008/layout/RadialCluster"/>
    <dgm:cxn modelId="{3AAC4903-39BC-4146-B60D-F6F822113F7B}" type="presOf" srcId="{727A45B4-3367-45E8-AFE4-7C8A219C2D25}" destId="{EB8F8520-0B7E-4BCE-90C6-5F076025E465}" srcOrd="0" destOrd="0" presId="urn:microsoft.com/office/officeart/2008/layout/RadialCluster"/>
    <dgm:cxn modelId="{8BEFB703-BEE0-4C28-8F34-A5A2BBE62F93}" type="presOf" srcId="{7445479D-68F4-462F-8933-889139605A41}" destId="{B0FD0712-2920-4C85-8638-931FEB17B028}" srcOrd="0" destOrd="0" presId="urn:microsoft.com/office/officeart/2008/layout/RadialCluster"/>
    <dgm:cxn modelId="{433CF710-0965-4E8F-9B99-DACF284480A0}" type="presOf" srcId="{6FE47945-0103-4AB5-AEEB-4ACA8FBC678B}" destId="{E507262D-A893-40A2-9B6E-F94D33C9D99C}" srcOrd="0" destOrd="0" presId="urn:microsoft.com/office/officeart/2008/layout/RadialCluster"/>
    <dgm:cxn modelId="{D2296A21-165F-4CCF-B57D-81F93FBF8D17}" type="presOf" srcId="{E8AB78D0-EC0E-4EF8-830E-0AFCE9339BB9}" destId="{61BE6E91-CF79-4559-96AF-7BCCFCA73EEA}" srcOrd="0" destOrd="0" presId="urn:microsoft.com/office/officeart/2008/layout/RadialCluster"/>
    <dgm:cxn modelId="{543CA822-3E15-44E7-B48B-07EC2C52CEB9}" type="presOf" srcId="{E3348FCF-FC1E-4C64-9A23-C8013C179D8D}" destId="{6BC8D385-1CAB-4017-9097-1580FB32119F}" srcOrd="0" destOrd="0" presId="urn:microsoft.com/office/officeart/2008/layout/RadialCluster"/>
    <dgm:cxn modelId="{50331123-62FC-4731-B6AD-2A9DE4F33E74}" type="presOf" srcId="{41D7B92D-572D-4B72-8C26-9CB83361E10B}" destId="{B53BA03E-0717-4013-8639-89AF20A5D7A0}" srcOrd="0" destOrd="0" presId="urn:microsoft.com/office/officeart/2008/layout/RadialCluster"/>
    <dgm:cxn modelId="{7DFA2823-A50A-429E-A5B2-7E533D6EE19A}" srcId="{71C672DD-D1F4-471A-BCDA-749D6C682223}" destId="{7A26A1F7-27A9-4B17-8220-F775D36BF3AF}" srcOrd="1" destOrd="0" parTransId="{1C2ED956-0DC7-4051-9B1C-73130C6CE49B}" sibTransId="{29595CDC-BFA3-4594-9907-2CF53EB254D7}"/>
    <dgm:cxn modelId="{8F6FD42F-723C-4E3A-BAFF-5AB1E4E0990D}" type="presOf" srcId="{8889116D-4D29-4EF9-B0B1-ABCE8247E239}" destId="{D75E4F6D-FBF8-4AE5-92E6-81C0BC2CAB99}" srcOrd="0" destOrd="0" presId="urn:microsoft.com/office/officeart/2008/layout/RadialCluster"/>
    <dgm:cxn modelId="{D0AD6934-6091-4CE9-9C9F-342B1D206BDA}" type="presOf" srcId="{22F20A09-6B8E-4A7E-88C8-FAB03364B90B}" destId="{D2612F6E-17E2-4656-89C7-CBC80A7D89E7}" srcOrd="0" destOrd="0" presId="urn:microsoft.com/office/officeart/2008/layout/RadialCluster"/>
    <dgm:cxn modelId="{2101F835-97B6-46D3-99AC-B44113D7610B}" srcId="{71C672DD-D1F4-471A-BCDA-749D6C682223}" destId="{8889116D-4D29-4EF9-B0B1-ABCE8247E239}" srcOrd="0" destOrd="0" parTransId="{50175706-2654-46C6-9A84-9A0F578AD618}" sibTransId="{24F0D882-86A7-4FBC-898B-C2EB66C7EFE9}"/>
    <dgm:cxn modelId="{1933C939-3A63-4F4D-BA7F-057DDD695CA8}" srcId="{E8AB78D0-EC0E-4EF8-830E-0AFCE9339BB9}" destId="{97C81E28-38B5-404C-B640-82AED656B59A}" srcOrd="0" destOrd="0" parTransId="{C1C48E77-B284-4F79-B059-212762F565B8}" sibTransId="{53F4A8A3-76EA-4E4E-858B-04FE3DD2A91F}"/>
    <dgm:cxn modelId="{5194C25E-4EF6-4A79-8D45-194485F1CAE5}" type="presOf" srcId="{F4C0EDA2-7EA3-44FD-B406-4476A967A2C8}" destId="{06F6D38C-4973-48D2-846B-02E52D1CF072}" srcOrd="0" destOrd="0" presId="urn:microsoft.com/office/officeart/2008/layout/RadialCluster"/>
    <dgm:cxn modelId="{3B8C3B43-A348-453F-9269-848227D78A38}" type="presOf" srcId="{C2DA8D12-BDCA-4F9B-B79F-98829E90E161}" destId="{1DD074C4-E979-43FF-BF29-59F5E02D1A85}" srcOrd="0" destOrd="0" presId="urn:microsoft.com/office/officeart/2008/layout/RadialCluster"/>
    <dgm:cxn modelId="{341F2466-9754-468D-8D41-7BACC09D2602}" srcId="{8889116D-4D29-4EF9-B0B1-ABCE8247E239}" destId="{253A9107-65C8-47C8-AE7A-62C0453FFEA5}" srcOrd="0" destOrd="0" parTransId="{706B2580-905B-4745-8BE2-E19C4618EA6F}" sibTransId="{17DE73A4-DE00-4C49-8B91-BFDB559046FD}"/>
    <dgm:cxn modelId="{27FD6147-7DA5-4625-89B1-00DF974E2F98}" srcId="{AA4ADCDC-5532-4869-87A4-41C0364EDEB0}" destId="{727A45B4-3367-45E8-AFE4-7C8A219C2D25}" srcOrd="0" destOrd="0" parTransId="{09EF12C8-7F98-4050-AABB-BECB944451DE}" sibTransId="{5B4CEEE9-8177-4F26-8D8A-F8F3DEC4FBCC}"/>
    <dgm:cxn modelId="{3BF48C4D-D635-4355-94C5-F260EEA784F7}" srcId="{1816DF86-F9A0-423D-8331-7B0C1B0CF66D}" destId="{71C672DD-D1F4-471A-BCDA-749D6C682223}" srcOrd="0" destOrd="0" parTransId="{7ACBCC13-70BF-4713-A095-B056B297D75A}" sibTransId="{53A9F4B0-E2E3-470F-AC80-A0168B599431}"/>
    <dgm:cxn modelId="{97975751-F211-495B-981B-46075FE674B8}" srcId="{71C672DD-D1F4-471A-BCDA-749D6C682223}" destId="{E8AB78D0-EC0E-4EF8-830E-0AFCE9339BB9}" srcOrd="3" destOrd="0" parTransId="{22F20A09-6B8E-4A7E-88C8-FAB03364B90B}" sibTransId="{8A2FB591-4230-4F20-9241-E026EE6EBF8C}"/>
    <dgm:cxn modelId="{E9372952-641A-42FB-A922-A7D9EDA18CA3}" type="presOf" srcId="{54F88B30-E983-4477-8659-2C8B8A658562}" destId="{F6A42404-9029-42BE-874D-C5FEC63B2B09}" srcOrd="0" destOrd="0" presId="urn:microsoft.com/office/officeart/2008/layout/RadialCluster"/>
    <dgm:cxn modelId="{1BECC27B-2094-46FB-A922-438EAF7A3A6D}" srcId="{E8AB78D0-EC0E-4EF8-830E-0AFCE9339BB9}" destId="{6341A12B-C1DC-4470-A885-31E594BBF1B0}" srcOrd="1" destOrd="0" parTransId="{F4C0EDA2-7EA3-44FD-B406-4476A967A2C8}" sibTransId="{CCA7E38B-EBF3-4F3D-A05D-80A3F9BEC068}"/>
    <dgm:cxn modelId="{688B8384-1563-42FA-8A92-3878A909C4A7}" type="presOf" srcId="{44341ACA-B3B9-4D94-BE59-330AB2B6AE9F}" destId="{D6EC018A-509D-48F4-BEC4-B1E043946BDC}" srcOrd="0" destOrd="0" presId="urn:microsoft.com/office/officeart/2008/layout/RadialCluster"/>
    <dgm:cxn modelId="{25C52188-14DA-4677-AC8C-216A48364C7A}" type="presOf" srcId="{8591FD54-96FF-4840-A490-E7DBDA5AEEAA}" destId="{47C7772F-096E-4469-93FA-1B406379C336}" srcOrd="0" destOrd="0" presId="urn:microsoft.com/office/officeart/2008/layout/RadialCluster"/>
    <dgm:cxn modelId="{2A4F698D-72E1-41E5-83F0-1C3F0D15052B}" type="presOf" srcId="{71C672DD-D1F4-471A-BCDA-749D6C682223}" destId="{1527518A-4CF0-4B0F-BD00-3ED8CA38D457}" srcOrd="0" destOrd="0" presId="urn:microsoft.com/office/officeart/2008/layout/RadialCluster"/>
    <dgm:cxn modelId="{DD69D29C-65B1-40C6-B601-CC088F0696FF}" srcId="{71C672DD-D1F4-471A-BCDA-749D6C682223}" destId="{AA4ADCDC-5532-4869-87A4-41C0364EDEB0}" srcOrd="2" destOrd="0" parTransId="{8591FD54-96FF-4840-A490-E7DBDA5AEEAA}" sibTransId="{B34EDB38-8E12-494C-AFFF-AB57CADBE43E}"/>
    <dgm:cxn modelId="{0FD4F8AB-6F93-41CC-B8BC-D5314F1B7AE1}" srcId="{7A26A1F7-27A9-4B17-8220-F775D36BF3AF}" destId="{41D7B92D-572D-4B72-8C26-9CB83361E10B}" srcOrd="2" destOrd="0" parTransId="{7445479D-68F4-462F-8933-889139605A41}" sibTransId="{3EC24B13-7070-4B2F-A38C-4E74B660ACE3}"/>
    <dgm:cxn modelId="{5A7639BB-4989-4FEC-88D0-5CDC8FB96C94}" type="presOf" srcId="{7A26A1F7-27A9-4B17-8220-F775D36BF3AF}" destId="{23CFD371-0C48-4E51-A267-7606C56CB1A4}" srcOrd="0" destOrd="0" presId="urn:microsoft.com/office/officeart/2008/layout/RadialCluster"/>
    <dgm:cxn modelId="{3388A7BC-EA8D-4C2D-B6AF-639990B40D68}" srcId="{7A26A1F7-27A9-4B17-8220-F775D36BF3AF}" destId="{44341ACA-B3B9-4D94-BE59-330AB2B6AE9F}" srcOrd="0" destOrd="0" parTransId="{D2D5818F-1E11-4EF0-ABC2-E219FB09D6BB}" sibTransId="{A04299A3-FD38-4CA6-8309-1B07DB939F0C}"/>
    <dgm:cxn modelId="{BB4E31BF-0890-4982-AECF-DB8C16908C31}" type="presOf" srcId="{09EF12C8-7F98-4050-AABB-BECB944451DE}" destId="{606AB24F-415F-431C-8035-B1BB90A05C26}" srcOrd="0" destOrd="0" presId="urn:microsoft.com/office/officeart/2008/layout/RadialCluster"/>
    <dgm:cxn modelId="{4EB89DC3-5569-446B-9194-0F2FD75B3A23}" type="presOf" srcId="{D2D5818F-1E11-4EF0-ABC2-E219FB09D6BB}" destId="{6FEF148B-52A1-4CED-A8F8-77FAE97DD0AB}" srcOrd="0" destOrd="0" presId="urn:microsoft.com/office/officeart/2008/layout/RadialCluster"/>
    <dgm:cxn modelId="{30C603CF-DF30-4A15-9CAC-3C96FFDA2B8A}" type="presOf" srcId="{52CC53EA-91F3-42AF-91D7-E24525015E43}" destId="{8218F539-A0E9-4C64-B6F1-AE3F624F2701}" srcOrd="0" destOrd="0" presId="urn:microsoft.com/office/officeart/2008/layout/RadialCluster"/>
    <dgm:cxn modelId="{D7AD4CCF-78A9-4535-8270-85731566B20D}" srcId="{AA4ADCDC-5532-4869-87A4-41C0364EDEB0}" destId="{E3348FCF-FC1E-4C64-9A23-C8013C179D8D}" srcOrd="1" destOrd="0" parTransId="{52CC53EA-91F3-42AF-91D7-E24525015E43}" sibTransId="{B8FC7160-A429-4872-99C6-5D0CFF827F5D}"/>
    <dgm:cxn modelId="{94D6C8D5-9105-4245-8028-77EC50547BF4}" type="presOf" srcId="{6341A12B-C1DC-4470-A885-31E594BBF1B0}" destId="{368AFAC3-F305-450D-9178-A3C59F04E593}" srcOrd="0" destOrd="0" presId="urn:microsoft.com/office/officeart/2008/layout/RadialCluster"/>
    <dgm:cxn modelId="{6B9216DA-BE48-4502-B839-8687E464A01B}" srcId="{8889116D-4D29-4EF9-B0B1-ABCE8247E239}" destId="{6FE47945-0103-4AB5-AEEB-4ACA8FBC678B}" srcOrd="1" destOrd="0" parTransId="{C2DA8D12-BDCA-4F9B-B79F-98829E90E161}" sibTransId="{8AA98C61-D2A9-4CED-84A8-17C45FB52386}"/>
    <dgm:cxn modelId="{7C3FD6DF-2ED4-4484-8C7A-8F97B546821C}" srcId="{7A26A1F7-27A9-4B17-8220-F775D36BF3AF}" destId="{54F88B30-E983-4477-8659-2C8B8A658562}" srcOrd="1" destOrd="0" parTransId="{8C6D8FCB-DADF-412C-9DC1-4F4BE940469C}" sibTransId="{01D4980B-CF11-4E82-87E3-FA3E8A424DA7}"/>
    <dgm:cxn modelId="{79855AEB-46FE-428D-AE1B-EC45F1B95E60}" type="presOf" srcId="{C1C48E77-B284-4F79-B059-212762F565B8}" destId="{9ACB3115-C3A5-4768-8608-7015868AC2B0}" srcOrd="0" destOrd="0" presId="urn:microsoft.com/office/officeart/2008/layout/RadialCluster"/>
    <dgm:cxn modelId="{3CEBB8EC-5794-414E-8850-7F9522406EC6}" type="presOf" srcId="{1C2ED956-0DC7-4051-9B1C-73130C6CE49B}" destId="{356473CE-9FCF-46FD-B799-04AAC6C85226}" srcOrd="0" destOrd="0" presId="urn:microsoft.com/office/officeart/2008/layout/RadialCluster"/>
    <dgm:cxn modelId="{CAADB7EE-E54A-4969-B55F-8EA3D9DF054C}" type="presOf" srcId="{8C6D8FCB-DADF-412C-9DC1-4F4BE940469C}" destId="{A7D886D9-02B6-484B-8C6B-EB3D8FBF0DBC}" srcOrd="0" destOrd="0" presId="urn:microsoft.com/office/officeart/2008/layout/RadialCluster"/>
    <dgm:cxn modelId="{A32992F2-4FB5-4FFC-8A8D-E513E6BB7EA2}" type="presOf" srcId="{50175706-2654-46C6-9A84-9A0F578AD618}" destId="{C56954D3-2F64-44E4-830C-159554D0F1A0}" srcOrd="0" destOrd="0" presId="urn:microsoft.com/office/officeart/2008/layout/RadialCluster"/>
    <dgm:cxn modelId="{264954F6-6064-4EBD-8766-4FFC9E0E6278}" type="presOf" srcId="{253A9107-65C8-47C8-AE7A-62C0453FFEA5}" destId="{CDD6B9B1-5512-482C-92DD-41E879753E79}" srcOrd="0" destOrd="0" presId="urn:microsoft.com/office/officeart/2008/layout/RadialCluster"/>
    <dgm:cxn modelId="{2B2B39F7-8CB8-4E08-8628-2D8334B7E3B2}" type="presOf" srcId="{AA4ADCDC-5532-4869-87A4-41C0364EDEB0}" destId="{57220B25-E41A-4E89-AE71-2CFAFFBFC612}" srcOrd="0" destOrd="0" presId="urn:microsoft.com/office/officeart/2008/layout/RadialCluster"/>
    <dgm:cxn modelId="{6FF9EEF7-6E64-4BA2-A5C1-94E7177EE2E9}" type="presOf" srcId="{1816DF86-F9A0-423D-8331-7B0C1B0CF66D}" destId="{9663E842-6EF0-4EE7-AF4A-53D1EDECEEF6}" srcOrd="0" destOrd="0" presId="urn:microsoft.com/office/officeart/2008/layout/RadialCluster"/>
    <dgm:cxn modelId="{52E04BFA-9F0E-48BF-8E22-2C1056A1FD9F}" type="presOf" srcId="{706B2580-905B-4745-8BE2-E19C4618EA6F}" destId="{755AC0C8-2C36-45D2-8090-42EBACEACDDC}" srcOrd="0" destOrd="0" presId="urn:microsoft.com/office/officeart/2008/layout/RadialCluster"/>
    <dgm:cxn modelId="{BBAE31D5-45A7-42F5-85AD-06530AA7EA33}" type="presParOf" srcId="{9663E842-6EF0-4EE7-AF4A-53D1EDECEEF6}" destId="{1527518A-4CF0-4B0F-BD00-3ED8CA38D457}" srcOrd="0" destOrd="0" presId="urn:microsoft.com/office/officeart/2008/layout/RadialCluster"/>
    <dgm:cxn modelId="{0E30A93E-F3FC-4565-A3C9-2AC447D7126D}" type="presParOf" srcId="{9663E842-6EF0-4EE7-AF4A-53D1EDECEEF6}" destId="{7EA6FC32-39C9-49BA-9CBE-F825B8887142}" srcOrd="1" destOrd="0" presId="urn:microsoft.com/office/officeart/2008/layout/RadialCluster"/>
    <dgm:cxn modelId="{4E5B0274-9F73-414E-8DC7-7C47ACE176B9}" type="presParOf" srcId="{7EA6FC32-39C9-49BA-9CBE-F825B8887142}" destId="{D75E4F6D-FBF8-4AE5-92E6-81C0BC2CAB99}" srcOrd="0" destOrd="0" presId="urn:microsoft.com/office/officeart/2008/layout/RadialCluster"/>
    <dgm:cxn modelId="{A404F54C-E7ED-4251-A5D4-B16E27AD9421}" type="presParOf" srcId="{7EA6FC32-39C9-49BA-9CBE-F825B8887142}" destId="{755AC0C8-2C36-45D2-8090-42EBACEACDDC}" srcOrd="1" destOrd="0" presId="urn:microsoft.com/office/officeart/2008/layout/RadialCluster"/>
    <dgm:cxn modelId="{598A72F8-C4AB-43BC-BE7F-36840D436D05}" type="presParOf" srcId="{7EA6FC32-39C9-49BA-9CBE-F825B8887142}" destId="{CDD6B9B1-5512-482C-92DD-41E879753E79}" srcOrd="2" destOrd="0" presId="urn:microsoft.com/office/officeart/2008/layout/RadialCluster"/>
    <dgm:cxn modelId="{F4B7C099-1851-4AD4-AE37-87742D06818C}" type="presParOf" srcId="{7EA6FC32-39C9-49BA-9CBE-F825B8887142}" destId="{1DD074C4-E979-43FF-BF29-59F5E02D1A85}" srcOrd="3" destOrd="0" presId="urn:microsoft.com/office/officeart/2008/layout/RadialCluster"/>
    <dgm:cxn modelId="{A341A533-66A2-4F27-A704-8D90C6E9E940}" type="presParOf" srcId="{7EA6FC32-39C9-49BA-9CBE-F825B8887142}" destId="{E507262D-A893-40A2-9B6E-F94D33C9D99C}" srcOrd="4" destOrd="0" presId="urn:microsoft.com/office/officeart/2008/layout/RadialCluster"/>
    <dgm:cxn modelId="{CB2DA615-432F-4D31-A03C-DAB7A9BCC0FA}" type="presParOf" srcId="{9663E842-6EF0-4EE7-AF4A-53D1EDECEEF6}" destId="{C56954D3-2F64-44E4-830C-159554D0F1A0}" srcOrd="2" destOrd="0" presId="urn:microsoft.com/office/officeart/2008/layout/RadialCluster"/>
    <dgm:cxn modelId="{8BDDF363-98B8-483F-B208-2BB9690EB7E2}" type="presParOf" srcId="{9663E842-6EF0-4EE7-AF4A-53D1EDECEEF6}" destId="{C0095E95-1D34-4FCD-A866-71AFA9FA6343}" srcOrd="3" destOrd="0" presId="urn:microsoft.com/office/officeart/2008/layout/RadialCluster"/>
    <dgm:cxn modelId="{A3CD8623-58D3-46A0-9F94-67F44ADA47D5}" type="presParOf" srcId="{C0095E95-1D34-4FCD-A866-71AFA9FA6343}" destId="{23CFD371-0C48-4E51-A267-7606C56CB1A4}" srcOrd="0" destOrd="0" presId="urn:microsoft.com/office/officeart/2008/layout/RadialCluster"/>
    <dgm:cxn modelId="{16511E60-B8C1-4BBB-870B-06890037517C}" type="presParOf" srcId="{C0095E95-1D34-4FCD-A866-71AFA9FA6343}" destId="{6FEF148B-52A1-4CED-A8F8-77FAE97DD0AB}" srcOrd="1" destOrd="0" presId="urn:microsoft.com/office/officeart/2008/layout/RadialCluster"/>
    <dgm:cxn modelId="{97D9BA19-1338-4793-8C37-B197C3200442}" type="presParOf" srcId="{C0095E95-1D34-4FCD-A866-71AFA9FA6343}" destId="{D6EC018A-509D-48F4-BEC4-B1E043946BDC}" srcOrd="2" destOrd="0" presId="urn:microsoft.com/office/officeart/2008/layout/RadialCluster"/>
    <dgm:cxn modelId="{7640F399-FE90-43C6-A21B-FCE4AB7E3381}" type="presParOf" srcId="{C0095E95-1D34-4FCD-A866-71AFA9FA6343}" destId="{A7D886D9-02B6-484B-8C6B-EB3D8FBF0DBC}" srcOrd="3" destOrd="0" presId="urn:microsoft.com/office/officeart/2008/layout/RadialCluster"/>
    <dgm:cxn modelId="{570AAFA9-27B7-4025-8C3D-B4273C862FBB}" type="presParOf" srcId="{C0095E95-1D34-4FCD-A866-71AFA9FA6343}" destId="{F6A42404-9029-42BE-874D-C5FEC63B2B09}" srcOrd="4" destOrd="0" presId="urn:microsoft.com/office/officeart/2008/layout/RadialCluster"/>
    <dgm:cxn modelId="{EB074B06-13FD-448E-98A2-F77C6B8A7B63}" type="presParOf" srcId="{C0095E95-1D34-4FCD-A866-71AFA9FA6343}" destId="{B0FD0712-2920-4C85-8638-931FEB17B028}" srcOrd="5" destOrd="0" presId="urn:microsoft.com/office/officeart/2008/layout/RadialCluster"/>
    <dgm:cxn modelId="{AF66A853-B952-40EC-8C62-C8FA2DF6CD72}" type="presParOf" srcId="{C0095E95-1D34-4FCD-A866-71AFA9FA6343}" destId="{B53BA03E-0717-4013-8639-89AF20A5D7A0}" srcOrd="6" destOrd="0" presId="urn:microsoft.com/office/officeart/2008/layout/RadialCluster"/>
    <dgm:cxn modelId="{8027AFBA-31F3-471A-89F5-BCC2F68B5FEC}" type="presParOf" srcId="{9663E842-6EF0-4EE7-AF4A-53D1EDECEEF6}" destId="{356473CE-9FCF-46FD-B799-04AAC6C85226}" srcOrd="4" destOrd="0" presId="urn:microsoft.com/office/officeart/2008/layout/RadialCluster"/>
    <dgm:cxn modelId="{EFF5065B-D676-4D94-8DA8-E8385C2D0A22}" type="presParOf" srcId="{9663E842-6EF0-4EE7-AF4A-53D1EDECEEF6}" destId="{CF63BDFD-0F5B-4B12-B0CB-2D5DC4FB3C8C}" srcOrd="5" destOrd="0" presId="urn:microsoft.com/office/officeart/2008/layout/RadialCluster"/>
    <dgm:cxn modelId="{D07F17AC-E304-4A70-A77C-F52309A4AC56}" type="presParOf" srcId="{CF63BDFD-0F5B-4B12-B0CB-2D5DC4FB3C8C}" destId="{57220B25-E41A-4E89-AE71-2CFAFFBFC612}" srcOrd="0" destOrd="0" presId="urn:microsoft.com/office/officeart/2008/layout/RadialCluster"/>
    <dgm:cxn modelId="{FA11A04E-FF5A-4ADD-89A4-516993D504DA}" type="presParOf" srcId="{CF63BDFD-0F5B-4B12-B0CB-2D5DC4FB3C8C}" destId="{606AB24F-415F-431C-8035-B1BB90A05C26}" srcOrd="1" destOrd="0" presId="urn:microsoft.com/office/officeart/2008/layout/RadialCluster"/>
    <dgm:cxn modelId="{1D18EDE9-ED07-477E-8DA6-FFA1612FF780}" type="presParOf" srcId="{CF63BDFD-0F5B-4B12-B0CB-2D5DC4FB3C8C}" destId="{EB8F8520-0B7E-4BCE-90C6-5F076025E465}" srcOrd="2" destOrd="0" presId="urn:microsoft.com/office/officeart/2008/layout/RadialCluster"/>
    <dgm:cxn modelId="{B013F954-8031-454A-B1EA-98153E6B5E54}" type="presParOf" srcId="{CF63BDFD-0F5B-4B12-B0CB-2D5DC4FB3C8C}" destId="{8218F539-A0E9-4C64-B6F1-AE3F624F2701}" srcOrd="3" destOrd="0" presId="urn:microsoft.com/office/officeart/2008/layout/RadialCluster"/>
    <dgm:cxn modelId="{B005BB5E-8DEE-45AF-A84E-B7433071FFDA}" type="presParOf" srcId="{CF63BDFD-0F5B-4B12-B0CB-2D5DC4FB3C8C}" destId="{6BC8D385-1CAB-4017-9097-1580FB32119F}" srcOrd="4" destOrd="0" presId="urn:microsoft.com/office/officeart/2008/layout/RadialCluster"/>
    <dgm:cxn modelId="{ED1BEF11-4C93-4940-863B-DCD4FE7CD8E0}" type="presParOf" srcId="{9663E842-6EF0-4EE7-AF4A-53D1EDECEEF6}" destId="{47C7772F-096E-4469-93FA-1B406379C336}" srcOrd="6" destOrd="0" presId="urn:microsoft.com/office/officeart/2008/layout/RadialCluster"/>
    <dgm:cxn modelId="{0BE0D80E-17E6-4480-B826-9E82D8062F4A}" type="presParOf" srcId="{9663E842-6EF0-4EE7-AF4A-53D1EDECEEF6}" destId="{222A1E8C-B3A4-49B8-A189-753B515C0BDF}" srcOrd="7" destOrd="0" presId="urn:microsoft.com/office/officeart/2008/layout/RadialCluster"/>
    <dgm:cxn modelId="{9C40ED69-B217-464A-8DBF-9864E3344BF0}" type="presParOf" srcId="{222A1E8C-B3A4-49B8-A189-753B515C0BDF}" destId="{61BE6E91-CF79-4559-96AF-7BCCFCA73EEA}" srcOrd="0" destOrd="0" presId="urn:microsoft.com/office/officeart/2008/layout/RadialCluster"/>
    <dgm:cxn modelId="{B20B1389-2C60-4B3D-8CEF-2D6CD8122419}" type="presParOf" srcId="{222A1E8C-B3A4-49B8-A189-753B515C0BDF}" destId="{9ACB3115-C3A5-4768-8608-7015868AC2B0}" srcOrd="1" destOrd="0" presId="urn:microsoft.com/office/officeart/2008/layout/RadialCluster"/>
    <dgm:cxn modelId="{E822D70D-1979-4F60-B392-553A951F7013}" type="presParOf" srcId="{222A1E8C-B3A4-49B8-A189-753B515C0BDF}" destId="{36AEB415-BDA1-403C-974D-618F348B8117}" srcOrd="2" destOrd="0" presId="urn:microsoft.com/office/officeart/2008/layout/RadialCluster"/>
    <dgm:cxn modelId="{8C95292C-F11A-4CDA-9EB5-E4FCD3287B2E}" type="presParOf" srcId="{222A1E8C-B3A4-49B8-A189-753B515C0BDF}" destId="{06F6D38C-4973-48D2-846B-02E52D1CF072}" srcOrd="3" destOrd="0" presId="urn:microsoft.com/office/officeart/2008/layout/RadialCluster"/>
    <dgm:cxn modelId="{B5921F2F-3A6D-4EC7-8463-E98FB1465808}" type="presParOf" srcId="{222A1E8C-B3A4-49B8-A189-753B515C0BDF}" destId="{368AFAC3-F305-450D-9178-A3C59F04E593}" srcOrd="4" destOrd="0" presId="urn:microsoft.com/office/officeart/2008/layout/RadialCluster"/>
    <dgm:cxn modelId="{84BCE85B-97AA-4B5B-9107-831969AD5E30}" type="presParOf" srcId="{9663E842-6EF0-4EE7-AF4A-53D1EDECEEF6}" destId="{D2612F6E-17E2-4656-89C7-CBC80A7D89E7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2C94-B110-4781-97BD-388BA76D2E79}">
      <dsp:nvSpPr>
        <dsp:cNvPr id="0" name=""/>
        <dsp:cNvSpPr/>
      </dsp:nvSpPr>
      <dsp:spPr>
        <a:xfrm>
          <a:off x="0" y="274637"/>
          <a:ext cx="2285999" cy="137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Recolección de agua de lluvia en techos.</a:t>
          </a:r>
          <a:endParaRPr lang="es-ES" sz="2300" kern="1200" dirty="0"/>
        </a:p>
      </dsp:txBody>
      <dsp:txXfrm>
        <a:off x="0" y="274637"/>
        <a:ext cx="2285999" cy="1371599"/>
      </dsp:txXfrm>
    </dsp:sp>
    <dsp:sp modelId="{51C7B12D-DC83-46F8-9100-74750019D940}">
      <dsp:nvSpPr>
        <dsp:cNvPr id="0" name=""/>
        <dsp:cNvSpPr/>
      </dsp:nvSpPr>
      <dsp:spPr>
        <a:xfrm>
          <a:off x="2514600" y="274637"/>
          <a:ext cx="2285999" cy="1371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Tanques de agua comunitarios.</a:t>
          </a:r>
          <a:endParaRPr lang="es-ES" sz="2300" kern="1200" dirty="0"/>
        </a:p>
      </dsp:txBody>
      <dsp:txXfrm>
        <a:off x="2514600" y="274637"/>
        <a:ext cx="2285999" cy="1371599"/>
      </dsp:txXfrm>
    </dsp:sp>
    <dsp:sp modelId="{858C4B7C-6E56-4387-B959-14D8DF5AAD07}">
      <dsp:nvSpPr>
        <dsp:cNvPr id="0" name=""/>
        <dsp:cNvSpPr/>
      </dsp:nvSpPr>
      <dsp:spPr>
        <a:xfrm>
          <a:off x="5029199" y="274637"/>
          <a:ext cx="2285999" cy="1371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Almacenamiento subterráneo.</a:t>
          </a:r>
          <a:endParaRPr lang="es-ES" sz="2300" kern="1200" dirty="0"/>
        </a:p>
      </dsp:txBody>
      <dsp:txXfrm>
        <a:off x="5029199" y="274637"/>
        <a:ext cx="2285999" cy="1371599"/>
      </dsp:txXfrm>
    </dsp:sp>
    <dsp:sp modelId="{3DF6A2A1-65AC-4D60-89A0-0611B28C4D4E}">
      <dsp:nvSpPr>
        <dsp:cNvPr id="0" name=""/>
        <dsp:cNvSpPr/>
      </dsp:nvSpPr>
      <dsp:spPr>
        <a:xfrm>
          <a:off x="0" y="1874837"/>
          <a:ext cx="2285999" cy="1371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Filtros caseros.</a:t>
          </a:r>
          <a:endParaRPr lang="es-ES" sz="2300" kern="1200" dirty="0"/>
        </a:p>
      </dsp:txBody>
      <dsp:txXfrm>
        <a:off x="0" y="1874837"/>
        <a:ext cx="2285999" cy="1371599"/>
      </dsp:txXfrm>
    </dsp:sp>
    <dsp:sp modelId="{67C68771-9A12-4C1F-8587-36FA3CD7862D}">
      <dsp:nvSpPr>
        <dsp:cNvPr id="0" name=""/>
        <dsp:cNvSpPr/>
      </dsp:nvSpPr>
      <dsp:spPr>
        <a:xfrm>
          <a:off x="2514600" y="1874837"/>
          <a:ext cx="2285999" cy="1371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Filtros reutilizables.</a:t>
          </a:r>
          <a:endParaRPr lang="es-ES" sz="2300" kern="1200" dirty="0"/>
        </a:p>
      </dsp:txBody>
      <dsp:txXfrm>
        <a:off x="2514600" y="1874837"/>
        <a:ext cx="2285999" cy="1371599"/>
      </dsp:txXfrm>
    </dsp:sp>
    <dsp:sp modelId="{61681A10-CF40-4063-8F3E-4F06B8685792}">
      <dsp:nvSpPr>
        <dsp:cNvPr id="0" name=""/>
        <dsp:cNvSpPr/>
      </dsp:nvSpPr>
      <dsp:spPr>
        <a:xfrm>
          <a:off x="5029199" y="1874837"/>
          <a:ext cx="2285999" cy="137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Mantenimiento comunitario.</a:t>
          </a:r>
          <a:endParaRPr lang="es-ES" sz="2300" kern="1200" dirty="0"/>
        </a:p>
      </dsp:txBody>
      <dsp:txXfrm>
        <a:off x="5029199" y="1874837"/>
        <a:ext cx="2285999" cy="1371599"/>
      </dsp:txXfrm>
    </dsp:sp>
    <dsp:sp modelId="{4B549F95-8D5B-44D3-B274-94F75E7A46EE}">
      <dsp:nvSpPr>
        <dsp:cNvPr id="0" name=""/>
        <dsp:cNvSpPr/>
      </dsp:nvSpPr>
      <dsp:spPr>
        <a:xfrm>
          <a:off x="0" y="3475037"/>
          <a:ext cx="2285999" cy="1371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Diseño de techos inclinados.</a:t>
          </a:r>
          <a:endParaRPr lang="es-ES" sz="2300" kern="1200" dirty="0"/>
        </a:p>
      </dsp:txBody>
      <dsp:txXfrm>
        <a:off x="0" y="3475037"/>
        <a:ext cx="2285999" cy="1371599"/>
      </dsp:txXfrm>
    </dsp:sp>
    <dsp:sp modelId="{9F4D388F-96FC-4B69-A700-6BB8268FA206}">
      <dsp:nvSpPr>
        <dsp:cNvPr id="0" name=""/>
        <dsp:cNvSpPr/>
      </dsp:nvSpPr>
      <dsp:spPr>
        <a:xfrm>
          <a:off x="2514600" y="3475037"/>
          <a:ext cx="2285999" cy="1371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Tanques de agua modulares.</a:t>
          </a:r>
          <a:endParaRPr lang="es-ES" sz="2300" kern="1200" dirty="0"/>
        </a:p>
      </dsp:txBody>
      <dsp:txXfrm>
        <a:off x="2514600" y="3475037"/>
        <a:ext cx="2285999" cy="1371599"/>
      </dsp:txXfrm>
    </dsp:sp>
    <dsp:sp modelId="{75A3B001-7287-4DEA-8714-85D90B78A5A3}">
      <dsp:nvSpPr>
        <dsp:cNvPr id="0" name=""/>
        <dsp:cNvSpPr/>
      </dsp:nvSpPr>
      <dsp:spPr>
        <a:xfrm>
          <a:off x="5029199" y="3475037"/>
          <a:ext cx="2285999" cy="1371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Sistema de monitoreo comunitario.</a:t>
          </a:r>
          <a:endParaRPr lang="es-ES" sz="2300" kern="1200" dirty="0"/>
        </a:p>
      </dsp:txBody>
      <dsp:txXfrm>
        <a:off x="5029199" y="3475037"/>
        <a:ext cx="2285999" cy="137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12F6E-17E2-4656-89C7-CBC80A7D89E7}">
      <dsp:nvSpPr>
        <dsp:cNvPr id="0" name=""/>
        <dsp:cNvSpPr/>
      </dsp:nvSpPr>
      <dsp:spPr>
        <a:xfrm rot="10847097">
          <a:off x="3045525" y="3476706"/>
          <a:ext cx="3068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836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7772F-096E-4469-93FA-1B406379C336}">
      <dsp:nvSpPr>
        <dsp:cNvPr id="0" name=""/>
        <dsp:cNvSpPr/>
      </dsp:nvSpPr>
      <dsp:spPr>
        <a:xfrm rot="7484178">
          <a:off x="3236598" y="4311360"/>
          <a:ext cx="8863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399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473CE-9FCF-46FD-B799-04AAC6C85226}">
      <dsp:nvSpPr>
        <dsp:cNvPr id="0" name=""/>
        <dsp:cNvSpPr/>
      </dsp:nvSpPr>
      <dsp:spPr>
        <a:xfrm rot="279713">
          <a:off x="5144091" y="3580459"/>
          <a:ext cx="4008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0888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54D3-2F64-44E4-830C-159554D0F1A0}">
      <dsp:nvSpPr>
        <dsp:cNvPr id="0" name=""/>
        <dsp:cNvSpPr/>
      </dsp:nvSpPr>
      <dsp:spPr>
        <a:xfrm rot="15696282">
          <a:off x="3793755" y="2700529"/>
          <a:ext cx="6762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245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7518A-4CF0-4B0F-BD00-3ED8CA38D457}">
      <dsp:nvSpPr>
        <dsp:cNvPr id="0" name=""/>
        <dsp:cNvSpPr/>
      </dsp:nvSpPr>
      <dsp:spPr>
        <a:xfrm>
          <a:off x="3352347" y="3035028"/>
          <a:ext cx="1792406" cy="912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Red de lluvia solidaria</a:t>
          </a:r>
          <a:endParaRPr lang="es-MX" sz="2000" kern="1200" dirty="0"/>
        </a:p>
      </dsp:txBody>
      <dsp:txXfrm>
        <a:off x="3396873" y="3079554"/>
        <a:ext cx="1703354" cy="823065"/>
      </dsp:txXfrm>
    </dsp:sp>
    <dsp:sp modelId="{D75E4F6D-FBF8-4AE5-92E6-81C0BC2CAB99}">
      <dsp:nvSpPr>
        <dsp:cNvPr id="0" name=""/>
        <dsp:cNvSpPr/>
      </dsp:nvSpPr>
      <dsp:spPr>
        <a:xfrm>
          <a:off x="3306923" y="1763101"/>
          <a:ext cx="1462194" cy="6029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Captación</a:t>
          </a:r>
        </a:p>
      </dsp:txBody>
      <dsp:txXfrm>
        <a:off x="3336356" y="1792534"/>
        <a:ext cx="1403328" cy="544062"/>
      </dsp:txXfrm>
    </dsp:sp>
    <dsp:sp modelId="{755AC0C8-2C36-45D2-8090-42EBACEACDDC}">
      <dsp:nvSpPr>
        <dsp:cNvPr id="0" name=""/>
        <dsp:cNvSpPr/>
      </dsp:nvSpPr>
      <dsp:spPr>
        <a:xfrm rot="13150202">
          <a:off x="2877132" y="1481721"/>
          <a:ext cx="890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097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6B9B1-5512-482C-92DD-41E879753E79}">
      <dsp:nvSpPr>
        <dsp:cNvPr id="0" name=""/>
        <dsp:cNvSpPr/>
      </dsp:nvSpPr>
      <dsp:spPr>
        <a:xfrm>
          <a:off x="1263838" y="281369"/>
          <a:ext cx="2298836" cy="9189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Recolección de lluvia en techos.</a:t>
          </a:r>
        </a:p>
      </dsp:txBody>
      <dsp:txXfrm>
        <a:off x="1308699" y="326230"/>
        <a:ext cx="2209114" cy="829250"/>
      </dsp:txXfrm>
    </dsp:sp>
    <dsp:sp modelId="{1DD074C4-E979-43FF-BF29-59F5E02D1A85}">
      <dsp:nvSpPr>
        <dsp:cNvPr id="0" name=""/>
        <dsp:cNvSpPr/>
      </dsp:nvSpPr>
      <dsp:spPr>
        <a:xfrm rot="19824448">
          <a:off x="4525849" y="1600292"/>
          <a:ext cx="6593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9376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262D-A893-40A2-9B6E-F94D33C9D99C}">
      <dsp:nvSpPr>
        <dsp:cNvPr id="0" name=""/>
        <dsp:cNvSpPr/>
      </dsp:nvSpPr>
      <dsp:spPr>
        <a:xfrm>
          <a:off x="4798613" y="518510"/>
          <a:ext cx="2305388" cy="9189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Diseño de techos inclinados.</a:t>
          </a:r>
        </a:p>
      </dsp:txBody>
      <dsp:txXfrm>
        <a:off x="4843474" y="563371"/>
        <a:ext cx="2215666" cy="829250"/>
      </dsp:txXfrm>
    </dsp:sp>
    <dsp:sp modelId="{23CFD371-0C48-4E51-A267-7606C56CB1A4}">
      <dsp:nvSpPr>
        <dsp:cNvPr id="0" name=""/>
        <dsp:cNvSpPr/>
      </dsp:nvSpPr>
      <dsp:spPr>
        <a:xfrm>
          <a:off x="5544317" y="3424429"/>
          <a:ext cx="2251757" cy="5282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Almacenamiento</a:t>
          </a:r>
        </a:p>
      </dsp:txBody>
      <dsp:txXfrm>
        <a:off x="5570105" y="3450217"/>
        <a:ext cx="2200181" cy="476685"/>
      </dsp:txXfrm>
    </dsp:sp>
    <dsp:sp modelId="{6FEF148B-52A1-4CED-A8F8-77FAE97DD0AB}">
      <dsp:nvSpPr>
        <dsp:cNvPr id="0" name=""/>
        <dsp:cNvSpPr/>
      </dsp:nvSpPr>
      <dsp:spPr>
        <a:xfrm rot="16458614">
          <a:off x="6379418" y="3089447"/>
          <a:ext cx="6718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864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C018A-509D-48F4-BEC4-B1E043946BDC}">
      <dsp:nvSpPr>
        <dsp:cNvPr id="0" name=""/>
        <dsp:cNvSpPr/>
      </dsp:nvSpPr>
      <dsp:spPr>
        <a:xfrm>
          <a:off x="5752464" y="1835493"/>
          <a:ext cx="2045530" cy="918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Tanques de agua comunitarios.</a:t>
          </a:r>
        </a:p>
      </dsp:txBody>
      <dsp:txXfrm>
        <a:off x="5797325" y="1880354"/>
        <a:ext cx="1955808" cy="829250"/>
      </dsp:txXfrm>
    </dsp:sp>
    <dsp:sp modelId="{A7D886D9-02B6-484B-8C6B-EB3D8FBF0DBC}">
      <dsp:nvSpPr>
        <dsp:cNvPr id="0" name=""/>
        <dsp:cNvSpPr/>
      </dsp:nvSpPr>
      <dsp:spPr>
        <a:xfrm rot="8403132">
          <a:off x="5799277" y="4154611"/>
          <a:ext cx="628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944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42404-9029-42BE-874D-C5FEC63B2B09}">
      <dsp:nvSpPr>
        <dsp:cNvPr id="0" name=""/>
        <dsp:cNvSpPr/>
      </dsp:nvSpPr>
      <dsp:spPr>
        <a:xfrm>
          <a:off x="4321141" y="4356530"/>
          <a:ext cx="2005830" cy="9189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Tanques de agua modulares.</a:t>
          </a:r>
        </a:p>
      </dsp:txBody>
      <dsp:txXfrm>
        <a:off x="4366002" y="4401391"/>
        <a:ext cx="1916108" cy="829250"/>
      </dsp:txXfrm>
    </dsp:sp>
    <dsp:sp modelId="{B0FD0712-2920-4C85-8638-931FEB17B028}">
      <dsp:nvSpPr>
        <dsp:cNvPr id="0" name=""/>
        <dsp:cNvSpPr/>
      </dsp:nvSpPr>
      <dsp:spPr>
        <a:xfrm rot="4849018">
          <a:off x="6067743" y="4710514"/>
          <a:ext cx="1535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532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BA03E-0717-4013-8639-89AF20A5D7A0}">
      <dsp:nvSpPr>
        <dsp:cNvPr id="0" name=""/>
        <dsp:cNvSpPr/>
      </dsp:nvSpPr>
      <dsp:spPr>
        <a:xfrm>
          <a:off x="5987169" y="5468337"/>
          <a:ext cx="2090054" cy="9189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Almacenamiento subterráneo.</a:t>
          </a:r>
        </a:p>
      </dsp:txBody>
      <dsp:txXfrm>
        <a:off x="6032030" y="5513198"/>
        <a:ext cx="2000332" cy="829250"/>
      </dsp:txXfrm>
    </dsp:sp>
    <dsp:sp modelId="{57220B25-E41A-4E89-AE71-2CFAFFBFC612}">
      <dsp:nvSpPr>
        <dsp:cNvPr id="0" name=""/>
        <dsp:cNvSpPr/>
      </dsp:nvSpPr>
      <dsp:spPr>
        <a:xfrm>
          <a:off x="2424123" y="4675574"/>
          <a:ext cx="1595381" cy="5926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Filtración</a:t>
          </a:r>
        </a:p>
      </dsp:txBody>
      <dsp:txXfrm>
        <a:off x="2453052" y="4704503"/>
        <a:ext cx="1537523" cy="534750"/>
      </dsp:txXfrm>
    </dsp:sp>
    <dsp:sp modelId="{606AB24F-415F-431C-8035-B1BB90A05C26}">
      <dsp:nvSpPr>
        <dsp:cNvPr id="0" name=""/>
        <dsp:cNvSpPr/>
      </dsp:nvSpPr>
      <dsp:spPr>
        <a:xfrm rot="3306231">
          <a:off x="3288387" y="5536722"/>
          <a:ext cx="6548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4821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F8520-0B7E-4BCE-90C6-5F076025E465}">
      <dsp:nvSpPr>
        <dsp:cNvPr id="0" name=""/>
        <dsp:cNvSpPr/>
      </dsp:nvSpPr>
      <dsp:spPr>
        <a:xfrm>
          <a:off x="3432237" y="5805261"/>
          <a:ext cx="1382731" cy="9189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Filtros caseros.</a:t>
          </a:r>
        </a:p>
      </dsp:txBody>
      <dsp:txXfrm>
        <a:off x="3477098" y="5850122"/>
        <a:ext cx="1293009" cy="829250"/>
      </dsp:txXfrm>
    </dsp:sp>
    <dsp:sp modelId="{8218F539-A0E9-4C64-B6F1-AE3F624F2701}">
      <dsp:nvSpPr>
        <dsp:cNvPr id="0" name=""/>
        <dsp:cNvSpPr/>
      </dsp:nvSpPr>
      <dsp:spPr>
        <a:xfrm rot="9096970">
          <a:off x="2171058" y="5395229"/>
          <a:ext cx="5345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511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8D385-1CAB-4017-9097-1580FB32119F}">
      <dsp:nvSpPr>
        <dsp:cNvPr id="0" name=""/>
        <dsp:cNvSpPr/>
      </dsp:nvSpPr>
      <dsp:spPr>
        <a:xfrm>
          <a:off x="594775" y="5497330"/>
          <a:ext cx="1608412" cy="918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Filtros reutilizables.</a:t>
          </a:r>
        </a:p>
      </dsp:txBody>
      <dsp:txXfrm>
        <a:off x="639636" y="5542191"/>
        <a:ext cx="1518690" cy="829250"/>
      </dsp:txXfrm>
    </dsp:sp>
    <dsp:sp modelId="{61BE6E91-CF79-4559-96AF-7BCCFCA73EEA}">
      <dsp:nvSpPr>
        <dsp:cNvPr id="0" name=""/>
        <dsp:cNvSpPr/>
      </dsp:nvSpPr>
      <dsp:spPr>
        <a:xfrm>
          <a:off x="1537580" y="3184084"/>
          <a:ext cx="1507959" cy="560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Comunidad</a:t>
          </a:r>
        </a:p>
      </dsp:txBody>
      <dsp:txXfrm>
        <a:off x="1564935" y="3211439"/>
        <a:ext cx="1453249" cy="505669"/>
      </dsp:txXfrm>
    </dsp:sp>
    <dsp:sp modelId="{9ACB3115-C3A5-4768-8608-7015868AC2B0}">
      <dsp:nvSpPr>
        <dsp:cNvPr id="0" name=""/>
        <dsp:cNvSpPr/>
      </dsp:nvSpPr>
      <dsp:spPr>
        <a:xfrm rot="8209460">
          <a:off x="1468117" y="3952125"/>
          <a:ext cx="6069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6984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B415-BDA1-403C-974D-618F348B8117}">
      <dsp:nvSpPr>
        <dsp:cNvPr id="0" name=""/>
        <dsp:cNvSpPr/>
      </dsp:nvSpPr>
      <dsp:spPr>
        <a:xfrm>
          <a:off x="233926" y="4159786"/>
          <a:ext cx="1653276" cy="9189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Sistema de monitoreo</a:t>
          </a:r>
        </a:p>
      </dsp:txBody>
      <dsp:txXfrm>
        <a:off x="278787" y="4204647"/>
        <a:ext cx="1563554" cy="829250"/>
      </dsp:txXfrm>
    </dsp:sp>
    <dsp:sp modelId="{06F6D38C-4973-48D2-846B-02E52D1CF072}">
      <dsp:nvSpPr>
        <dsp:cNvPr id="0" name=""/>
        <dsp:cNvSpPr/>
      </dsp:nvSpPr>
      <dsp:spPr>
        <a:xfrm rot="13615745">
          <a:off x="1503441" y="2955678"/>
          <a:ext cx="6253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533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AFAC3-F305-450D-9178-A3C59F04E593}">
      <dsp:nvSpPr>
        <dsp:cNvPr id="0" name=""/>
        <dsp:cNvSpPr/>
      </dsp:nvSpPr>
      <dsp:spPr>
        <a:xfrm>
          <a:off x="208543" y="1808301"/>
          <a:ext cx="1929004" cy="9189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Mantenimiento comunitario.</a:t>
          </a:r>
        </a:p>
      </dsp:txBody>
      <dsp:txXfrm>
        <a:off x="253404" y="1853162"/>
        <a:ext cx="1839282" cy="82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8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4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3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5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6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6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AF6019-9F0A-46BC-899D-E05EE2437FD7}" type="datetimeFigureOut">
              <a:rPr lang="es-PE" smtClean="0"/>
              <a:t>12/12/2024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9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5YxXtx9zFs" TargetMode="External"/><Relationship Id="rId2" Type="http://schemas.openxmlformats.org/officeDocument/2006/relationships/hyperlink" Target="https://redlluviasolidaria.carrd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281F-84E0-3110-5BC0-988BA665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862916"/>
            <a:ext cx="7255660" cy="2118028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Gestión de la creatividad e innovación</a:t>
            </a:r>
            <a:br>
              <a:rPr lang="es-MX" sz="4400" dirty="0">
                <a:solidFill>
                  <a:schemeClr val="tx1"/>
                </a:solidFill>
              </a:rPr>
            </a:br>
            <a:r>
              <a:rPr lang="es-MX" sz="4400" b="1" dirty="0">
                <a:solidFill>
                  <a:schemeClr val="tx1"/>
                </a:solidFill>
              </a:rPr>
              <a:t>FINAL – NRC 2283</a:t>
            </a:r>
            <a:endParaRPr lang="es-PE" sz="4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EC0C3B-C3E3-D5A3-6B4E-2AD9139A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19" y="4129347"/>
            <a:ext cx="2143033" cy="167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46C2D-EECB-862E-1361-E76337721719}"/>
              </a:ext>
            </a:extLst>
          </p:cNvPr>
          <p:cNvSpPr txBox="1">
            <a:spLocks/>
          </p:cNvSpPr>
          <p:nvPr/>
        </p:nvSpPr>
        <p:spPr>
          <a:xfrm>
            <a:off x="9741423" y="1052419"/>
            <a:ext cx="2053824" cy="638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chemeClr val="tx1"/>
                </a:solidFill>
              </a:rPr>
              <a:t>2024-02</a:t>
            </a:r>
            <a:endParaRPr lang="es-PE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9B314-5D5D-C88A-1DAA-09BBC3115952}"/>
              </a:ext>
            </a:extLst>
          </p:cNvPr>
          <p:cNvSpPr txBox="1">
            <a:spLocks/>
          </p:cNvSpPr>
          <p:nvPr/>
        </p:nvSpPr>
        <p:spPr>
          <a:xfrm>
            <a:off x="352148" y="4318850"/>
            <a:ext cx="6758866" cy="16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Christopher David</a:t>
            </a:r>
            <a:br>
              <a:rPr lang="es-MX" sz="4400" dirty="0"/>
            </a:br>
            <a:r>
              <a:rPr lang="es-MX" sz="4400" dirty="0"/>
              <a:t>Pinedo Gutiérrez.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9877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4EA0-11CB-BCE4-C053-3211AAC2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2400" b="1" dirty="0"/>
              <a:t>Definición de problemática comunitaria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401E0-9258-E29E-6A55-DF8410AD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Nombre  de propuesta:</a:t>
            </a:r>
          </a:p>
          <a:p>
            <a:pPr lvl="1"/>
            <a:r>
              <a:rPr lang="es-MX" b="1" dirty="0"/>
              <a:t>Red de lluvia solidaria</a:t>
            </a:r>
          </a:p>
          <a:p>
            <a:r>
              <a:rPr lang="es-MX" dirty="0"/>
              <a:t>Problemática:</a:t>
            </a:r>
          </a:p>
          <a:p>
            <a:pPr lvl="1"/>
            <a:r>
              <a:rPr lang="es-MX" dirty="0"/>
              <a:t>En muchas zonas periféricas de Lima, el acceso al agua potable es limitado, lo que afecta la calidad de vida de las comunidades.</a:t>
            </a:r>
          </a:p>
          <a:p>
            <a:r>
              <a:rPr lang="es-MX" dirty="0"/>
              <a:t>¿ Que es la Red de lluvia solidaria ?</a:t>
            </a:r>
          </a:p>
          <a:p>
            <a:pPr lvl="1"/>
            <a:r>
              <a:rPr lang="es-MX" dirty="0"/>
              <a:t>Es un sistema comunitario que combina la recolección de agua de lluvia con bancos de agua solidarios para su almacenamiento y distribución.</a:t>
            </a:r>
          </a:p>
          <a:p>
            <a:pPr lvl="1"/>
            <a:r>
              <a:rPr lang="es-MX" dirty="0"/>
              <a:t>Promueve el acceso equitativo al agua potable y fomenta la participación comunitaria.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5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4EA0-11CB-BCE4-C053-3211AAC2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principales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2400" b="1" dirty="0"/>
              <a:t>¿ Que ofrece nuestra propuesta ?</a:t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401E0-9258-E29E-6A55-DF8410AD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Recolección de agua de lluvia:</a:t>
            </a:r>
          </a:p>
          <a:p>
            <a:pPr lvl="1"/>
            <a:r>
              <a:rPr lang="es-MX" dirty="0"/>
              <a:t>Sistemas modulares instalados en techos para captar y filtrar agua.</a:t>
            </a:r>
          </a:p>
          <a:p>
            <a:r>
              <a:rPr lang="es-MX" dirty="0"/>
              <a:t>Bancos de agua solidarios:</a:t>
            </a:r>
          </a:p>
          <a:p>
            <a:pPr lvl="1"/>
            <a:r>
              <a:rPr lang="es-MX" dirty="0"/>
              <a:t>Tanques comunitarios para almacenamiento y distribución equitativa.</a:t>
            </a:r>
          </a:p>
          <a:p>
            <a:r>
              <a:rPr lang="es-MX" dirty="0"/>
              <a:t>Energía sostenible:</a:t>
            </a:r>
          </a:p>
          <a:p>
            <a:pPr lvl="1"/>
            <a:r>
              <a:rPr lang="es-MX" dirty="0"/>
              <a:t>Uso de filtros y bombas manuales o solares.</a:t>
            </a:r>
          </a:p>
          <a:p>
            <a:r>
              <a:rPr lang="es-MX" dirty="0"/>
              <a:t>Participación comunitaria:</a:t>
            </a:r>
          </a:p>
          <a:p>
            <a:pPr lvl="1"/>
            <a:r>
              <a:rPr lang="es-MX" dirty="0"/>
              <a:t>Gestión y mantenimiento por parte de los beneficiarios, promoviendo la colaboración. </a:t>
            </a:r>
          </a:p>
        </p:txBody>
      </p:sp>
    </p:spTree>
    <p:extLst>
      <p:ext uri="{BB962C8B-B14F-4D97-AF65-F5344CB8AC3E}">
        <p14:creationId xmlns:p14="http://schemas.microsoft.com/office/powerpoint/2010/main" val="51193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323F3-03AB-8F1E-5F37-BFC56C92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del publico objetivo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2400" b="1" dirty="0"/>
              <a:t>Comunidades en la periferia de Lima</a:t>
            </a:r>
            <a:br>
              <a:rPr lang="es-MX" sz="3600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C99A1-F1C6-5ED5-0C47-F598652E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03923" cy="5546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200" b="1" dirty="0"/>
              <a:t>Comunidades en la periferia de Lima</a:t>
            </a:r>
          </a:p>
          <a:p>
            <a:pPr marL="0" indent="0">
              <a:buNone/>
            </a:pPr>
            <a:endParaRPr lang="es-MX" sz="2200" dirty="0"/>
          </a:p>
          <a:p>
            <a:r>
              <a:rPr lang="es-MX" sz="2200" dirty="0"/>
              <a:t>Edad:</a:t>
            </a:r>
          </a:p>
          <a:p>
            <a:pPr lvl="1"/>
            <a:r>
              <a:rPr lang="es-MX" sz="1900" dirty="0"/>
              <a:t>Familias con integrantes de todas las edades, priorizando a niños y adultos mayores.</a:t>
            </a:r>
          </a:p>
          <a:p>
            <a:r>
              <a:rPr lang="es-MX" sz="2200" dirty="0"/>
              <a:t>Género:</a:t>
            </a:r>
          </a:p>
          <a:p>
            <a:pPr lvl="1"/>
            <a:r>
              <a:rPr lang="es-MX" sz="1900" dirty="0"/>
              <a:t>Hombres y mujeres por igual.</a:t>
            </a:r>
          </a:p>
          <a:p>
            <a:r>
              <a:rPr lang="es-MX" sz="2200" dirty="0"/>
              <a:t>Estilo de vida:</a:t>
            </a:r>
          </a:p>
          <a:p>
            <a:pPr lvl="1"/>
            <a:r>
              <a:rPr lang="es-MX" sz="1900" dirty="0"/>
              <a:t>Comunidades que dependen de fuentes de agua limitadas o costosas.</a:t>
            </a:r>
          </a:p>
          <a:p>
            <a:pPr lvl="1"/>
            <a:r>
              <a:rPr lang="es-MX" sz="1900" dirty="0"/>
              <a:t>Personas que buscan soluciones sostenibles y económicas.</a:t>
            </a:r>
          </a:p>
          <a:p>
            <a:r>
              <a:rPr lang="es-MX" sz="2200" dirty="0"/>
              <a:t>Hábitos de consumo</a:t>
            </a:r>
          </a:p>
          <a:p>
            <a:pPr lvl="1"/>
            <a:r>
              <a:rPr lang="es-MX" sz="1900" dirty="0"/>
              <a:t>Uso de agua para consumo básico, cocina y limpieza.</a:t>
            </a:r>
          </a:p>
          <a:p>
            <a:pPr lvl="1"/>
            <a:r>
              <a:rPr lang="es-MX" sz="1900" dirty="0"/>
              <a:t>Preferencia por métodos accesibles y sostenibles.</a:t>
            </a:r>
          </a:p>
          <a:p>
            <a:r>
              <a:rPr lang="es-MX" sz="2200" dirty="0"/>
              <a:t>¿ Porque son nuestro foco principal ?</a:t>
            </a:r>
          </a:p>
          <a:p>
            <a:pPr lvl="1"/>
            <a:r>
              <a:rPr lang="es-MX" sz="1900" dirty="0"/>
              <a:t>Son las comunidades más afectadas por la escasez de agua potable.</a:t>
            </a:r>
          </a:p>
          <a:p>
            <a:pPr lvl="1"/>
            <a:r>
              <a:rPr lang="es-MX" sz="1900" dirty="0"/>
              <a:t>Suelen carecer de acceso a infraestructura moderna.</a:t>
            </a:r>
          </a:p>
          <a:p>
            <a:pPr lvl="1"/>
            <a:r>
              <a:rPr lang="es-MX" sz="1900" dirty="0"/>
              <a:t>Tienen un fuerte sentido de comunidad y disposición para colaborar en soluciones conjuntas.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4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Técnicas de creatividad  1/2:</a:t>
            </a:r>
            <a:br>
              <a:rPr lang="es-MX" sz="4400" dirty="0"/>
            </a:br>
            <a:br>
              <a:rPr lang="es-MX" sz="4400" dirty="0"/>
            </a:br>
            <a:br>
              <a:rPr lang="es-MX" sz="4400" dirty="0"/>
            </a:br>
            <a:r>
              <a:rPr lang="es-MX" sz="2400" b="1" dirty="0" err="1"/>
              <a:t>Brainstorming</a:t>
            </a:r>
            <a:endParaRPr lang="es-PE" sz="4400" b="1" dirty="0"/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46051D42-7642-CE6F-EB2C-F0132A478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42744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3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Técnicas de creatividad 2/2:</a:t>
            </a:r>
            <a:br>
              <a:rPr lang="es-MX" sz="4400" dirty="0"/>
            </a:br>
            <a:br>
              <a:rPr lang="es-MX" sz="4400" dirty="0"/>
            </a:br>
            <a:r>
              <a:rPr lang="es-MX" sz="2400" b="1" dirty="0"/>
              <a:t>Mapa Mental</a:t>
            </a:r>
            <a:endParaRPr lang="es-PE" sz="4400" b="1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01BC0270-6E96-2533-1E96-3101D9787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495160"/>
              </p:ext>
            </p:extLst>
          </p:nvPr>
        </p:nvGraphicFramePr>
        <p:xfrm>
          <a:off x="3447288" y="0"/>
          <a:ext cx="874471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4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4EA0-11CB-BCE4-C053-3211AAC2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innovadoras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2400" b="1" dirty="0"/>
              <a:t>¿ Que hace única a nuestra propuesta ?</a:t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401E0-9258-E29E-6A55-DF8410AD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10120"/>
            <a:ext cx="7949838" cy="537939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Recolección de agua de lluvia accesible y eficiente:</a:t>
            </a:r>
            <a:endParaRPr lang="es-ES" sz="25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Aprovechamiento de la lluvia como recurso natural, una fuente constante y gratuita.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Instalación de sistemas sencillos en techos para captación eficiente.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Bancos de agua solidarios comunitarios:</a:t>
            </a:r>
            <a:endParaRPr lang="es-ES" sz="25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Almacenamiento centralizado de agua en tanques modulares que permiten compartir el recurso entre las familias.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Facilita la distribución equitativa en zonas vulnerables, priorizando a las personas más necesitadas.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Tecnología y sostenibilidad:</a:t>
            </a:r>
            <a:endParaRPr lang="es-ES" sz="25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Uso de filtros solares y materiales reciclados para el tratamiento del agua, reduciendo el impacto ambiental.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de sistemas de energía solar para el funcionamiento de los filtros y otros dispositivos.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5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Gestión participativa y empoderamiento comunitario:</a:t>
            </a:r>
            <a:endParaRPr lang="es-ES" sz="25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Creación de un sistema de gestión participativa donde la comunidad se involucra activamente en el mantenimiento y distribución del agua.</a:t>
            </a:r>
            <a:endParaRPr lang="es-ES" sz="25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25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Integración de una aplicación móvil para coordinar y optimizar la recolección y distribución de agua.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21236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4EA0-11CB-BCE4-C053-3211AAC2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Valor y Diferenciación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2400" b="1" dirty="0"/>
              <a:t>¿ Que nos diferencia?</a:t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401E0-9258-E29E-6A55-DF8410AD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10120"/>
            <a:ext cx="7949838" cy="537939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500" b="1" dirty="0"/>
              <a:t>Propuesta de valor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2300" dirty="0"/>
              <a:t>Acceso equitativo al agua potable: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MX" sz="2100" dirty="0"/>
              <a:t>Proporciona agua a las comunidades más necesitadas de Lima, sin discriminación ni costos elevados.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2300" dirty="0"/>
              <a:t>Sostenibilidad: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MX" sz="2100" dirty="0"/>
              <a:t>Aprovechamiento de recursos naturales (lluvia) y uso de energía solar para filtración, asegurando un impacto ambiental mínimo.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2300" dirty="0"/>
              <a:t>Fortalecimiento de la comunidad: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MX" sz="2100" dirty="0"/>
              <a:t>Impulsa la cooperación y participación de las personas en la gestión y mantenimiento del sistema.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500" b="1" dirty="0"/>
              <a:t>Diferenciación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2300" dirty="0"/>
              <a:t>Modelo de colaboración comunitaria: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MX" sz="2100" dirty="0"/>
              <a:t>A diferencia de otros sistemas, nuestra propuesta permite la participación activa de los beneficiarios en la gestión del proyecto, creando una red de apoyo mutuo.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2300" dirty="0"/>
              <a:t>Enfoque en soluciones sostenibles: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MX" sz="2100" dirty="0"/>
              <a:t>La recolección de agua de lluvia y los sistemas solares minimizan el uso de recursos y fomentan la autosuficiencia.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MX" sz="2300" dirty="0"/>
              <a:t>Flexibilidad y adaptabilidad: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MX" sz="2100" dirty="0"/>
              <a:t>El diseño modular y las opciones de almacenamiento permiten ajustar el sistema según las necesidades específicas de cada comunidad.</a:t>
            </a:r>
          </a:p>
        </p:txBody>
      </p:sp>
    </p:spTree>
    <p:extLst>
      <p:ext uri="{BB962C8B-B14F-4D97-AF65-F5344CB8AC3E}">
        <p14:creationId xmlns:p14="http://schemas.microsoft.com/office/powerpoint/2010/main" val="122219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BB893-D769-DF3F-981A-4B31A19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mínimo viable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C4C4C-79BC-B5DC-9676-50D27034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362" y="768485"/>
            <a:ext cx="5437368" cy="16634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800" b="1" dirty="0">
                <a:solidFill>
                  <a:srgbClr val="0070C0"/>
                </a:solidFill>
              </a:rPr>
              <a:t>Red de lluvia solidaria</a:t>
            </a:r>
          </a:p>
          <a:p>
            <a:pPr marL="0" indent="0" algn="ctr">
              <a:buNone/>
            </a:pPr>
            <a:r>
              <a:rPr lang="es-MX" sz="1600" dirty="0">
                <a:solidFill>
                  <a:srgbClr val="0070C0"/>
                </a:solidFill>
              </a:rPr>
              <a:t>"Acceso a agua potable para todos“</a:t>
            </a:r>
          </a:p>
          <a:p>
            <a:pPr marL="0" indent="0" algn="ctr">
              <a:buNone/>
            </a:pPr>
            <a:r>
              <a:rPr lang="es-MX" dirty="0"/>
              <a:t>Sitio: </a:t>
            </a:r>
            <a:r>
              <a:rPr lang="es-ES" dirty="0">
                <a:solidFill>
                  <a:srgbClr val="0070C0"/>
                </a:solidFill>
                <a:hlinkClick r:id="rId2"/>
              </a:rPr>
              <a:t>https://redlluviasolidaria.carrd.co/</a:t>
            </a:r>
            <a:endParaRPr lang="es-E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s-MX" dirty="0"/>
              <a:t>Exposición: </a:t>
            </a:r>
            <a:r>
              <a:rPr lang="es-ES" dirty="0">
                <a:solidFill>
                  <a:srgbClr val="0070C0"/>
                </a:solidFill>
                <a:hlinkClick r:id="rId3"/>
              </a:rPr>
              <a:t>https://youtu.be/J5YxXtx9zFs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65D75-C14D-C0F4-9EAE-84D7AA239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93"/>
          <a:stretch/>
        </p:blipFill>
        <p:spPr>
          <a:xfrm>
            <a:off x="3869268" y="2709210"/>
            <a:ext cx="7408461" cy="3380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D4072D-2C30-5866-7C50-C1394D53B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768485"/>
            <a:ext cx="1663430" cy="1663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6754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775</Words>
  <Application>Microsoft Office PowerPoint</Application>
  <PresentationFormat>Panorámica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Corbel</vt:lpstr>
      <vt:lpstr>Times New Roman</vt:lpstr>
      <vt:lpstr>Wingdings 2</vt:lpstr>
      <vt:lpstr>Marco</vt:lpstr>
      <vt:lpstr>Gestión de la creatividad e innovación FINAL – NRC 2283</vt:lpstr>
      <vt:lpstr>Introducción   Definición de problemática comunitaria</vt:lpstr>
      <vt:lpstr>Características principales   ¿ Que ofrece nuestra propuesta ? </vt:lpstr>
      <vt:lpstr>Definición del publico objetivo   Comunidades en la periferia de Lima </vt:lpstr>
      <vt:lpstr>Técnicas de creatividad  1/2:   Brainstorming</vt:lpstr>
      <vt:lpstr>Técnicas de creatividad 2/2:  Mapa Mental</vt:lpstr>
      <vt:lpstr>Características innovadoras   ¿ Que hace única a nuestra propuesta ? </vt:lpstr>
      <vt:lpstr>Propuesta de Valor y Diferenciación   ¿ Que nos diferencia? </vt:lpstr>
      <vt:lpstr>Producto mínimo viable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Pinedo</dc:creator>
  <cp:lastModifiedBy>Christopher Pinedo</cp:lastModifiedBy>
  <cp:revision>14</cp:revision>
  <dcterms:created xsi:type="dcterms:W3CDTF">2024-09-26T18:26:34Z</dcterms:created>
  <dcterms:modified xsi:type="dcterms:W3CDTF">2024-12-12T15:18:46Z</dcterms:modified>
</cp:coreProperties>
</file>