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Lst>
  <p:sldSz cy="5715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431">
          <p15:clr>
            <a:srgbClr val="A4A3A4"/>
          </p15:clr>
        </p15:guide>
        <p15:guide id="2" pos="2562">
          <p15:clr>
            <a:srgbClr val="A4A3A4"/>
          </p15:clr>
        </p15:guide>
        <p15:guide id="3" orient="horz" pos="180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GoogleSlidesCustomDataVersion2">
      <go:slidesCustomData xmlns:go="http://customooxmlschemas.google.com/" r:id="rId60" roundtripDataSignature="AMtx7miN0Fm9Uznu1kv2ZjA9KdTOf1/x7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BD35211-0082-4D93-80A4-9B374B644B0D}">
  <a:tblStyle styleId="{EBD35211-0082-4D93-80A4-9B374B644B0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BCD05D75-9251-41D3-9912-5229561DA4ED}" styleName="Table_1">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31"/>
        <p:guide pos="2562"/>
        <p:guide pos="1800" orient="horz"/>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customschemas.google.com/relationships/presentationmetadata" Target="meta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P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 name="Shape 19"/>
        <p:cNvGrpSpPr/>
        <p:nvPr/>
      </p:nvGrpSpPr>
      <p:grpSpPr>
        <a:xfrm>
          <a:off x="0" y="0"/>
          <a:ext cx="0" cy="0"/>
          <a:chOff x="0" y="0"/>
          <a:chExt cx="0" cy="0"/>
        </a:xfrm>
      </p:grpSpPr>
      <p:sp>
        <p:nvSpPr>
          <p:cNvPr id="20" name="Google Shape;20;p1: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 name="Google Shape;21;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2" name="Google Shape;22;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0: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p10: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193" name="Google Shape;193;p10: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fld id="{00000000-1234-1234-1234-123412341234}" type="slidenum">
              <a:rPr lang="es-PE"/>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1: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0" name="Google Shape;230;p11: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231" name="Google Shape;231;p11: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fld id="{00000000-1234-1234-1234-123412341234}" type="slidenum">
              <a:rPr lang="es-PE"/>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2: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7" name="Google Shape;247;p12: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248" name="Google Shape;248;p12: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fld id="{00000000-1234-1234-1234-123412341234}" type="slidenum">
              <a:rPr lang="es-PE"/>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3: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71" name="Google Shape;271;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4: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8" name="Google Shape;278;p14: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279" name="Google Shape;279;p14: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fld id="{00000000-1234-1234-1234-123412341234}" type="slidenum">
              <a:rPr lang="es-PE"/>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5: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4" name="Google Shape;294;p15: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295" name="Google Shape;295;p15: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fld id="{00000000-1234-1234-1234-123412341234}" type="slidenum">
              <a:rPr lang="es-PE"/>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6: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9" name="Google Shape;309;p16: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310" name="Google Shape;310;p16: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fld id="{00000000-1234-1234-1234-123412341234}" type="slidenum">
              <a:rPr lang="es-PE"/>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17: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4" name="Google Shape;324;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25" name="Google Shape;325;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18: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2" name="Google Shape;332;p18: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333" name="Google Shape;333;p18: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fld id="{00000000-1234-1234-1234-123412341234}" type="slidenum">
              <a:rPr lang="es-PE"/>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19: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3" name="Google Shape;343;p19: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344" name="Google Shape;344;p19: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fld id="{00000000-1234-1234-1234-123412341234}" type="slidenum">
              <a:rPr lang="es-PE"/>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 name="Google Shape;48;p2: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20: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0" name="Google Shape;360;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61" name="Google Shape;361;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21: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8" name="Google Shape;368;p21: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369" name="Google Shape;369;p21: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fld id="{00000000-1234-1234-1234-123412341234}" type="slidenum">
              <a:rPr lang="es-PE"/>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22: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3" name="Google Shape;383;p22: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384" name="Google Shape;384;p22: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fld id="{00000000-1234-1234-1234-123412341234}" type="slidenum">
              <a:rPr lang="es-PE"/>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23: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5" name="Google Shape;395;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96" name="Google Shape;396;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24: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3" name="Google Shape;403;p24: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404" name="Google Shape;404;p24: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fld id="{00000000-1234-1234-1234-123412341234}" type="slidenum">
              <a:rPr lang="es-PE"/>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25: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7" name="Google Shape;417;p25: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418" name="Google Shape;418;p25: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fld id="{00000000-1234-1234-1234-123412341234}" type="slidenum">
              <a:rPr lang="es-PE"/>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26: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9" name="Google Shape;429;p26: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430" name="Google Shape;430;p26: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fld id="{00000000-1234-1234-1234-123412341234}" type="slidenum">
              <a:rPr lang="es-PE"/>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27: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3" name="Google Shape;453;p27: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454" name="Google Shape;454;p27: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fld id="{00000000-1234-1234-1234-123412341234}" type="slidenum">
              <a:rPr lang="es-PE"/>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28: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9" name="Google Shape;489;p28: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490" name="Google Shape;490;p28: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fld id="{00000000-1234-1234-1234-123412341234}" type="slidenum">
              <a:rPr lang="es-PE"/>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29: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0" name="Google Shape;500;p29: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501" name="Google Shape;501;p29: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fld id="{00000000-1234-1234-1234-123412341234}" type="slidenum">
              <a:rPr lang="es-PE"/>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3: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 name="Google Shape;58;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59" name="Google Shape;59;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30: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1" name="Google Shape;511;p30: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512" name="Google Shape;512;p30: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fld id="{00000000-1234-1234-1234-123412341234}" type="slidenum">
              <a:rPr lang="es-PE"/>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31: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9" name="Google Shape;519;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520" name="Google Shape;520;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32: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7" name="Google Shape;527;p32: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528" name="Google Shape;528;p32: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fld id="{00000000-1234-1234-1234-123412341234}" type="slidenum">
              <a:rPr lang="es-PE"/>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33: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6" name="Google Shape;546;p33: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547" name="Google Shape;547;p33: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fld id="{00000000-1234-1234-1234-123412341234}" type="slidenum">
              <a:rPr lang="es-PE"/>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34: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8" name="Google Shape;568;p34: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569" name="Google Shape;569;p34: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fld id="{00000000-1234-1234-1234-123412341234}" type="slidenum">
              <a:rPr lang="es-PE"/>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35: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5" name="Google Shape;585;p35: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586" name="Google Shape;586;p35: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fld id="{00000000-1234-1234-1234-123412341234}" type="slidenum">
              <a:rPr lang="es-PE"/>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36: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2" name="Google Shape;602;p36: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603" name="Google Shape;603;p36: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fld id="{00000000-1234-1234-1234-123412341234}" type="slidenum">
              <a:rPr lang="es-PE"/>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37: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9" name="Google Shape;619;p37: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620" name="Google Shape;620;p37: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fld id="{00000000-1234-1234-1234-123412341234}" type="slidenum">
              <a:rPr lang="es-PE"/>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p38: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9" name="Google Shape;639;p38: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640" name="Google Shape;640;p38: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fld id="{00000000-1234-1234-1234-123412341234}" type="slidenum">
              <a:rPr lang="es-PE"/>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p39: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9" name="Google Shape;649;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650" name="Google Shape;650;p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 name="Google Shape;70;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71" name="Google Shape;71;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p40: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7" name="Google Shape;657;p40: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658" name="Google Shape;658;p40: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fld id="{00000000-1234-1234-1234-123412341234}" type="slidenum">
              <a:rPr lang="es-PE"/>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p41: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2" name="Google Shape;672;p41: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673" name="Google Shape;673;p41: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fld id="{00000000-1234-1234-1234-123412341234}" type="slidenum">
              <a:rPr lang="es-PE"/>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p42: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4" name="Google Shape;684;p42: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685" name="Google Shape;685;p42: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fld id="{00000000-1234-1234-1234-123412341234}" type="slidenum">
              <a:rPr lang="es-PE"/>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p43: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3" name="Google Shape;703;p43: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704" name="Google Shape;704;p43: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fld id="{00000000-1234-1234-1234-123412341234}" type="slidenum">
              <a:rPr lang="es-PE"/>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p44: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1" name="Google Shape;721;p44: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722" name="Google Shape;722;p44: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fld id="{00000000-1234-1234-1234-123412341234}" type="slidenum">
              <a:rPr lang="es-PE"/>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p45: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1" name="Google Shape;741;p45: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742" name="Google Shape;742;p45: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fld id="{00000000-1234-1234-1234-123412341234}" type="slidenum">
              <a:rPr lang="es-PE"/>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p46: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9" name="Google Shape;779;p46: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780" name="Google Shape;780;p46: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fld id="{00000000-1234-1234-1234-123412341234}" type="slidenum">
              <a:rPr lang="es-PE"/>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p47: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8" name="Google Shape;818;p47: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819" name="Google Shape;819;p47: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fld id="{00000000-1234-1234-1234-123412341234}" type="slidenum">
              <a:rPr lang="es-PE"/>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6" name="Shape 826"/>
        <p:cNvGrpSpPr/>
        <p:nvPr/>
      </p:nvGrpSpPr>
      <p:grpSpPr>
        <a:xfrm>
          <a:off x="0" y="0"/>
          <a:ext cx="0" cy="0"/>
          <a:chOff x="0" y="0"/>
          <a:chExt cx="0" cy="0"/>
        </a:xfrm>
      </p:grpSpPr>
      <p:sp>
        <p:nvSpPr>
          <p:cNvPr id="827" name="Google Shape;827;p48: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8" name="Google Shape;828;p48: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829" name="Google Shape;829;p48: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fld id="{00000000-1234-1234-1234-123412341234}" type="slidenum">
              <a:rPr lang="es-PE"/>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6" name="Google Shape;836;p49: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5: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 name="Google Shape;78;p5: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79" name="Google Shape;79;p5: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fld id="{00000000-1234-1234-1234-123412341234}" type="slidenum">
              <a:rPr lang="es-PE"/>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p50: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5" name="Google Shape;845;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846" name="Google Shape;846;p5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8" name="Google Shape;858;p51: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6" name="Google Shape;866;p52: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6" name="Shape 876"/>
        <p:cNvGrpSpPr/>
        <p:nvPr/>
      </p:nvGrpSpPr>
      <p:grpSpPr>
        <a:xfrm>
          <a:off x="0" y="0"/>
          <a:ext cx="0" cy="0"/>
          <a:chOff x="0" y="0"/>
          <a:chExt cx="0" cy="0"/>
        </a:xfrm>
      </p:grpSpPr>
      <p:sp>
        <p:nvSpPr>
          <p:cNvPr id="877" name="Google Shape;877;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8" name="Google Shape;878;p53: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6: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 name="Google Shape;85;p6: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86" name="Google Shape;86;p6: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fld id="{00000000-1234-1234-1234-123412341234}" type="slidenum">
              <a:rPr lang="es-PE"/>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7: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7: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111" name="Google Shape;111;p7: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fld id="{00000000-1234-1234-1234-123412341234}" type="slidenum">
              <a:rPr lang="es-PE"/>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8: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p8: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130" name="Google Shape;130;p8: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fld id="{00000000-1234-1234-1234-123412341234}" type="slidenum">
              <a:rPr lang="es-P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9: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p9: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153" name="Google Shape;153;p9: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fld id="{00000000-1234-1234-1234-123412341234}" type="slidenum">
              <a:rPr lang="es-P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3" name="Shape 13"/>
        <p:cNvGrpSpPr/>
        <p:nvPr/>
      </p:nvGrpSpPr>
      <p:grpSpPr>
        <a:xfrm>
          <a:off x="0" y="0"/>
          <a:ext cx="0" cy="0"/>
          <a:chOff x="0" y="0"/>
          <a:chExt cx="0" cy="0"/>
        </a:xfrm>
      </p:grpSpPr>
    </p:spTree>
  </p:cSld>
  <p:clrMapOvr>
    <a:masterClrMapping/>
  </p:clrMapOvr>
  <p:extLst>
    <p:ext uri="{DCECCB84-F9BA-43D5-87BE-67443E8EF086}">
      <p15:sldGuideLst>
        <p15:guide id="1" orient="horz" pos="1800">
          <p15:clr>
            <a:srgbClr val="FBAE40"/>
          </p15:clr>
        </p15:guide>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showMasterSp="0">
  <p:cSld name="Título y objetos">
    <p:spTree>
      <p:nvGrpSpPr>
        <p:cNvPr id="14" name="Shape 14"/>
        <p:cNvGrpSpPr/>
        <p:nvPr/>
      </p:nvGrpSpPr>
      <p:grpSpPr>
        <a:xfrm>
          <a:off x="0" y="0"/>
          <a:ext cx="0" cy="0"/>
          <a:chOff x="0" y="0"/>
          <a:chExt cx="0" cy="0"/>
        </a:xfrm>
      </p:grpSpPr>
      <p:sp>
        <p:nvSpPr>
          <p:cNvPr id="15" name="Google Shape;15;p56"/>
          <p:cNvSpPr/>
          <p:nvPr/>
        </p:nvSpPr>
        <p:spPr>
          <a:xfrm>
            <a:off x="7230071" y="5371562"/>
            <a:ext cx="1518364" cy="18466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PE" sz="600">
                <a:solidFill>
                  <a:srgbClr val="7F7F7F"/>
                </a:solidFill>
                <a:latin typeface="Arial"/>
                <a:ea typeface="Arial"/>
                <a:cs typeface="Arial"/>
                <a:sym typeface="Arial"/>
              </a:rPr>
              <a:t>© ISIL. Todos los derechos reservados</a:t>
            </a:r>
            <a:endParaRPr/>
          </a:p>
        </p:txBody>
      </p:sp>
      <p:pic>
        <p:nvPicPr>
          <p:cNvPr id="16" name="Google Shape;16;p56"/>
          <p:cNvPicPr preferRelativeResize="0"/>
          <p:nvPr/>
        </p:nvPicPr>
        <p:blipFill rotWithShape="1">
          <a:blip r:embed="rId2">
            <a:alphaModFix amt="20000"/>
          </a:blip>
          <a:srcRect b="0" l="0" r="0" t="0"/>
          <a:stretch/>
        </p:blipFill>
        <p:spPr>
          <a:xfrm>
            <a:off x="506316" y="5349407"/>
            <a:ext cx="369984" cy="206823"/>
          </a:xfrm>
          <a:prstGeom prst="rect">
            <a:avLst/>
          </a:prstGeom>
          <a:noFill/>
          <a:ln>
            <a:noFill/>
          </a:ln>
        </p:spPr>
      </p:pic>
      <p:sp>
        <p:nvSpPr>
          <p:cNvPr id="17" name="Google Shape;17;p56"/>
          <p:cNvSpPr txBox="1"/>
          <p:nvPr/>
        </p:nvSpPr>
        <p:spPr>
          <a:xfrm>
            <a:off x="876300" y="5343295"/>
            <a:ext cx="1689886"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800">
                <a:solidFill>
                  <a:srgbClr val="7F7F7F"/>
                </a:solidFill>
                <a:latin typeface="Calibri"/>
                <a:ea typeface="Calibri"/>
                <a:cs typeface="Calibri"/>
                <a:sym typeface="Calibri"/>
              </a:rPr>
              <a:t>GESTIÓN DE PROYECTOS</a:t>
            </a:r>
            <a:r>
              <a:rPr lang="es-PE" sz="800">
                <a:solidFill>
                  <a:srgbClr val="7F7F7F"/>
                </a:solidFill>
                <a:latin typeface="Calibri"/>
                <a:ea typeface="Calibri"/>
                <a:cs typeface="Calibri"/>
                <a:sym typeface="Calibri"/>
              </a:rPr>
              <a:t> </a:t>
            </a:r>
            <a:r>
              <a:rPr lang="es-PE" sz="800">
                <a:solidFill>
                  <a:srgbClr val="7F7F7F"/>
                </a:solidFill>
                <a:latin typeface="Calibri"/>
                <a:ea typeface="Calibri"/>
                <a:cs typeface="Calibri"/>
                <a:sym typeface="Calibri"/>
              </a:rPr>
              <a:t>•  TEMA 10</a:t>
            </a:r>
            <a:endParaRPr sz="800">
              <a:solidFill>
                <a:srgbClr val="7F7F7F"/>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1 Imagen A">
  <p:cSld name="Subtema - 1 Imagen A">
    <p:spTree>
      <p:nvGrpSpPr>
        <p:cNvPr id="18" name="Shape 18"/>
        <p:cNvGrpSpPr/>
        <p:nvPr/>
      </p:nvGrpSpPr>
      <p:grpSpPr>
        <a:xfrm>
          <a:off x="0" y="0"/>
          <a:ext cx="0" cy="0"/>
          <a:chOff x="0" y="0"/>
          <a:chExt cx="0" cy="0"/>
        </a:xfrm>
      </p:grpSpPr>
    </p:spTree>
  </p:cSld>
  <p:clrMapOvr>
    <a:masterClrMapping/>
  </p:clrMapOvr>
  <p:extLst>
    <p:ext uri="{DCECCB84-F9BA-43D5-87BE-67443E8EF086}">
      <p15:sldGuideLst>
        <p15:guide id="1" orient="horz" pos="1800">
          <p15:clr>
            <a:srgbClr val="FBAE40"/>
          </p15:clr>
        </p15:guide>
        <p15:guide id="2" pos="2880">
          <p15:clr>
            <a:srgbClr val="FBAE40"/>
          </p15:clr>
        </p15:guide>
        <p15:guide id="3" pos="5465">
          <p15:clr>
            <a:srgbClr val="FBAE40"/>
          </p15:clr>
        </p15:guide>
        <p15:guide id="4" pos="317">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4"/>
          <p:cNvSpPr/>
          <p:nvPr/>
        </p:nvSpPr>
        <p:spPr>
          <a:xfrm>
            <a:off x="7230071" y="5371562"/>
            <a:ext cx="1518364" cy="18466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s-PE" sz="600" u="none" cap="none" strike="noStrike">
                <a:solidFill>
                  <a:srgbClr val="7F7F7F"/>
                </a:solidFill>
                <a:latin typeface="Arial"/>
                <a:ea typeface="Arial"/>
                <a:cs typeface="Arial"/>
                <a:sym typeface="Arial"/>
              </a:rPr>
              <a:t>© ISIL. Todos los derechos reservados</a:t>
            </a:r>
            <a:endParaRPr/>
          </a:p>
        </p:txBody>
      </p:sp>
      <p:sp>
        <p:nvSpPr>
          <p:cNvPr id="11" name="Google Shape;11;p54"/>
          <p:cNvSpPr txBox="1"/>
          <p:nvPr/>
        </p:nvSpPr>
        <p:spPr>
          <a:xfrm>
            <a:off x="876300" y="5343295"/>
            <a:ext cx="1689886"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PE" sz="800" u="none" cap="none" strike="noStrike">
                <a:solidFill>
                  <a:srgbClr val="7F7F7F"/>
                </a:solidFill>
                <a:latin typeface="Calibri"/>
                <a:ea typeface="Calibri"/>
                <a:cs typeface="Calibri"/>
                <a:sym typeface="Calibri"/>
              </a:rPr>
              <a:t>GESTIÓN DE PROYECTOS •  TEMA 10</a:t>
            </a:r>
            <a:endParaRPr sz="800">
              <a:solidFill>
                <a:srgbClr val="7F7F7F"/>
              </a:solidFill>
              <a:latin typeface="Calibri"/>
              <a:ea typeface="Calibri"/>
              <a:cs typeface="Calibri"/>
              <a:sym typeface="Calibri"/>
            </a:endParaRPr>
          </a:p>
        </p:txBody>
      </p:sp>
      <p:pic>
        <p:nvPicPr>
          <p:cNvPr id="12" name="Google Shape;12;p54"/>
          <p:cNvPicPr preferRelativeResize="0"/>
          <p:nvPr/>
        </p:nvPicPr>
        <p:blipFill rotWithShape="1">
          <a:blip r:embed="rId1">
            <a:alphaModFix amt="20000"/>
          </a:blip>
          <a:srcRect b="0" l="0" r="0" t="0"/>
          <a:stretch/>
        </p:blipFill>
        <p:spPr>
          <a:xfrm>
            <a:off x="506316" y="5349407"/>
            <a:ext cx="369984" cy="20682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F26B43"/>
          </p15:clr>
        </p15:guide>
        <p15:guide id="2" pos="2767">
          <p15:clr>
            <a:srgbClr val="F26B43"/>
          </p15:clr>
        </p15:guide>
        <p15:guide id="3" pos="5465">
          <p15:clr>
            <a:srgbClr val="F26B43"/>
          </p15:clr>
        </p15:guide>
        <p15:guide id="4" pos="2980">
          <p15:clr>
            <a:srgbClr val="F26B43"/>
          </p15:clr>
        </p15:guide>
        <p15:guide id="5" pos="317">
          <p15:clr>
            <a:srgbClr val="F26B43"/>
          </p15:clr>
        </p15:guide>
        <p15:guide id="6" orient="horz" pos="575">
          <p15:clr>
            <a:srgbClr val="F26B43"/>
          </p15:clr>
        </p15:guide>
        <p15:guide id="7" orient="horz" pos="303">
          <p15:clr>
            <a:srgbClr val="F26B43"/>
          </p15:clr>
        </p15:guide>
        <p15:guide id="8" orient="horz" pos="3297">
          <p15:clr>
            <a:srgbClr val="F26B43"/>
          </p15:clr>
        </p15:guide>
      </p15:sldGuideLst>
    </p:ext>
  </p:extLst>
</p:sldMaster>
</file>

<file path=ppt/slides/_rels/slide1.xml.rels><?xml version="1.0" encoding="UTF-8" standalone="yes"?><Relationships xmlns="http://schemas.openxmlformats.org/package/2006/relationships"><Relationship Id="rId11" Type="http://schemas.openxmlformats.org/officeDocument/2006/relationships/image" Target="../media/image1.png"/><Relationship Id="rId10" Type="http://schemas.openxmlformats.org/officeDocument/2006/relationships/image" Target="../media/image6.png"/><Relationship Id="rId13" Type="http://schemas.openxmlformats.org/officeDocument/2006/relationships/image" Target="../media/image2.png"/><Relationship Id="rId12"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png"/><Relationship Id="rId4" Type="http://schemas.openxmlformats.org/officeDocument/2006/relationships/image" Target="../media/image8.png"/><Relationship Id="rId9" Type="http://schemas.openxmlformats.org/officeDocument/2006/relationships/image" Target="../media/image4.png"/><Relationship Id="rId5" Type="http://schemas.openxmlformats.org/officeDocument/2006/relationships/image" Target="../media/image18.png"/><Relationship Id="rId6" Type="http://schemas.openxmlformats.org/officeDocument/2006/relationships/image" Target="../media/image13.png"/><Relationship Id="rId7" Type="http://schemas.openxmlformats.org/officeDocument/2006/relationships/image" Target="../media/image12.png"/><Relationship Id="rId8"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4.jpg"/><Relationship Id="rId4" Type="http://schemas.openxmlformats.org/officeDocument/2006/relationships/image" Target="../media/image1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9.png"/><Relationship Id="rId5" Type="http://schemas.openxmlformats.org/officeDocument/2006/relationships/image" Target="../media/image2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9.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3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2.png"/><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8.png"/><Relationship Id="rId4" Type="http://schemas.openxmlformats.org/officeDocument/2006/relationships/image" Target="../media/image2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21.png"/><Relationship Id="rId4" Type="http://schemas.openxmlformats.org/officeDocument/2006/relationships/image" Target="../media/image3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30.png"/><Relationship Id="rId4" Type="http://schemas.openxmlformats.org/officeDocument/2006/relationships/image" Target="../media/image3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21.png"/><Relationship Id="rId4" Type="http://schemas.openxmlformats.org/officeDocument/2006/relationships/image" Target="../media/image3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34.png"/><Relationship Id="rId4" Type="http://schemas.openxmlformats.org/officeDocument/2006/relationships/image" Target="../media/image3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2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5.png"/><Relationship Id="rId5" Type="http://schemas.openxmlformats.org/officeDocument/2006/relationships/image" Target="../media/image2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 name="Shape 23"/>
        <p:cNvGrpSpPr/>
        <p:nvPr/>
      </p:nvGrpSpPr>
      <p:grpSpPr>
        <a:xfrm>
          <a:off x="0" y="0"/>
          <a:ext cx="0" cy="0"/>
          <a:chOff x="0" y="0"/>
          <a:chExt cx="0" cy="0"/>
        </a:xfrm>
      </p:grpSpPr>
      <p:sp>
        <p:nvSpPr>
          <p:cNvPr id="24" name="Google Shape;24;p1"/>
          <p:cNvSpPr/>
          <p:nvPr/>
        </p:nvSpPr>
        <p:spPr>
          <a:xfrm>
            <a:off x="182879" y="5120640"/>
            <a:ext cx="4304965" cy="46201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 name="Google Shape;25;p1"/>
          <p:cNvSpPr/>
          <p:nvPr/>
        </p:nvSpPr>
        <p:spPr>
          <a:xfrm>
            <a:off x="3743325" y="-16622"/>
            <a:ext cx="5400675" cy="5731622"/>
          </a:xfrm>
          <a:prstGeom prst="rect">
            <a:avLst/>
          </a:prstGeom>
          <a:solidFill>
            <a:srgbClr val="2770D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6" name="Google Shape;26;p1"/>
          <p:cNvPicPr preferRelativeResize="0"/>
          <p:nvPr/>
        </p:nvPicPr>
        <p:blipFill rotWithShape="1">
          <a:blip r:embed="rId3">
            <a:alphaModFix/>
          </a:blip>
          <a:srcRect b="13575" l="0" r="0" t="23021"/>
          <a:stretch/>
        </p:blipFill>
        <p:spPr>
          <a:xfrm>
            <a:off x="4906532" y="1363020"/>
            <a:ext cx="3119475" cy="3878822"/>
          </a:xfrm>
          <a:prstGeom prst="rect">
            <a:avLst/>
          </a:prstGeom>
          <a:noFill/>
          <a:ln>
            <a:noFill/>
          </a:ln>
        </p:spPr>
      </p:pic>
      <p:sp>
        <p:nvSpPr>
          <p:cNvPr id="27" name="Google Shape;27;p1"/>
          <p:cNvSpPr txBox="1"/>
          <p:nvPr/>
        </p:nvSpPr>
        <p:spPr>
          <a:xfrm>
            <a:off x="503238" y="808689"/>
            <a:ext cx="3104743" cy="1384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s-PE" sz="900">
                <a:solidFill>
                  <a:srgbClr val="6C6D6C"/>
                </a:solidFill>
                <a:latin typeface="Calibri"/>
                <a:ea typeface="Calibri"/>
                <a:cs typeface="Calibri"/>
                <a:sym typeface="Calibri"/>
              </a:rPr>
              <a:t>GESTIÓN DE PROYECTOS</a:t>
            </a:r>
            <a:endParaRPr/>
          </a:p>
        </p:txBody>
      </p:sp>
      <p:pic>
        <p:nvPicPr>
          <p:cNvPr id="28" name="Google Shape;28;p1"/>
          <p:cNvPicPr preferRelativeResize="0"/>
          <p:nvPr/>
        </p:nvPicPr>
        <p:blipFill rotWithShape="1">
          <a:blip r:embed="rId4">
            <a:alphaModFix amt="35000"/>
          </a:blip>
          <a:srcRect b="0" l="0" r="0" t="0"/>
          <a:stretch/>
        </p:blipFill>
        <p:spPr>
          <a:xfrm flipH="1">
            <a:off x="7671560" y="719809"/>
            <a:ext cx="330754" cy="210584"/>
          </a:xfrm>
          <a:prstGeom prst="rect">
            <a:avLst/>
          </a:prstGeom>
          <a:noFill/>
          <a:ln>
            <a:noFill/>
          </a:ln>
        </p:spPr>
      </p:pic>
      <p:pic>
        <p:nvPicPr>
          <p:cNvPr id="29" name="Google Shape;29;p1"/>
          <p:cNvPicPr preferRelativeResize="0"/>
          <p:nvPr/>
        </p:nvPicPr>
        <p:blipFill rotWithShape="1">
          <a:blip r:embed="rId5">
            <a:alphaModFix amt="35000"/>
          </a:blip>
          <a:srcRect b="0" l="0" r="0" t="0"/>
          <a:stretch/>
        </p:blipFill>
        <p:spPr>
          <a:xfrm>
            <a:off x="4602367" y="3922903"/>
            <a:ext cx="317533" cy="196092"/>
          </a:xfrm>
          <a:prstGeom prst="rect">
            <a:avLst/>
          </a:prstGeom>
          <a:noFill/>
          <a:ln>
            <a:noFill/>
          </a:ln>
        </p:spPr>
      </p:pic>
      <p:pic>
        <p:nvPicPr>
          <p:cNvPr id="30" name="Google Shape;30;p1"/>
          <p:cNvPicPr preferRelativeResize="0"/>
          <p:nvPr/>
        </p:nvPicPr>
        <p:blipFill rotWithShape="1">
          <a:blip r:embed="rId6">
            <a:alphaModFix amt="35000"/>
          </a:blip>
          <a:srcRect b="0" l="0" r="0" t="0"/>
          <a:stretch/>
        </p:blipFill>
        <p:spPr>
          <a:xfrm>
            <a:off x="4942267" y="2261866"/>
            <a:ext cx="114521" cy="114521"/>
          </a:xfrm>
          <a:prstGeom prst="rect">
            <a:avLst/>
          </a:prstGeom>
          <a:noFill/>
          <a:ln>
            <a:noFill/>
          </a:ln>
        </p:spPr>
      </p:pic>
      <p:pic>
        <p:nvPicPr>
          <p:cNvPr id="31" name="Google Shape;31;p1"/>
          <p:cNvPicPr preferRelativeResize="0"/>
          <p:nvPr/>
        </p:nvPicPr>
        <p:blipFill rotWithShape="1">
          <a:blip r:embed="rId4">
            <a:alphaModFix amt="35000"/>
          </a:blip>
          <a:srcRect b="0" l="0" r="0" t="0"/>
          <a:stretch/>
        </p:blipFill>
        <p:spPr>
          <a:xfrm flipH="1">
            <a:off x="4184978" y="1944047"/>
            <a:ext cx="272736" cy="173645"/>
          </a:xfrm>
          <a:prstGeom prst="rect">
            <a:avLst/>
          </a:prstGeom>
          <a:noFill/>
          <a:ln>
            <a:noFill/>
          </a:ln>
        </p:spPr>
      </p:pic>
      <p:sp>
        <p:nvSpPr>
          <p:cNvPr id="32" name="Google Shape;32;p1"/>
          <p:cNvSpPr txBox="1"/>
          <p:nvPr/>
        </p:nvSpPr>
        <p:spPr>
          <a:xfrm>
            <a:off x="743902" y="1819386"/>
            <a:ext cx="1457648" cy="30777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s-PE" sz="2000">
                <a:solidFill>
                  <a:srgbClr val="2770D5"/>
                </a:solidFill>
                <a:latin typeface="Calibri"/>
                <a:ea typeface="Calibri"/>
                <a:cs typeface="Calibri"/>
                <a:sym typeface="Calibri"/>
              </a:rPr>
              <a:t>TEMA 10</a:t>
            </a:r>
            <a:endParaRPr/>
          </a:p>
        </p:txBody>
      </p:sp>
      <p:pic>
        <p:nvPicPr>
          <p:cNvPr id="33" name="Google Shape;33;p1"/>
          <p:cNvPicPr preferRelativeResize="0"/>
          <p:nvPr/>
        </p:nvPicPr>
        <p:blipFill rotWithShape="1">
          <a:blip r:embed="rId6">
            <a:alphaModFix amt="35000"/>
          </a:blip>
          <a:srcRect b="0" l="0" r="0" t="0"/>
          <a:stretch/>
        </p:blipFill>
        <p:spPr>
          <a:xfrm>
            <a:off x="7836937" y="3692222"/>
            <a:ext cx="76092" cy="76092"/>
          </a:xfrm>
          <a:prstGeom prst="rect">
            <a:avLst/>
          </a:prstGeom>
          <a:noFill/>
          <a:ln>
            <a:noFill/>
          </a:ln>
        </p:spPr>
      </p:pic>
      <p:pic>
        <p:nvPicPr>
          <p:cNvPr id="34" name="Google Shape;34;p1"/>
          <p:cNvPicPr preferRelativeResize="0"/>
          <p:nvPr/>
        </p:nvPicPr>
        <p:blipFill rotWithShape="1">
          <a:blip r:embed="rId4">
            <a:alphaModFix amt="35000"/>
          </a:blip>
          <a:srcRect b="0" l="0" r="0" t="0"/>
          <a:stretch/>
        </p:blipFill>
        <p:spPr>
          <a:xfrm flipH="1">
            <a:off x="8114327" y="3987789"/>
            <a:ext cx="286860" cy="182638"/>
          </a:xfrm>
          <a:prstGeom prst="rect">
            <a:avLst/>
          </a:prstGeom>
          <a:noFill/>
          <a:ln>
            <a:noFill/>
          </a:ln>
        </p:spPr>
      </p:pic>
      <p:pic>
        <p:nvPicPr>
          <p:cNvPr id="35" name="Google Shape;35;p1"/>
          <p:cNvPicPr preferRelativeResize="0"/>
          <p:nvPr/>
        </p:nvPicPr>
        <p:blipFill rotWithShape="1">
          <a:blip r:embed="rId7">
            <a:alphaModFix amt="35000"/>
          </a:blip>
          <a:srcRect b="0" l="0" r="0" t="0"/>
          <a:stretch/>
        </p:blipFill>
        <p:spPr>
          <a:xfrm>
            <a:off x="5616899" y="1065406"/>
            <a:ext cx="248554" cy="174528"/>
          </a:xfrm>
          <a:prstGeom prst="rect">
            <a:avLst/>
          </a:prstGeom>
          <a:noFill/>
          <a:ln>
            <a:noFill/>
          </a:ln>
        </p:spPr>
      </p:pic>
      <p:pic>
        <p:nvPicPr>
          <p:cNvPr id="36" name="Google Shape;36;p1"/>
          <p:cNvPicPr preferRelativeResize="0"/>
          <p:nvPr/>
        </p:nvPicPr>
        <p:blipFill rotWithShape="1">
          <a:blip r:embed="rId6">
            <a:alphaModFix amt="35000"/>
          </a:blip>
          <a:srcRect b="0" l="0" r="0" t="0"/>
          <a:stretch/>
        </p:blipFill>
        <p:spPr>
          <a:xfrm>
            <a:off x="8296306" y="2298119"/>
            <a:ext cx="114521" cy="114521"/>
          </a:xfrm>
          <a:prstGeom prst="rect">
            <a:avLst/>
          </a:prstGeom>
          <a:noFill/>
          <a:ln>
            <a:noFill/>
          </a:ln>
        </p:spPr>
      </p:pic>
      <p:pic>
        <p:nvPicPr>
          <p:cNvPr id="37" name="Google Shape;37;p1"/>
          <p:cNvPicPr preferRelativeResize="0"/>
          <p:nvPr/>
        </p:nvPicPr>
        <p:blipFill rotWithShape="1">
          <a:blip r:embed="rId6">
            <a:alphaModFix amt="35000"/>
          </a:blip>
          <a:srcRect b="0" l="0" r="0" t="0"/>
          <a:stretch/>
        </p:blipFill>
        <p:spPr>
          <a:xfrm>
            <a:off x="7310896" y="1309940"/>
            <a:ext cx="76092" cy="76092"/>
          </a:xfrm>
          <a:prstGeom prst="rect">
            <a:avLst/>
          </a:prstGeom>
          <a:noFill/>
          <a:ln>
            <a:noFill/>
          </a:ln>
        </p:spPr>
      </p:pic>
      <p:pic>
        <p:nvPicPr>
          <p:cNvPr id="38" name="Google Shape;38;p1"/>
          <p:cNvPicPr preferRelativeResize="0"/>
          <p:nvPr/>
        </p:nvPicPr>
        <p:blipFill rotWithShape="1">
          <a:blip r:embed="rId8">
            <a:alphaModFix amt="40000"/>
          </a:blip>
          <a:srcRect b="0" l="0" r="0" t="0"/>
          <a:stretch/>
        </p:blipFill>
        <p:spPr>
          <a:xfrm>
            <a:off x="4378423" y="2749601"/>
            <a:ext cx="563842" cy="563842"/>
          </a:xfrm>
          <a:prstGeom prst="rect">
            <a:avLst/>
          </a:prstGeom>
          <a:noFill/>
          <a:ln>
            <a:noFill/>
          </a:ln>
        </p:spPr>
      </p:pic>
      <p:pic>
        <p:nvPicPr>
          <p:cNvPr id="39" name="Google Shape;39;p1"/>
          <p:cNvPicPr preferRelativeResize="0"/>
          <p:nvPr/>
        </p:nvPicPr>
        <p:blipFill rotWithShape="1">
          <a:blip r:embed="rId9">
            <a:alphaModFix amt="39000"/>
          </a:blip>
          <a:srcRect b="0" l="0" r="0" t="0"/>
          <a:stretch/>
        </p:blipFill>
        <p:spPr>
          <a:xfrm>
            <a:off x="7791007" y="1314368"/>
            <a:ext cx="646640" cy="646640"/>
          </a:xfrm>
          <a:prstGeom prst="rect">
            <a:avLst/>
          </a:prstGeom>
          <a:noFill/>
          <a:ln>
            <a:noFill/>
          </a:ln>
        </p:spPr>
      </p:pic>
      <p:pic>
        <p:nvPicPr>
          <p:cNvPr id="40" name="Google Shape;40;p1"/>
          <p:cNvPicPr preferRelativeResize="0"/>
          <p:nvPr/>
        </p:nvPicPr>
        <p:blipFill rotWithShape="1">
          <a:blip r:embed="rId10">
            <a:alphaModFix amt="40000"/>
          </a:blip>
          <a:srcRect b="0" l="0" r="0" t="0"/>
          <a:stretch/>
        </p:blipFill>
        <p:spPr>
          <a:xfrm>
            <a:off x="4572000" y="1258457"/>
            <a:ext cx="643876" cy="643876"/>
          </a:xfrm>
          <a:prstGeom prst="rect">
            <a:avLst/>
          </a:prstGeom>
          <a:noFill/>
          <a:ln>
            <a:noFill/>
          </a:ln>
        </p:spPr>
      </p:pic>
      <p:pic>
        <p:nvPicPr>
          <p:cNvPr id="41" name="Google Shape;41;p1"/>
          <p:cNvPicPr preferRelativeResize="0"/>
          <p:nvPr/>
        </p:nvPicPr>
        <p:blipFill rotWithShape="1">
          <a:blip r:embed="rId11">
            <a:alphaModFix amt="40000"/>
          </a:blip>
          <a:srcRect b="0" l="0" r="0" t="0"/>
          <a:stretch/>
        </p:blipFill>
        <p:spPr>
          <a:xfrm>
            <a:off x="6304593" y="567170"/>
            <a:ext cx="691289" cy="691289"/>
          </a:xfrm>
          <a:prstGeom prst="rect">
            <a:avLst/>
          </a:prstGeom>
          <a:noFill/>
          <a:ln>
            <a:noFill/>
          </a:ln>
        </p:spPr>
      </p:pic>
      <p:pic>
        <p:nvPicPr>
          <p:cNvPr id="42" name="Google Shape;42;p1"/>
          <p:cNvPicPr preferRelativeResize="0"/>
          <p:nvPr/>
        </p:nvPicPr>
        <p:blipFill rotWithShape="1">
          <a:blip r:embed="rId12">
            <a:alphaModFix amt="40000"/>
          </a:blip>
          <a:srcRect b="0" l="0" r="0" t="0"/>
          <a:stretch/>
        </p:blipFill>
        <p:spPr>
          <a:xfrm>
            <a:off x="7836939" y="2769176"/>
            <a:ext cx="593087" cy="593087"/>
          </a:xfrm>
          <a:prstGeom prst="rect">
            <a:avLst/>
          </a:prstGeom>
          <a:noFill/>
          <a:ln>
            <a:noFill/>
          </a:ln>
        </p:spPr>
      </p:pic>
      <p:sp>
        <p:nvSpPr>
          <p:cNvPr id="43" name="Google Shape;43;p1"/>
          <p:cNvSpPr/>
          <p:nvPr/>
        </p:nvSpPr>
        <p:spPr>
          <a:xfrm>
            <a:off x="491439" y="3072231"/>
            <a:ext cx="3173009" cy="2415213"/>
          </a:xfrm>
          <a:prstGeom prst="rect">
            <a:avLst/>
          </a:prstGeom>
          <a:noFill/>
          <a:ln>
            <a:noFill/>
          </a:ln>
        </p:spPr>
        <p:txBody>
          <a:bodyPr anchorCtr="0" anchor="t" bIns="0" lIns="0" spcFirstLastPara="1" rIns="0" wrap="square" tIns="0">
            <a:spAutoFit/>
          </a:bodyPr>
          <a:lstStyle/>
          <a:p>
            <a:pPr indent="-177800" lvl="0" marL="177800" marR="0" rtl="0" algn="l">
              <a:lnSpc>
                <a:spcPct val="120000"/>
              </a:lnSpc>
              <a:spcBef>
                <a:spcPts val="0"/>
              </a:spcBef>
              <a:spcAft>
                <a:spcPts val="0"/>
              </a:spcAft>
              <a:buClr>
                <a:srgbClr val="2670D5"/>
              </a:buClr>
              <a:buSzPts val="1200"/>
              <a:buFont typeface="Arial"/>
              <a:buChar char="•"/>
            </a:pPr>
            <a:r>
              <a:rPr lang="es-PE" sz="1200">
                <a:solidFill>
                  <a:schemeClr val="dk1"/>
                </a:solidFill>
                <a:latin typeface="Arial"/>
                <a:ea typeface="Arial"/>
                <a:cs typeface="Arial"/>
                <a:sym typeface="Arial"/>
              </a:rPr>
              <a:t>Definiciones básicas</a:t>
            </a:r>
            <a:endParaRPr sz="1200">
              <a:solidFill>
                <a:schemeClr val="dk1"/>
              </a:solidFill>
              <a:latin typeface="Arial"/>
              <a:ea typeface="Arial"/>
              <a:cs typeface="Arial"/>
              <a:sym typeface="Arial"/>
            </a:endParaRPr>
          </a:p>
          <a:p>
            <a:pPr indent="-177800" lvl="0" marL="177800" marR="0" rtl="0" algn="l">
              <a:lnSpc>
                <a:spcPct val="120000"/>
              </a:lnSpc>
              <a:spcBef>
                <a:spcPts val="0"/>
              </a:spcBef>
              <a:spcAft>
                <a:spcPts val="0"/>
              </a:spcAft>
              <a:buClr>
                <a:srgbClr val="2670D5"/>
              </a:buClr>
              <a:buSzPts val="1200"/>
              <a:buFont typeface="Arial"/>
              <a:buChar char="•"/>
            </a:pPr>
            <a:r>
              <a:rPr lang="es-PE" sz="1200">
                <a:solidFill>
                  <a:schemeClr val="dk1"/>
                </a:solidFill>
                <a:latin typeface="Arial"/>
                <a:ea typeface="Arial"/>
                <a:cs typeface="Arial"/>
                <a:sym typeface="Arial"/>
              </a:rPr>
              <a:t>Diferencia entre riesgo y problema</a:t>
            </a:r>
            <a:endParaRPr sz="1200">
              <a:solidFill>
                <a:schemeClr val="dk1"/>
              </a:solidFill>
              <a:latin typeface="Arial"/>
              <a:ea typeface="Arial"/>
              <a:cs typeface="Arial"/>
              <a:sym typeface="Arial"/>
            </a:endParaRPr>
          </a:p>
          <a:p>
            <a:pPr indent="-177800" lvl="0" marL="177800" marR="0" rtl="0" algn="l">
              <a:lnSpc>
                <a:spcPct val="120000"/>
              </a:lnSpc>
              <a:spcBef>
                <a:spcPts val="0"/>
              </a:spcBef>
              <a:spcAft>
                <a:spcPts val="0"/>
              </a:spcAft>
              <a:buClr>
                <a:srgbClr val="2670D5"/>
              </a:buClr>
              <a:buSzPts val="1200"/>
              <a:buFont typeface="Arial"/>
              <a:buChar char="•"/>
            </a:pPr>
            <a:r>
              <a:rPr lang="es-PE" sz="1200">
                <a:solidFill>
                  <a:schemeClr val="dk1"/>
                </a:solidFill>
                <a:latin typeface="Arial"/>
                <a:ea typeface="Arial"/>
                <a:cs typeface="Arial"/>
                <a:sym typeface="Arial"/>
              </a:rPr>
              <a:t>Ambigüedad, Complejidad, Volatilidad, Riesgo.</a:t>
            </a:r>
            <a:endParaRPr sz="1200">
              <a:solidFill>
                <a:schemeClr val="dk1"/>
              </a:solidFill>
              <a:latin typeface="Arial"/>
              <a:ea typeface="Arial"/>
              <a:cs typeface="Arial"/>
              <a:sym typeface="Arial"/>
            </a:endParaRPr>
          </a:p>
          <a:p>
            <a:pPr indent="-177800" lvl="0" marL="177800" marR="0" rtl="0" algn="l">
              <a:lnSpc>
                <a:spcPct val="120000"/>
              </a:lnSpc>
              <a:spcBef>
                <a:spcPts val="0"/>
              </a:spcBef>
              <a:spcAft>
                <a:spcPts val="0"/>
              </a:spcAft>
              <a:buClr>
                <a:srgbClr val="2670D5"/>
              </a:buClr>
              <a:buSzPts val="1200"/>
              <a:buFont typeface="Arial"/>
              <a:buChar char="•"/>
            </a:pPr>
            <a:r>
              <a:rPr lang="es-PE" sz="1200">
                <a:solidFill>
                  <a:schemeClr val="dk1"/>
                </a:solidFill>
                <a:latin typeface="Arial"/>
                <a:ea typeface="Arial"/>
                <a:cs typeface="Arial"/>
                <a:sym typeface="Arial"/>
              </a:rPr>
              <a:t>Relación entre supuestos y riesgos</a:t>
            </a:r>
            <a:endParaRPr sz="1200">
              <a:solidFill>
                <a:schemeClr val="dk1"/>
              </a:solidFill>
              <a:latin typeface="Arial"/>
              <a:ea typeface="Arial"/>
              <a:cs typeface="Arial"/>
              <a:sym typeface="Arial"/>
            </a:endParaRPr>
          </a:p>
          <a:p>
            <a:pPr indent="-177800" lvl="0" marL="177800" marR="0" rtl="0" algn="l">
              <a:lnSpc>
                <a:spcPct val="120000"/>
              </a:lnSpc>
              <a:spcBef>
                <a:spcPts val="0"/>
              </a:spcBef>
              <a:spcAft>
                <a:spcPts val="0"/>
              </a:spcAft>
              <a:buClr>
                <a:srgbClr val="2670D5"/>
              </a:buClr>
              <a:buSzPts val="1200"/>
              <a:buFont typeface="Arial"/>
              <a:buChar char="•"/>
            </a:pPr>
            <a:r>
              <a:rPr lang="es-PE" sz="1200">
                <a:solidFill>
                  <a:schemeClr val="dk1"/>
                </a:solidFill>
                <a:latin typeface="Arial"/>
                <a:ea typeface="Arial"/>
                <a:cs typeface="Arial"/>
                <a:sym typeface="Arial"/>
              </a:rPr>
              <a:t>Identificar los Riesgos</a:t>
            </a:r>
            <a:endParaRPr sz="1200">
              <a:solidFill>
                <a:schemeClr val="dk1"/>
              </a:solidFill>
              <a:latin typeface="Arial"/>
              <a:ea typeface="Arial"/>
              <a:cs typeface="Arial"/>
              <a:sym typeface="Arial"/>
            </a:endParaRPr>
          </a:p>
          <a:p>
            <a:pPr indent="-177800" lvl="0" marL="177800" marR="0" rtl="0" algn="l">
              <a:lnSpc>
                <a:spcPct val="120000"/>
              </a:lnSpc>
              <a:spcBef>
                <a:spcPts val="0"/>
              </a:spcBef>
              <a:spcAft>
                <a:spcPts val="0"/>
              </a:spcAft>
              <a:buClr>
                <a:srgbClr val="2670D5"/>
              </a:buClr>
              <a:buSzPts val="1200"/>
              <a:buFont typeface="Arial"/>
              <a:buChar char="•"/>
            </a:pPr>
            <a:r>
              <a:rPr lang="es-PE" sz="1200">
                <a:solidFill>
                  <a:schemeClr val="dk1"/>
                </a:solidFill>
                <a:latin typeface="Arial"/>
                <a:ea typeface="Arial"/>
                <a:cs typeface="Arial"/>
                <a:sym typeface="Arial"/>
              </a:rPr>
              <a:t>Analizar el impacto, probabilidad y prioridad de los riesgos identificados</a:t>
            </a:r>
            <a:endParaRPr sz="1200">
              <a:solidFill>
                <a:schemeClr val="dk1"/>
              </a:solidFill>
              <a:latin typeface="Arial"/>
              <a:ea typeface="Arial"/>
              <a:cs typeface="Arial"/>
              <a:sym typeface="Arial"/>
            </a:endParaRPr>
          </a:p>
          <a:p>
            <a:pPr indent="-177800" lvl="0" marL="177800" marR="0" rtl="0" algn="l">
              <a:lnSpc>
                <a:spcPct val="120000"/>
              </a:lnSpc>
              <a:spcBef>
                <a:spcPts val="0"/>
              </a:spcBef>
              <a:spcAft>
                <a:spcPts val="0"/>
              </a:spcAft>
              <a:buClr>
                <a:srgbClr val="2670D5"/>
              </a:buClr>
              <a:buSzPts val="1200"/>
              <a:buFont typeface="Arial"/>
              <a:buChar char="•"/>
            </a:pPr>
            <a:r>
              <a:rPr lang="es-PE" sz="1200">
                <a:solidFill>
                  <a:schemeClr val="dk1"/>
                </a:solidFill>
                <a:latin typeface="Arial"/>
                <a:ea typeface="Arial"/>
                <a:cs typeface="Arial"/>
                <a:sym typeface="Arial"/>
              </a:rPr>
              <a:t>Estrategias para responder a los riesgos del proyecto</a:t>
            </a:r>
            <a:endParaRPr/>
          </a:p>
          <a:p>
            <a:pPr indent="-101600" lvl="0" marL="177800" marR="0" rtl="0" algn="l">
              <a:lnSpc>
                <a:spcPct val="120000"/>
              </a:lnSpc>
              <a:spcBef>
                <a:spcPts val="0"/>
              </a:spcBef>
              <a:spcAft>
                <a:spcPts val="0"/>
              </a:spcAft>
              <a:buClr>
                <a:srgbClr val="2670D5"/>
              </a:buClr>
              <a:buSzPts val="1200"/>
              <a:buFont typeface="Arial"/>
              <a:buNone/>
            </a:pPr>
            <a:r>
              <a:t/>
            </a:r>
            <a:endParaRPr sz="1200">
              <a:solidFill>
                <a:schemeClr val="dk1"/>
              </a:solidFill>
              <a:latin typeface="Arial"/>
              <a:ea typeface="Arial"/>
              <a:cs typeface="Arial"/>
              <a:sym typeface="Arial"/>
            </a:endParaRPr>
          </a:p>
        </p:txBody>
      </p:sp>
      <p:pic>
        <p:nvPicPr>
          <p:cNvPr id="44" name="Google Shape;44;p1"/>
          <p:cNvPicPr preferRelativeResize="0"/>
          <p:nvPr/>
        </p:nvPicPr>
        <p:blipFill rotWithShape="1">
          <a:blip r:embed="rId13">
            <a:alphaModFix/>
          </a:blip>
          <a:srcRect b="0" l="0" r="0" t="0"/>
          <a:stretch/>
        </p:blipFill>
        <p:spPr>
          <a:xfrm>
            <a:off x="511225" y="1896111"/>
            <a:ext cx="166865" cy="170453"/>
          </a:xfrm>
          <a:prstGeom prst="rect">
            <a:avLst/>
          </a:prstGeom>
          <a:noFill/>
          <a:ln>
            <a:noFill/>
          </a:ln>
        </p:spPr>
      </p:pic>
      <p:sp>
        <p:nvSpPr>
          <p:cNvPr id="45" name="Google Shape;45;p1"/>
          <p:cNvSpPr/>
          <p:nvPr/>
        </p:nvSpPr>
        <p:spPr>
          <a:xfrm>
            <a:off x="503239" y="2177570"/>
            <a:ext cx="3142011" cy="747897"/>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s-PE" sz="1800">
                <a:solidFill>
                  <a:schemeClr val="dk1"/>
                </a:solidFill>
                <a:latin typeface="Arial"/>
                <a:ea typeface="Arial"/>
                <a:cs typeface="Arial"/>
                <a:sym typeface="Arial"/>
              </a:rPr>
              <a:t>PLANIFICACIÓN DE </a:t>
            </a:r>
            <a:br>
              <a:rPr b="1" lang="es-PE" sz="1800">
                <a:solidFill>
                  <a:schemeClr val="dk1"/>
                </a:solidFill>
                <a:latin typeface="Arial"/>
                <a:ea typeface="Arial"/>
                <a:cs typeface="Arial"/>
                <a:sym typeface="Arial"/>
              </a:rPr>
            </a:br>
            <a:r>
              <a:rPr b="1" lang="es-PE" sz="1800">
                <a:solidFill>
                  <a:schemeClr val="dk1"/>
                </a:solidFill>
                <a:latin typeface="Arial"/>
                <a:ea typeface="Arial"/>
                <a:cs typeface="Arial"/>
                <a:sym typeface="Arial"/>
              </a:rPr>
              <a:t>LOS RIESGOS DEL PROYECTO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0"/>
          <p:cNvSpPr txBox="1"/>
          <p:nvPr/>
        </p:nvSpPr>
        <p:spPr>
          <a:xfrm>
            <a:off x="515737" y="924305"/>
            <a:ext cx="8128853" cy="49244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chemeClr val="dk1"/>
              </a:buClr>
              <a:buSzPts val="1600"/>
              <a:buFont typeface="Calibri"/>
              <a:buNone/>
            </a:pPr>
            <a:r>
              <a:rPr lang="es-PE" sz="1600">
                <a:solidFill>
                  <a:schemeClr val="dk1"/>
                </a:solidFill>
                <a:latin typeface="Calibri"/>
                <a:ea typeface="Calibri"/>
                <a:cs typeface="Calibri"/>
                <a:sym typeface="Calibri"/>
              </a:rPr>
              <a:t>Por ejemplo, se tiene el Proyecto para Implementar un Sitio Web donde se han podido identificar hasta 5 categorías de riesgos.</a:t>
            </a:r>
            <a:endParaRPr sz="1800">
              <a:solidFill>
                <a:schemeClr val="dk1"/>
              </a:solidFill>
              <a:latin typeface="Arial"/>
              <a:ea typeface="Arial"/>
              <a:cs typeface="Arial"/>
              <a:sym typeface="Arial"/>
            </a:endParaRPr>
          </a:p>
        </p:txBody>
      </p:sp>
      <p:sp>
        <p:nvSpPr>
          <p:cNvPr id="196" name="Google Shape;196;p10"/>
          <p:cNvSpPr/>
          <p:nvPr/>
        </p:nvSpPr>
        <p:spPr>
          <a:xfrm>
            <a:off x="503238" y="376836"/>
            <a:ext cx="2430462"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lang="es-PE" sz="1000">
                <a:solidFill>
                  <a:srgbClr val="7F7F7F"/>
                </a:solidFill>
                <a:latin typeface="Calibri"/>
                <a:ea typeface="Calibri"/>
                <a:cs typeface="Calibri"/>
                <a:sym typeface="Calibri"/>
              </a:rPr>
              <a:t>+ </a:t>
            </a:r>
            <a:r>
              <a:rPr lang="es-PE" sz="1000">
                <a:solidFill>
                  <a:srgbClr val="A5A5A5"/>
                </a:solidFill>
                <a:latin typeface="Calibri"/>
                <a:ea typeface="Calibri"/>
                <a:cs typeface="Calibri"/>
                <a:sym typeface="Calibri"/>
              </a:rPr>
              <a:t>DEFINICIONES BÁSICAS </a:t>
            </a:r>
            <a:endParaRPr/>
          </a:p>
        </p:txBody>
      </p:sp>
      <p:grpSp>
        <p:nvGrpSpPr>
          <p:cNvPr id="197" name="Google Shape;197;p10"/>
          <p:cNvGrpSpPr/>
          <p:nvPr/>
        </p:nvGrpSpPr>
        <p:grpSpPr>
          <a:xfrm>
            <a:off x="2780138" y="1754340"/>
            <a:ext cx="3583724" cy="3042388"/>
            <a:chOff x="620883" y="1754340"/>
            <a:chExt cx="2979567" cy="2529491"/>
          </a:xfrm>
        </p:grpSpPr>
        <p:grpSp>
          <p:nvGrpSpPr>
            <p:cNvPr id="198" name="Google Shape;198;p10"/>
            <p:cNvGrpSpPr/>
            <p:nvPr/>
          </p:nvGrpSpPr>
          <p:grpSpPr>
            <a:xfrm>
              <a:off x="620883" y="1754340"/>
              <a:ext cx="2979567" cy="440165"/>
              <a:chOff x="620883" y="1754340"/>
              <a:chExt cx="3391406" cy="501005"/>
            </a:xfrm>
          </p:grpSpPr>
          <p:sp>
            <p:nvSpPr>
              <p:cNvPr id="199" name="Google Shape;199;p10"/>
              <p:cNvSpPr/>
              <p:nvPr/>
            </p:nvSpPr>
            <p:spPr>
              <a:xfrm>
                <a:off x="836649" y="1754340"/>
                <a:ext cx="3175640" cy="501005"/>
              </a:xfrm>
              <a:prstGeom prst="roundRect">
                <a:avLst>
                  <a:gd fmla="val 18326" name="adj"/>
                </a:avLst>
              </a:prstGeom>
              <a:solidFill>
                <a:srgbClr val="00B1C2"/>
              </a:solidFill>
              <a:ln>
                <a:noFill/>
              </a:ln>
            </p:spPr>
            <p:txBody>
              <a:bodyPr anchorCtr="0" anchor="ctr" bIns="45700" lIns="396000" spcFirstLastPara="1" rIns="91425" wrap="square" tIns="45700">
                <a:noAutofit/>
              </a:bodyPr>
              <a:lstStyle/>
              <a:p>
                <a:pPr indent="0" lvl="0" marL="0" marR="0" rtl="0" algn="l">
                  <a:lnSpc>
                    <a:spcPct val="90000"/>
                  </a:lnSpc>
                  <a:spcBef>
                    <a:spcPts val="0"/>
                  </a:spcBef>
                  <a:spcAft>
                    <a:spcPts val="0"/>
                  </a:spcAft>
                  <a:buClr>
                    <a:schemeClr val="lt1"/>
                  </a:buClr>
                  <a:buSzPts val="2300"/>
                  <a:buFont typeface="Calibri"/>
                  <a:buNone/>
                </a:pPr>
                <a:r>
                  <a:rPr b="1" lang="es-PE" sz="1600">
                    <a:solidFill>
                      <a:schemeClr val="lt1"/>
                    </a:solidFill>
                    <a:latin typeface="Calibri"/>
                    <a:ea typeface="Calibri"/>
                    <a:cs typeface="Calibri"/>
                    <a:sym typeface="Calibri"/>
                  </a:rPr>
                  <a:t>Riesgos de Gestión.</a:t>
                </a:r>
                <a:endParaRPr b="1" sz="1600">
                  <a:solidFill>
                    <a:schemeClr val="dk1"/>
                  </a:solidFill>
                  <a:latin typeface="Arial"/>
                  <a:ea typeface="Arial"/>
                  <a:cs typeface="Arial"/>
                  <a:sym typeface="Arial"/>
                </a:endParaRPr>
              </a:p>
            </p:txBody>
          </p:sp>
          <p:grpSp>
            <p:nvGrpSpPr>
              <p:cNvPr id="200" name="Google Shape;200;p10"/>
              <p:cNvGrpSpPr/>
              <p:nvPr/>
            </p:nvGrpSpPr>
            <p:grpSpPr>
              <a:xfrm>
                <a:off x="620883" y="1802969"/>
                <a:ext cx="459474" cy="403823"/>
                <a:chOff x="5892512" y="2805541"/>
                <a:chExt cx="459474" cy="403823"/>
              </a:xfrm>
            </p:grpSpPr>
            <p:sp>
              <p:nvSpPr>
                <p:cNvPr id="201" name="Google Shape;201;p10"/>
                <p:cNvSpPr/>
                <p:nvPr/>
              </p:nvSpPr>
              <p:spPr>
                <a:xfrm>
                  <a:off x="5956277" y="2824919"/>
                  <a:ext cx="395709" cy="376075"/>
                </a:xfrm>
                <a:prstGeom prst="ellipse">
                  <a:avLst/>
                </a:prstGeom>
                <a:solidFill>
                  <a:srgbClr val="0B828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00">
                    <a:solidFill>
                      <a:schemeClr val="lt1"/>
                    </a:solidFill>
                    <a:latin typeface="Arial"/>
                    <a:ea typeface="Arial"/>
                    <a:cs typeface="Arial"/>
                    <a:sym typeface="Arial"/>
                  </a:endParaRPr>
                </a:p>
              </p:txBody>
            </p:sp>
            <p:sp>
              <p:nvSpPr>
                <p:cNvPr id="202" name="Google Shape;202;p10"/>
                <p:cNvSpPr/>
                <p:nvPr/>
              </p:nvSpPr>
              <p:spPr>
                <a:xfrm>
                  <a:off x="5892512" y="2805541"/>
                  <a:ext cx="424906" cy="40382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00">
                    <a:solidFill>
                      <a:schemeClr val="lt1"/>
                    </a:solidFill>
                    <a:latin typeface="Arial"/>
                    <a:ea typeface="Arial"/>
                    <a:cs typeface="Arial"/>
                    <a:sym typeface="Arial"/>
                  </a:endParaRPr>
                </a:p>
              </p:txBody>
            </p:sp>
            <p:sp>
              <p:nvSpPr>
                <p:cNvPr id="203" name="Google Shape;203;p10"/>
                <p:cNvSpPr/>
                <p:nvPr/>
              </p:nvSpPr>
              <p:spPr>
                <a:xfrm rot="5400000">
                  <a:off x="6076285" y="2946262"/>
                  <a:ext cx="186870" cy="122381"/>
                </a:xfrm>
                <a:prstGeom prst="triangle">
                  <a:avLst>
                    <a:gd fmla="val 50000" name="adj"/>
                  </a:avLst>
                </a:prstGeom>
                <a:solidFill>
                  <a:srgbClr val="00B1C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00">
                    <a:solidFill>
                      <a:schemeClr val="lt1"/>
                    </a:solidFill>
                    <a:latin typeface="Arial"/>
                    <a:ea typeface="Arial"/>
                    <a:cs typeface="Arial"/>
                    <a:sym typeface="Arial"/>
                  </a:endParaRPr>
                </a:p>
              </p:txBody>
            </p:sp>
          </p:grpSp>
        </p:grpSp>
        <p:grpSp>
          <p:nvGrpSpPr>
            <p:cNvPr id="204" name="Google Shape;204;p10"/>
            <p:cNvGrpSpPr/>
            <p:nvPr/>
          </p:nvGrpSpPr>
          <p:grpSpPr>
            <a:xfrm>
              <a:off x="620883" y="2276854"/>
              <a:ext cx="2979567" cy="440165"/>
              <a:chOff x="620883" y="1754340"/>
              <a:chExt cx="3391406" cy="501005"/>
            </a:xfrm>
          </p:grpSpPr>
          <p:sp>
            <p:nvSpPr>
              <p:cNvPr id="205" name="Google Shape;205;p10"/>
              <p:cNvSpPr/>
              <p:nvPr/>
            </p:nvSpPr>
            <p:spPr>
              <a:xfrm>
                <a:off x="836649" y="1754340"/>
                <a:ext cx="3175640" cy="501005"/>
              </a:xfrm>
              <a:prstGeom prst="roundRect">
                <a:avLst>
                  <a:gd fmla="val 18326" name="adj"/>
                </a:avLst>
              </a:prstGeom>
              <a:solidFill>
                <a:srgbClr val="92C24D"/>
              </a:solidFill>
              <a:ln>
                <a:noFill/>
              </a:ln>
            </p:spPr>
            <p:txBody>
              <a:bodyPr anchorCtr="0" anchor="ctr" bIns="45700" lIns="396000" spcFirstLastPara="1" rIns="91425" wrap="square" tIns="45700">
                <a:noAutofit/>
              </a:bodyPr>
              <a:lstStyle/>
              <a:p>
                <a:pPr indent="0" lvl="0" marL="0" marR="0" rtl="0" algn="l">
                  <a:lnSpc>
                    <a:spcPct val="90000"/>
                  </a:lnSpc>
                  <a:spcBef>
                    <a:spcPts val="0"/>
                  </a:spcBef>
                  <a:spcAft>
                    <a:spcPts val="0"/>
                  </a:spcAft>
                  <a:buClr>
                    <a:schemeClr val="lt1"/>
                  </a:buClr>
                  <a:buSzPts val="2300"/>
                  <a:buFont typeface="Calibri"/>
                  <a:buNone/>
                </a:pPr>
                <a:r>
                  <a:rPr b="1" lang="es-PE" sz="1600">
                    <a:solidFill>
                      <a:schemeClr val="lt1"/>
                    </a:solidFill>
                    <a:latin typeface="Calibri"/>
                    <a:ea typeface="Calibri"/>
                    <a:cs typeface="Calibri"/>
                    <a:sym typeface="Calibri"/>
                  </a:rPr>
                  <a:t>Riesgos Técnicos.</a:t>
                </a:r>
                <a:endParaRPr b="1" sz="1600">
                  <a:solidFill>
                    <a:schemeClr val="dk1"/>
                  </a:solidFill>
                  <a:latin typeface="Arial"/>
                  <a:ea typeface="Arial"/>
                  <a:cs typeface="Arial"/>
                  <a:sym typeface="Arial"/>
                </a:endParaRPr>
              </a:p>
            </p:txBody>
          </p:sp>
          <p:grpSp>
            <p:nvGrpSpPr>
              <p:cNvPr id="206" name="Google Shape;206;p10"/>
              <p:cNvGrpSpPr/>
              <p:nvPr/>
            </p:nvGrpSpPr>
            <p:grpSpPr>
              <a:xfrm>
                <a:off x="620883" y="1802969"/>
                <a:ext cx="459474" cy="403823"/>
                <a:chOff x="5892512" y="2805541"/>
                <a:chExt cx="459474" cy="403823"/>
              </a:xfrm>
            </p:grpSpPr>
            <p:sp>
              <p:nvSpPr>
                <p:cNvPr id="207" name="Google Shape;207;p10"/>
                <p:cNvSpPr/>
                <p:nvPr/>
              </p:nvSpPr>
              <p:spPr>
                <a:xfrm>
                  <a:off x="5956277" y="2824919"/>
                  <a:ext cx="395709" cy="376075"/>
                </a:xfrm>
                <a:prstGeom prst="ellipse">
                  <a:avLst/>
                </a:prstGeom>
                <a:solidFill>
                  <a:srgbClr val="769E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00">
                    <a:solidFill>
                      <a:schemeClr val="lt1"/>
                    </a:solidFill>
                    <a:latin typeface="Arial"/>
                    <a:ea typeface="Arial"/>
                    <a:cs typeface="Arial"/>
                    <a:sym typeface="Arial"/>
                  </a:endParaRPr>
                </a:p>
              </p:txBody>
            </p:sp>
            <p:sp>
              <p:nvSpPr>
                <p:cNvPr id="208" name="Google Shape;208;p10"/>
                <p:cNvSpPr/>
                <p:nvPr/>
              </p:nvSpPr>
              <p:spPr>
                <a:xfrm>
                  <a:off x="5892512" y="2805541"/>
                  <a:ext cx="424906" cy="40382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00">
                    <a:solidFill>
                      <a:schemeClr val="lt1"/>
                    </a:solidFill>
                    <a:latin typeface="Arial"/>
                    <a:ea typeface="Arial"/>
                    <a:cs typeface="Arial"/>
                    <a:sym typeface="Arial"/>
                  </a:endParaRPr>
                </a:p>
              </p:txBody>
            </p:sp>
            <p:sp>
              <p:nvSpPr>
                <p:cNvPr id="209" name="Google Shape;209;p10"/>
                <p:cNvSpPr/>
                <p:nvPr/>
              </p:nvSpPr>
              <p:spPr>
                <a:xfrm rot="5400000">
                  <a:off x="6076285" y="2946262"/>
                  <a:ext cx="186870" cy="122381"/>
                </a:xfrm>
                <a:prstGeom prst="triangle">
                  <a:avLst>
                    <a:gd fmla="val 50000" name="adj"/>
                  </a:avLst>
                </a:prstGeom>
                <a:solidFill>
                  <a:srgbClr val="92C24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00">
                    <a:solidFill>
                      <a:schemeClr val="lt1"/>
                    </a:solidFill>
                    <a:latin typeface="Arial"/>
                    <a:ea typeface="Arial"/>
                    <a:cs typeface="Arial"/>
                    <a:sym typeface="Arial"/>
                  </a:endParaRPr>
                </a:p>
              </p:txBody>
            </p:sp>
          </p:grpSp>
        </p:grpSp>
        <p:grpSp>
          <p:nvGrpSpPr>
            <p:cNvPr id="210" name="Google Shape;210;p10"/>
            <p:cNvGrpSpPr/>
            <p:nvPr/>
          </p:nvGrpSpPr>
          <p:grpSpPr>
            <a:xfrm>
              <a:off x="620883" y="2801929"/>
              <a:ext cx="2979567" cy="440165"/>
              <a:chOff x="620883" y="1754340"/>
              <a:chExt cx="3391406" cy="501005"/>
            </a:xfrm>
          </p:grpSpPr>
          <p:sp>
            <p:nvSpPr>
              <p:cNvPr id="211" name="Google Shape;211;p10"/>
              <p:cNvSpPr/>
              <p:nvPr/>
            </p:nvSpPr>
            <p:spPr>
              <a:xfrm>
                <a:off x="836649" y="1754340"/>
                <a:ext cx="3175640" cy="501005"/>
              </a:xfrm>
              <a:prstGeom prst="roundRect">
                <a:avLst>
                  <a:gd fmla="val 18326" name="adj"/>
                </a:avLst>
              </a:prstGeom>
              <a:solidFill>
                <a:srgbClr val="EF4539"/>
              </a:solidFill>
              <a:ln>
                <a:noFill/>
              </a:ln>
            </p:spPr>
            <p:txBody>
              <a:bodyPr anchorCtr="0" anchor="ctr" bIns="45700" lIns="396000" spcFirstLastPara="1" rIns="91425" wrap="square" tIns="45700">
                <a:noAutofit/>
              </a:bodyPr>
              <a:lstStyle/>
              <a:p>
                <a:pPr indent="0" lvl="0" marL="0" marR="0" rtl="0" algn="l">
                  <a:lnSpc>
                    <a:spcPct val="90000"/>
                  </a:lnSpc>
                  <a:spcBef>
                    <a:spcPts val="0"/>
                  </a:spcBef>
                  <a:spcAft>
                    <a:spcPts val="0"/>
                  </a:spcAft>
                  <a:buClr>
                    <a:schemeClr val="lt1"/>
                  </a:buClr>
                  <a:buSzPts val="2300"/>
                  <a:buFont typeface="Calibri"/>
                  <a:buNone/>
                </a:pPr>
                <a:r>
                  <a:rPr b="1" lang="es-PE" sz="1600">
                    <a:solidFill>
                      <a:schemeClr val="lt1"/>
                    </a:solidFill>
                    <a:latin typeface="Calibri"/>
                    <a:ea typeface="Calibri"/>
                    <a:cs typeface="Calibri"/>
                    <a:sym typeface="Calibri"/>
                  </a:rPr>
                  <a:t>Riesgos de Capacitación.</a:t>
                </a:r>
                <a:endParaRPr b="1" sz="1600">
                  <a:solidFill>
                    <a:schemeClr val="dk1"/>
                  </a:solidFill>
                  <a:latin typeface="Arial"/>
                  <a:ea typeface="Arial"/>
                  <a:cs typeface="Arial"/>
                  <a:sym typeface="Arial"/>
                </a:endParaRPr>
              </a:p>
            </p:txBody>
          </p:sp>
          <p:grpSp>
            <p:nvGrpSpPr>
              <p:cNvPr id="212" name="Google Shape;212;p10"/>
              <p:cNvGrpSpPr/>
              <p:nvPr/>
            </p:nvGrpSpPr>
            <p:grpSpPr>
              <a:xfrm>
                <a:off x="620883" y="1802969"/>
                <a:ext cx="459474" cy="403823"/>
                <a:chOff x="5892512" y="2805541"/>
                <a:chExt cx="459474" cy="403823"/>
              </a:xfrm>
            </p:grpSpPr>
            <p:sp>
              <p:nvSpPr>
                <p:cNvPr id="213" name="Google Shape;213;p10"/>
                <p:cNvSpPr/>
                <p:nvPr/>
              </p:nvSpPr>
              <p:spPr>
                <a:xfrm>
                  <a:off x="5956277" y="2824919"/>
                  <a:ext cx="395709" cy="376075"/>
                </a:xfrm>
                <a:prstGeom prst="ellipse">
                  <a:avLst/>
                </a:prstGeom>
                <a:solidFill>
                  <a:srgbClr val="D23B3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00">
                    <a:solidFill>
                      <a:schemeClr val="lt1"/>
                    </a:solidFill>
                    <a:latin typeface="Arial"/>
                    <a:ea typeface="Arial"/>
                    <a:cs typeface="Arial"/>
                    <a:sym typeface="Arial"/>
                  </a:endParaRPr>
                </a:p>
              </p:txBody>
            </p:sp>
            <p:sp>
              <p:nvSpPr>
                <p:cNvPr id="214" name="Google Shape;214;p10"/>
                <p:cNvSpPr/>
                <p:nvPr/>
              </p:nvSpPr>
              <p:spPr>
                <a:xfrm>
                  <a:off x="5892512" y="2805541"/>
                  <a:ext cx="424906" cy="40382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00">
                    <a:solidFill>
                      <a:schemeClr val="lt1"/>
                    </a:solidFill>
                    <a:latin typeface="Arial"/>
                    <a:ea typeface="Arial"/>
                    <a:cs typeface="Arial"/>
                    <a:sym typeface="Arial"/>
                  </a:endParaRPr>
                </a:p>
              </p:txBody>
            </p:sp>
            <p:sp>
              <p:nvSpPr>
                <p:cNvPr id="215" name="Google Shape;215;p10"/>
                <p:cNvSpPr/>
                <p:nvPr/>
              </p:nvSpPr>
              <p:spPr>
                <a:xfrm rot="5400000">
                  <a:off x="6076285" y="2946262"/>
                  <a:ext cx="186870" cy="122381"/>
                </a:xfrm>
                <a:prstGeom prst="triangle">
                  <a:avLst>
                    <a:gd fmla="val 50000" name="adj"/>
                  </a:avLst>
                </a:prstGeom>
                <a:solidFill>
                  <a:srgbClr val="EF453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00">
                    <a:solidFill>
                      <a:schemeClr val="lt1"/>
                    </a:solidFill>
                    <a:latin typeface="Arial"/>
                    <a:ea typeface="Arial"/>
                    <a:cs typeface="Arial"/>
                    <a:sym typeface="Arial"/>
                  </a:endParaRPr>
                </a:p>
              </p:txBody>
            </p:sp>
          </p:grpSp>
        </p:grpSp>
        <p:grpSp>
          <p:nvGrpSpPr>
            <p:cNvPr id="216" name="Google Shape;216;p10"/>
            <p:cNvGrpSpPr/>
            <p:nvPr/>
          </p:nvGrpSpPr>
          <p:grpSpPr>
            <a:xfrm>
              <a:off x="620883" y="3323590"/>
              <a:ext cx="2979567" cy="440165"/>
              <a:chOff x="620883" y="1754340"/>
              <a:chExt cx="3391406" cy="501005"/>
            </a:xfrm>
          </p:grpSpPr>
          <p:sp>
            <p:nvSpPr>
              <p:cNvPr id="217" name="Google Shape;217;p10"/>
              <p:cNvSpPr/>
              <p:nvPr/>
            </p:nvSpPr>
            <p:spPr>
              <a:xfrm>
                <a:off x="836649" y="1754340"/>
                <a:ext cx="3175640" cy="501005"/>
              </a:xfrm>
              <a:prstGeom prst="roundRect">
                <a:avLst>
                  <a:gd fmla="val 18326" name="adj"/>
                </a:avLst>
              </a:prstGeom>
              <a:solidFill>
                <a:srgbClr val="FE7828"/>
              </a:solidFill>
              <a:ln>
                <a:noFill/>
              </a:ln>
            </p:spPr>
            <p:txBody>
              <a:bodyPr anchorCtr="0" anchor="ctr" bIns="45700" lIns="396000" spcFirstLastPara="1" rIns="91425" wrap="square" tIns="45700">
                <a:noAutofit/>
              </a:bodyPr>
              <a:lstStyle/>
              <a:p>
                <a:pPr indent="0" lvl="0" marL="0" marR="0" rtl="0" algn="l">
                  <a:lnSpc>
                    <a:spcPct val="90000"/>
                  </a:lnSpc>
                  <a:spcBef>
                    <a:spcPts val="0"/>
                  </a:spcBef>
                  <a:spcAft>
                    <a:spcPts val="0"/>
                  </a:spcAft>
                  <a:buClr>
                    <a:schemeClr val="lt1"/>
                  </a:buClr>
                  <a:buSzPts val="2300"/>
                  <a:buFont typeface="Calibri"/>
                  <a:buNone/>
                </a:pPr>
                <a:r>
                  <a:rPr b="1" lang="es-PE" sz="1600">
                    <a:solidFill>
                      <a:schemeClr val="lt1"/>
                    </a:solidFill>
                    <a:latin typeface="Calibri"/>
                    <a:ea typeface="Calibri"/>
                    <a:cs typeface="Calibri"/>
                    <a:sym typeface="Calibri"/>
                  </a:rPr>
                  <a:t>Riesgos Internos.</a:t>
                </a:r>
                <a:endParaRPr b="1" sz="1600">
                  <a:solidFill>
                    <a:schemeClr val="dk1"/>
                  </a:solidFill>
                  <a:latin typeface="Arial"/>
                  <a:ea typeface="Arial"/>
                  <a:cs typeface="Arial"/>
                  <a:sym typeface="Arial"/>
                </a:endParaRPr>
              </a:p>
            </p:txBody>
          </p:sp>
          <p:grpSp>
            <p:nvGrpSpPr>
              <p:cNvPr id="218" name="Google Shape;218;p10"/>
              <p:cNvGrpSpPr/>
              <p:nvPr/>
            </p:nvGrpSpPr>
            <p:grpSpPr>
              <a:xfrm>
                <a:off x="620883" y="1802969"/>
                <a:ext cx="459474" cy="403823"/>
                <a:chOff x="5892512" y="2805541"/>
                <a:chExt cx="459474" cy="403823"/>
              </a:xfrm>
            </p:grpSpPr>
            <p:sp>
              <p:nvSpPr>
                <p:cNvPr id="219" name="Google Shape;219;p10"/>
                <p:cNvSpPr/>
                <p:nvPr/>
              </p:nvSpPr>
              <p:spPr>
                <a:xfrm>
                  <a:off x="5956277" y="2824919"/>
                  <a:ext cx="395709" cy="376075"/>
                </a:xfrm>
                <a:prstGeom prst="ellipse">
                  <a:avLst/>
                </a:prstGeom>
                <a:solidFill>
                  <a:srgbClr val="F1732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00">
                    <a:solidFill>
                      <a:schemeClr val="lt1"/>
                    </a:solidFill>
                    <a:latin typeface="Arial"/>
                    <a:ea typeface="Arial"/>
                    <a:cs typeface="Arial"/>
                    <a:sym typeface="Arial"/>
                  </a:endParaRPr>
                </a:p>
              </p:txBody>
            </p:sp>
            <p:sp>
              <p:nvSpPr>
                <p:cNvPr id="220" name="Google Shape;220;p10"/>
                <p:cNvSpPr/>
                <p:nvPr/>
              </p:nvSpPr>
              <p:spPr>
                <a:xfrm>
                  <a:off x="5892512" y="2805541"/>
                  <a:ext cx="424906" cy="40382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00">
                    <a:solidFill>
                      <a:schemeClr val="lt1"/>
                    </a:solidFill>
                    <a:latin typeface="Arial"/>
                    <a:ea typeface="Arial"/>
                    <a:cs typeface="Arial"/>
                    <a:sym typeface="Arial"/>
                  </a:endParaRPr>
                </a:p>
              </p:txBody>
            </p:sp>
            <p:sp>
              <p:nvSpPr>
                <p:cNvPr id="221" name="Google Shape;221;p10"/>
                <p:cNvSpPr/>
                <p:nvPr/>
              </p:nvSpPr>
              <p:spPr>
                <a:xfrm rot="5400000">
                  <a:off x="6076285" y="2946262"/>
                  <a:ext cx="186870" cy="122381"/>
                </a:xfrm>
                <a:prstGeom prst="triangle">
                  <a:avLst>
                    <a:gd fmla="val 50000" name="adj"/>
                  </a:avLst>
                </a:prstGeom>
                <a:solidFill>
                  <a:srgbClr val="FE782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00">
                    <a:solidFill>
                      <a:schemeClr val="lt1"/>
                    </a:solidFill>
                    <a:latin typeface="Arial"/>
                    <a:ea typeface="Arial"/>
                    <a:cs typeface="Arial"/>
                    <a:sym typeface="Arial"/>
                  </a:endParaRPr>
                </a:p>
              </p:txBody>
            </p:sp>
          </p:grpSp>
        </p:grpSp>
        <p:grpSp>
          <p:nvGrpSpPr>
            <p:cNvPr id="222" name="Google Shape;222;p10"/>
            <p:cNvGrpSpPr/>
            <p:nvPr/>
          </p:nvGrpSpPr>
          <p:grpSpPr>
            <a:xfrm>
              <a:off x="620883" y="3843666"/>
              <a:ext cx="2979567" cy="440165"/>
              <a:chOff x="620883" y="1754340"/>
              <a:chExt cx="3391406" cy="501005"/>
            </a:xfrm>
          </p:grpSpPr>
          <p:sp>
            <p:nvSpPr>
              <p:cNvPr id="223" name="Google Shape;223;p10"/>
              <p:cNvSpPr/>
              <p:nvPr/>
            </p:nvSpPr>
            <p:spPr>
              <a:xfrm>
                <a:off x="836649" y="1754340"/>
                <a:ext cx="3175640" cy="501005"/>
              </a:xfrm>
              <a:prstGeom prst="roundRect">
                <a:avLst>
                  <a:gd fmla="val 18326" name="adj"/>
                </a:avLst>
              </a:prstGeom>
              <a:solidFill>
                <a:srgbClr val="714FA0"/>
              </a:solidFill>
              <a:ln>
                <a:noFill/>
              </a:ln>
            </p:spPr>
            <p:txBody>
              <a:bodyPr anchorCtr="0" anchor="ctr" bIns="45700" lIns="396000" spcFirstLastPara="1" rIns="91425" wrap="square" tIns="45700">
                <a:noAutofit/>
              </a:bodyPr>
              <a:lstStyle/>
              <a:p>
                <a:pPr indent="0" lvl="0" marL="0" marR="0" rtl="0" algn="l">
                  <a:lnSpc>
                    <a:spcPct val="90000"/>
                  </a:lnSpc>
                  <a:spcBef>
                    <a:spcPts val="0"/>
                  </a:spcBef>
                  <a:spcAft>
                    <a:spcPts val="0"/>
                  </a:spcAft>
                  <a:buClr>
                    <a:schemeClr val="lt1"/>
                  </a:buClr>
                  <a:buSzPts val="2300"/>
                  <a:buFont typeface="Calibri"/>
                  <a:buNone/>
                </a:pPr>
                <a:r>
                  <a:rPr b="1" lang="es-PE" sz="1600">
                    <a:solidFill>
                      <a:schemeClr val="lt1"/>
                    </a:solidFill>
                    <a:latin typeface="Calibri"/>
                    <a:ea typeface="Calibri"/>
                    <a:cs typeface="Calibri"/>
                    <a:sym typeface="Calibri"/>
                  </a:rPr>
                  <a:t>Riesgos Externos.</a:t>
                </a:r>
                <a:endParaRPr b="1" sz="1600">
                  <a:solidFill>
                    <a:schemeClr val="dk1"/>
                  </a:solidFill>
                  <a:latin typeface="Arial"/>
                  <a:ea typeface="Arial"/>
                  <a:cs typeface="Arial"/>
                  <a:sym typeface="Arial"/>
                </a:endParaRPr>
              </a:p>
            </p:txBody>
          </p:sp>
          <p:grpSp>
            <p:nvGrpSpPr>
              <p:cNvPr id="224" name="Google Shape;224;p10"/>
              <p:cNvGrpSpPr/>
              <p:nvPr/>
            </p:nvGrpSpPr>
            <p:grpSpPr>
              <a:xfrm>
                <a:off x="620883" y="1802969"/>
                <a:ext cx="459474" cy="403823"/>
                <a:chOff x="5892512" y="2805541"/>
                <a:chExt cx="459474" cy="403823"/>
              </a:xfrm>
            </p:grpSpPr>
            <p:sp>
              <p:nvSpPr>
                <p:cNvPr id="225" name="Google Shape;225;p10"/>
                <p:cNvSpPr/>
                <p:nvPr/>
              </p:nvSpPr>
              <p:spPr>
                <a:xfrm>
                  <a:off x="5956277" y="2824919"/>
                  <a:ext cx="395709" cy="376075"/>
                </a:xfrm>
                <a:prstGeom prst="ellipse">
                  <a:avLst/>
                </a:prstGeom>
                <a:solidFill>
                  <a:srgbClr val="5F448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00">
                    <a:solidFill>
                      <a:schemeClr val="lt1"/>
                    </a:solidFill>
                    <a:latin typeface="Arial"/>
                    <a:ea typeface="Arial"/>
                    <a:cs typeface="Arial"/>
                    <a:sym typeface="Arial"/>
                  </a:endParaRPr>
                </a:p>
              </p:txBody>
            </p:sp>
            <p:sp>
              <p:nvSpPr>
                <p:cNvPr id="226" name="Google Shape;226;p10"/>
                <p:cNvSpPr/>
                <p:nvPr/>
              </p:nvSpPr>
              <p:spPr>
                <a:xfrm>
                  <a:off x="5892512" y="2805541"/>
                  <a:ext cx="424906" cy="40382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00">
                    <a:solidFill>
                      <a:schemeClr val="lt1"/>
                    </a:solidFill>
                    <a:latin typeface="Arial"/>
                    <a:ea typeface="Arial"/>
                    <a:cs typeface="Arial"/>
                    <a:sym typeface="Arial"/>
                  </a:endParaRPr>
                </a:p>
              </p:txBody>
            </p:sp>
            <p:sp>
              <p:nvSpPr>
                <p:cNvPr id="227" name="Google Shape;227;p10"/>
                <p:cNvSpPr/>
                <p:nvPr/>
              </p:nvSpPr>
              <p:spPr>
                <a:xfrm rot="5400000">
                  <a:off x="6076285" y="2946262"/>
                  <a:ext cx="186870" cy="122381"/>
                </a:xfrm>
                <a:prstGeom prst="triangle">
                  <a:avLst>
                    <a:gd fmla="val 50000" name="adj"/>
                  </a:avLst>
                </a:prstGeom>
                <a:solidFill>
                  <a:srgbClr val="714F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00">
                    <a:solidFill>
                      <a:schemeClr val="lt1"/>
                    </a:solidFill>
                    <a:latin typeface="Arial"/>
                    <a:ea typeface="Arial"/>
                    <a:cs typeface="Arial"/>
                    <a:sym typeface="Arial"/>
                  </a:endParaRPr>
                </a:p>
              </p:txBody>
            </p:sp>
          </p:grpSp>
        </p:gr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cxnSp>
        <p:nvCxnSpPr>
          <p:cNvPr id="233" name="Google Shape;233;p11"/>
          <p:cNvCxnSpPr/>
          <p:nvPr/>
        </p:nvCxnSpPr>
        <p:spPr>
          <a:xfrm>
            <a:off x="8105702" y="1977674"/>
            <a:ext cx="0" cy="3060340"/>
          </a:xfrm>
          <a:prstGeom prst="straightConnector1">
            <a:avLst/>
          </a:prstGeom>
          <a:noFill/>
          <a:ln cap="flat" cmpd="sng" w="9525">
            <a:solidFill>
              <a:schemeClr val="dk1"/>
            </a:solidFill>
            <a:prstDash val="solid"/>
            <a:round/>
            <a:headEnd len="sm" w="sm" type="none"/>
            <a:tailEnd len="sm" w="sm" type="none"/>
          </a:ln>
        </p:spPr>
      </p:cxnSp>
      <p:cxnSp>
        <p:nvCxnSpPr>
          <p:cNvPr id="234" name="Google Shape;234;p11"/>
          <p:cNvCxnSpPr/>
          <p:nvPr/>
        </p:nvCxnSpPr>
        <p:spPr>
          <a:xfrm>
            <a:off x="6755552" y="1977674"/>
            <a:ext cx="0" cy="1860207"/>
          </a:xfrm>
          <a:prstGeom prst="straightConnector1">
            <a:avLst/>
          </a:prstGeom>
          <a:noFill/>
          <a:ln cap="flat" cmpd="sng" w="9525">
            <a:solidFill>
              <a:schemeClr val="dk1"/>
            </a:solidFill>
            <a:prstDash val="solid"/>
            <a:round/>
            <a:headEnd len="sm" w="sm" type="none"/>
            <a:tailEnd len="sm" w="sm" type="none"/>
          </a:ln>
        </p:spPr>
      </p:cxnSp>
      <p:cxnSp>
        <p:nvCxnSpPr>
          <p:cNvPr id="235" name="Google Shape;235;p11"/>
          <p:cNvCxnSpPr/>
          <p:nvPr/>
        </p:nvCxnSpPr>
        <p:spPr>
          <a:xfrm>
            <a:off x="5375399" y="1977675"/>
            <a:ext cx="0" cy="1380153"/>
          </a:xfrm>
          <a:prstGeom prst="straightConnector1">
            <a:avLst/>
          </a:prstGeom>
          <a:noFill/>
          <a:ln cap="flat" cmpd="sng" w="9525">
            <a:solidFill>
              <a:schemeClr val="dk1"/>
            </a:solidFill>
            <a:prstDash val="solid"/>
            <a:round/>
            <a:headEnd len="sm" w="sm" type="none"/>
            <a:tailEnd len="sm" w="sm" type="none"/>
          </a:ln>
        </p:spPr>
      </p:cxnSp>
      <p:cxnSp>
        <p:nvCxnSpPr>
          <p:cNvPr id="236" name="Google Shape;236;p11"/>
          <p:cNvCxnSpPr/>
          <p:nvPr/>
        </p:nvCxnSpPr>
        <p:spPr>
          <a:xfrm>
            <a:off x="4055252" y="1977675"/>
            <a:ext cx="0" cy="2460273"/>
          </a:xfrm>
          <a:prstGeom prst="straightConnector1">
            <a:avLst/>
          </a:prstGeom>
          <a:noFill/>
          <a:ln cap="flat" cmpd="sng" w="9525">
            <a:solidFill>
              <a:schemeClr val="dk1"/>
            </a:solidFill>
            <a:prstDash val="solid"/>
            <a:round/>
            <a:headEnd len="sm" w="sm" type="none"/>
            <a:tailEnd len="sm" w="sm" type="none"/>
          </a:ln>
        </p:spPr>
      </p:cxnSp>
      <p:cxnSp>
        <p:nvCxnSpPr>
          <p:cNvPr id="237" name="Google Shape;237;p11"/>
          <p:cNvCxnSpPr/>
          <p:nvPr/>
        </p:nvCxnSpPr>
        <p:spPr>
          <a:xfrm>
            <a:off x="2675099" y="1977674"/>
            <a:ext cx="0" cy="3060340"/>
          </a:xfrm>
          <a:prstGeom prst="straightConnector1">
            <a:avLst/>
          </a:prstGeom>
          <a:noFill/>
          <a:ln cap="flat" cmpd="sng" w="9525">
            <a:solidFill>
              <a:schemeClr val="dk1"/>
            </a:solidFill>
            <a:prstDash val="solid"/>
            <a:round/>
            <a:headEnd len="sm" w="sm" type="none"/>
            <a:tailEnd len="sm" w="sm" type="none"/>
          </a:ln>
        </p:spPr>
      </p:cxnSp>
      <p:graphicFrame>
        <p:nvGraphicFramePr>
          <p:cNvPr id="238" name="Google Shape;238;p11"/>
          <p:cNvGraphicFramePr/>
          <p:nvPr/>
        </p:nvGraphicFramePr>
        <p:xfrm>
          <a:off x="2135038" y="924064"/>
          <a:ext cx="3000000" cy="3000000"/>
        </p:xfrm>
        <a:graphic>
          <a:graphicData uri="http://schemas.openxmlformats.org/drawingml/2006/table">
            <a:tbl>
              <a:tblPr>
                <a:noFill/>
                <a:tableStyleId>{EBD35211-0082-4D93-80A4-9B374B644B0D}</a:tableStyleId>
              </a:tblPr>
              <a:tblGrid>
                <a:gridCol w="1097250"/>
                <a:gridCol w="263600"/>
                <a:gridCol w="1097250"/>
                <a:gridCol w="263600"/>
                <a:gridCol w="1097250"/>
                <a:gridCol w="263600"/>
                <a:gridCol w="1097250"/>
                <a:gridCol w="263600"/>
                <a:gridCol w="1097250"/>
              </a:tblGrid>
              <a:tr h="381350">
                <a:tc>
                  <a:txBody>
                    <a:bodyPr/>
                    <a:lstStyle/>
                    <a:p>
                      <a:pPr indent="0" lvl="0" marL="0" marR="0" rtl="0" algn="ctr">
                        <a:spcBef>
                          <a:spcPts val="0"/>
                        </a:spcBef>
                        <a:spcAft>
                          <a:spcPts val="0"/>
                        </a:spcAft>
                        <a:buClr>
                          <a:schemeClr val="dk1"/>
                        </a:buClr>
                        <a:buSzPts val="1300"/>
                        <a:buFont typeface="Arial"/>
                        <a:buNone/>
                      </a:pPr>
                      <a:r>
                        <a:t/>
                      </a:r>
                      <a:endParaRPr b="0" i="0" sz="1300" u="none" cap="none" strike="noStrike">
                        <a:solidFill>
                          <a:srgbClr val="000000"/>
                        </a:solidFill>
                        <a:latin typeface="Calibri"/>
                        <a:ea typeface="Calibri"/>
                        <a:cs typeface="Calibri"/>
                        <a:sym typeface="Calibri"/>
                      </a:endParaRPr>
                    </a:p>
                  </a:txBody>
                  <a:tcPr marT="7750" marB="0" marR="7750" marL="7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300"/>
                        <a:buFont typeface="Arial"/>
                        <a:buNone/>
                      </a:pPr>
                      <a:r>
                        <a:t/>
                      </a:r>
                      <a:endParaRPr b="0" i="0" sz="1300" u="none" cap="none" strike="noStrike">
                        <a:solidFill>
                          <a:srgbClr val="000000"/>
                        </a:solidFill>
                        <a:latin typeface="Calibri"/>
                        <a:ea typeface="Calibri"/>
                        <a:cs typeface="Calibri"/>
                        <a:sym typeface="Calibri"/>
                      </a:endParaRPr>
                    </a:p>
                  </a:txBody>
                  <a:tcPr marT="7750" marB="0" marR="7750" marL="7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300"/>
                        <a:buFont typeface="Arial"/>
                        <a:buNone/>
                      </a:pPr>
                      <a:r>
                        <a:t/>
                      </a:r>
                      <a:endParaRPr b="0" i="0" sz="1300" u="none" cap="none" strike="noStrike">
                        <a:solidFill>
                          <a:srgbClr val="000000"/>
                        </a:solidFill>
                        <a:latin typeface="Calibri"/>
                        <a:ea typeface="Calibri"/>
                        <a:cs typeface="Calibri"/>
                        <a:sym typeface="Calibri"/>
                      </a:endParaRPr>
                    </a:p>
                  </a:txBody>
                  <a:tcPr marT="7750" marB="0" marR="7750" marL="7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300"/>
                        <a:buFont typeface="Arial"/>
                        <a:buNone/>
                      </a:pPr>
                      <a:r>
                        <a:t/>
                      </a:r>
                      <a:endParaRPr b="0" i="0" sz="1300" u="none" cap="none" strike="noStrike">
                        <a:solidFill>
                          <a:srgbClr val="000000"/>
                        </a:solidFill>
                        <a:latin typeface="Calibri"/>
                        <a:ea typeface="Calibri"/>
                        <a:cs typeface="Calibri"/>
                        <a:sym typeface="Calibri"/>
                      </a:endParaRPr>
                    </a:p>
                  </a:txBody>
                  <a:tcPr marT="7750" marB="0" marR="7750" marL="7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rgbClr val="FFFFFF"/>
                        </a:buClr>
                        <a:buSzPts val="900"/>
                        <a:buFont typeface="Calibri"/>
                        <a:buNone/>
                      </a:pPr>
                      <a:r>
                        <a:rPr b="0" i="0" lang="es-PE" sz="900" u="none" cap="none" strike="noStrike">
                          <a:solidFill>
                            <a:srgbClr val="FFFFFF"/>
                          </a:solidFill>
                          <a:latin typeface="Calibri"/>
                          <a:ea typeface="Calibri"/>
                          <a:cs typeface="Calibri"/>
                          <a:sym typeface="Calibri"/>
                        </a:rPr>
                        <a:t>Proyecto Sitio Web ABC</a:t>
                      </a:r>
                      <a:endParaRPr sz="1800" u="none" cap="none" strike="noStrike"/>
                    </a:p>
                  </a:txBody>
                  <a:tcPr marT="7750" marB="0" marR="7750" marL="7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E7828"/>
                    </a:solidFill>
                  </a:tcPr>
                </a:tc>
                <a:tc>
                  <a:txBody>
                    <a:bodyPr/>
                    <a:lstStyle/>
                    <a:p>
                      <a:pPr indent="0" lvl="0" marL="0" marR="0" rtl="0" algn="l">
                        <a:spcBef>
                          <a:spcPts val="0"/>
                        </a:spcBef>
                        <a:spcAft>
                          <a:spcPts val="0"/>
                        </a:spcAft>
                        <a:buClr>
                          <a:schemeClr val="dk1"/>
                        </a:buClr>
                        <a:buSzPts val="1300"/>
                        <a:buFont typeface="Arial"/>
                        <a:buNone/>
                      </a:pPr>
                      <a:r>
                        <a:t/>
                      </a:r>
                      <a:endParaRPr b="0" i="0" sz="1300" u="none" cap="none" strike="noStrike">
                        <a:solidFill>
                          <a:srgbClr val="000000"/>
                        </a:solidFill>
                        <a:latin typeface="Calibri"/>
                        <a:ea typeface="Calibri"/>
                        <a:cs typeface="Calibri"/>
                        <a:sym typeface="Calibri"/>
                      </a:endParaRPr>
                    </a:p>
                  </a:txBody>
                  <a:tcPr marT="7750" marB="0" marR="7750" marL="7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300"/>
                        <a:buFont typeface="Arial"/>
                        <a:buNone/>
                      </a:pPr>
                      <a:r>
                        <a:t/>
                      </a:r>
                      <a:endParaRPr b="0" i="0" sz="1300" u="none" cap="none" strike="noStrike">
                        <a:solidFill>
                          <a:srgbClr val="000000"/>
                        </a:solidFill>
                        <a:latin typeface="Calibri"/>
                        <a:ea typeface="Calibri"/>
                        <a:cs typeface="Calibri"/>
                        <a:sym typeface="Calibri"/>
                      </a:endParaRPr>
                    </a:p>
                  </a:txBody>
                  <a:tcPr marT="7750" marB="0" marR="7750" marL="7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300"/>
                        <a:buFont typeface="Arial"/>
                        <a:buNone/>
                      </a:pPr>
                      <a:r>
                        <a:t/>
                      </a:r>
                      <a:endParaRPr b="0" i="0" sz="1300" u="none" cap="none" strike="noStrike">
                        <a:solidFill>
                          <a:srgbClr val="000000"/>
                        </a:solidFill>
                        <a:latin typeface="Calibri"/>
                        <a:ea typeface="Calibri"/>
                        <a:cs typeface="Calibri"/>
                        <a:sym typeface="Calibri"/>
                      </a:endParaRPr>
                    </a:p>
                  </a:txBody>
                  <a:tcPr marT="7750" marB="0" marR="7750" marL="7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300"/>
                        <a:buFont typeface="Arial"/>
                        <a:buNone/>
                      </a:pPr>
                      <a:r>
                        <a:t/>
                      </a:r>
                      <a:endParaRPr b="0" i="0" sz="1300" u="none" cap="none" strike="noStrike">
                        <a:solidFill>
                          <a:srgbClr val="000000"/>
                        </a:solidFill>
                        <a:latin typeface="Calibri"/>
                        <a:ea typeface="Calibri"/>
                        <a:cs typeface="Calibri"/>
                        <a:sym typeface="Calibri"/>
                      </a:endParaRPr>
                    </a:p>
                  </a:txBody>
                  <a:tcPr marT="7750" marB="0" marR="7750" marL="7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18000">
                <a:tc>
                  <a:txBody>
                    <a:bodyPr/>
                    <a:lstStyle/>
                    <a:p>
                      <a:pPr indent="0" lvl="0" marL="0" marR="0" rtl="0" algn="ctr">
                        <a:spcBef>
                          <a:spcPts val="0"/>
                        </a:spcBef>
                        <a:spcAft>
                          <a:spcPts val="0"/>
                        </a:spcAft>
                        <a:buClr>
                          <a:schemeClr val="dk1"/>
                        </a:buClr>
                        <a:buSzPts val="1300"/>
                        <a:buFont typeface="Arial"/>
                        <a:buNone/>
                      </a:pPr>
                      <a:r>
                        <a:t/>
                      </a:r>
                      <a:endParaRPr b="0" i="0" sz="1300" u="none" cap="none" strike="noStrike">
                        <a:solidFill>
                          <a:srgbClr val="000000"/>
                        </a:solidFill>
                        <a:latin typeface="Calibri"/>
                        <a:ea typeface="Calibri"/>
                        <a:cs typeface="Calibri"/>
                        <a:sym typeface="Calibri"/>
                      </a:endParaRPr>
                    </a:p>
                  </a:txBody>
                  <a:tcPr marT="7750" marB="0" marR="7750" marL="7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300"/>
                        <a:buFont typeface="Arial"/>
                        <a:buNone/>
                      </a:pPr>
                      <a:r>
                        <a:t/>
                      </a:r>
                      <a:endParaRPr b="0" i="0" sz="1300" u="none" cap="none" strike="noStrike">
                        <a:solidFill>
                          <a:srgbClr val="000000"/>
                        </a:solidFill>
                        <a:latin typeface="Calibri"/>
                        <a:ea typeface="Calibri"/>
                        <a:cs typeface="Calibri"/>
                        <a:sym typeface="Calibri"/>
                      </a:endParaRPr>
                    </a:p>
                  </a:txBody>
                  <a:tcPr marT="7750" marB="0" marR="7750" marL="7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300"/>
                        <a:buFont typeface="Arial"/>
                        <a:buNone/>
                      </a:pPr>
                      <a:r>
                        <a:t/>
                      </a:r>
                      <a:endParaRPr b="0" i="0" sz="1300" u="none" cap="none" strike="noStrike">
                        <a:solidFill>
                          <a:srgbClr val="000000"/>
                        </a:solidFill>
                        <a:latin typeface="Calibri"/>
                        <a:ea typeface="Calibri"/>
                        <a:cs typeface="Calibri"/>
                        <a:sym typeface="Calibri"/>
                      </a:endParaRPr>
                    </a:p>
                  </a:txBody>
                  <a:tcPr marT="7750" marB="0" marR="7750" marL="7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300"/>
                        <a:buFont typeface="Arial"/>
                        <a:buNone/>
                      </a:pPr>
                      <a:r>
                        <a:t/>
                      </a:r>
                      <a:endParaRPr b="0" i="0" sz="1300" u="none" cap="none" strike="noStrike">
                        <a:solidFill>
                          <a:srgbClr val="000000"/>
                        </a:solidFill>
                        <a:latin typeface="Calibri"/>
                        <a:ea typeface="Calibri"/>
                        <a:cs typeface="Calibri"/>
                        <a:sym typeface="Calibri"/>
                      </a:endParaRPr>
                    </a:p>
                  </a:txBody>
                  <a:tcPr marT="7750" marB="0" marR="7750" marL="7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300"/>
                        <a:buFont typeface="Arial"/>
                        <a:buNone/>
                      </a:pPr>
                      <a:r>
                        <a:t/>
                      </a:r>
                      <a:endParaRPr b="0" i="0" sz="1300" u="none" cap="none" strike="noStrike">
                        <a:solidFill>
                          <a:srgbClr val="000000"/>
                        </a:solidFill>
                        <a:latin typeface="Calibri"/>
                        <a:ea typeface="Calibri"/>
                        <a:cs typeface="Calibri"/>
                        <a:sym typeface="Calibri"/>
                      </a:endParaRPr>
                    </a:p>
                  </a:txBody>
                  <a:tcPr marT="7750" marB="0" marR="7750" marL="7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300"/>
                        <a:buFont typeface="Arial"/>
                        <a:buNone/>
                      </a:pPr>
                      <a:r>
                        <a:t/>
                      </a:r>
                      <a:endParaRPr b="0" i="0" sz="1300" u="none" cap="none" strike="noStrike">
                        <a:solidFill>
                          <a:srgbClr val="000000"/>
                        </a:solidFill>
                        <a:latin typeface="Calibri"/>
                        <a:ea typeface="Calibri"/>
                        <a:cs typeface="Calibri"/>
                        <a:sym typeface="Calibri"/>
                      </a:endParaRPr>
                    </a:p>
                  </a:txBody>
                  <a:tcPr marT="7750" marB="0" marR="7750" marL="7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300"/>
                        <a:buFont typeface="Arial"/>
                        <a:buNone/>
                      </a:pPr>
                      <a:r>
                        <a:t/>
                      </a:r>
                      <a:endParaRPr b="0" i="0" sz="1300" u="none" cap="none" strike="noStrike">
                        <a:solidFill>
                          <a:srgbClr val="000000"/>
                        </a:solidFill>
                        <a:latin typeface="Calibri"/>
                        <a:ea typeface="Calibri"/>
                        <a:cs typeface="Calibri"/>
                        <a:sym typeface="Calibri"/>
                      </a:endParaRPr>
                    </a:p>
                  </a:txBody>
                  <a:tcPr marT="7750" marB="0" marR="7750" marL="7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300"/>
                        <a:buFont typeface="Arial"/>
                        <a:buNone/>
                      </a:pPr>
                      <a:r>
                        <a:t/>
                      </a:r>
                      <a:endParaRPr b="0" i="0" sz="1300" u="none" cap="none" strike="noStrike">
                        <a:solidFill>
                          <a:srgbClr val="000000"/>
                        </a:solidFill>
                        <a:latin typeface="Calibri"/>
                        <a:ea typeface="Calibri"/>
                        <a:cs typeface="Calibri"/>
                        <a:sym typeface="Calibri"/>
                      </a:endParaRPr>
                    </a:p>
                  </a:txBody>
                  <a:tcPr marT="7750" marB="0" marR="7750" marL="7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300"/>
                        <a:buFont typeface="Arial"/>
                        <a:buNone/>
                      </a:pPr>
                      <a:r>
                        <a:t/>
                      </a:r>
                      <a:endParaRPr b="0" i="0" sz="1300" u="none" cap="none" strike="noStrike">
                        <a:solidFill>
                          <a:srgbClr val="000000"/>
                        </a:solidFill>
                        <a:latin typeface="Calibri"/>
                        <a:ea typeface="Calibri"/>
                        <a:cs typeface="Calibri"/>
                        <a:sym typeface="Calibri"/>
                      </a:endParaRPr>
                    </a:p>
                  </a:txBody>
                  <a:tcPr marT="7750" marB="0" marR="7750" marL="7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41575">
                <a:tc>
                  <a:txBody>
                    <a:bodyPr/>
                    <a:lstStyle/>
                    <a:p>
                      <a:pPr indent="0" lvl="0" marL="0" marR="0" rtl="0" algn="ctr">
                        <a:spcBef>
                          <a:spcPts val="0"/>
                        </a:spcBef>
                        <a:spcAft>
                          <a:spcPts val="0"/>
                        </a:spcAft>
                        <a:buClr>
                          <a:srgbClr val="FFFFFF"/>
                        </a:buClr>
                        <a:buSzPts val="900"/>
                        <a:buFont typeface="Calibri"/>
                        <a:buNone/>
                      </a:pPr>
                      <a:r>
                        <a:rPr b="0" i="0" lang="es-PE" sz="900" u="none" cap="none" strike="noStrike">
                          <a:solidFill>
                            <a:srgbClr val="FFFFFF"/>
                          </a:solidFill>
                          <a:latin typeface="Calibri"/>
                          <a:ea typeface="Calibri"/>
                          <a:cs typeface="Calibri"/>
                          <a:sym typeface="Calibri"/>
                        </a:rPr>
                        <a:t>Riesgos de Gestión</a:t>
                      </a:r>
                      <a:endParaRPr sz="1800" u="none" cap="none" strike="noStrike"/>
                    </a:p>
                  </a:txBody>
                  <a:tcPr marT="7750" marB="0" marR="7750" marL="7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E7828"/>
                    </a:solidFill>
                  </a:tcPr>
                </a:tc>
                <a:tc>
                  <a:txBody>
                    <a:bodyPr/>
                    <a:lstStyle/>
                    <a:p>
                      <a:pPr indent="0" lvl="0" marL="0" marR="0" rtl="0" algn="l">
                        <a:spcBef>
                          <a:spcPts val="0"/>
                        </a:spcBef>
                        <a:spcAft>
                          <a:spcPts val="0"/>
                        </a:spcAft>
                        <a:buClr>
                          <a:schemeClr val="dk1"/>
                        </a:buClr>
                        <a:buSzPts val="1300"/>
                        <a:buFont typeface="Arial"/>
                        <a:buNone/>
                      </a:pPr>
                      <a:r>
                        <a:t/>
                      </a:r>
                      <a:endParaRPr b="0" i="0" sz="1300" u="none" cap="none" strike="noStrike">
                        <a:solidFill>
                          <a:srgbClr val="000000"/>
                        </a:solidFill>
                        <a:latin typeface="Calibri"/>
                        <a:ea typeface="Calibri"/>
                        <a:cs typeface="Calibri"/>
                        <a:sym typeface="Calibri"/>
                      </a:endParaRPr>
                    </a:p>
                  </a:txBody>
                  <a:tcPr marT="7750" marB="0" marR="7750" marL="7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rgbClr val="FFFFFF"/>
                        </a:buClr>
                        <a:buSzPts val="900"/>
                        <a:buFont typeface="Calibri"/>
                        <a:buNone/>
                      </a:pPr>
                      <a:r>
                        <a:rPr b="0" i="0" lang="es-PE" sz="900" u="none" cap="none" strike="noStrike">
                          <a:solidFill>
                            <a:srgbClr val="FFFFFF"/>
                          </a:solidFill>
                          <a:latin typeface="Calibri"/>
                          <a:ea typeface="Calibri"/>
                          <a:cs typeface="Calibri"/>
                          <a:sym typeface="Calibri"/>
                        </a:rPr>
                        <a:t>Riesgos técnicos</a:t>
                      </a:r>
                      <a:endParaRPr sz="1800" u="none" cap="none" strike="noStrike"/>
                    </a:p>
                  </a:txBody>
                  <a:tcPr marT="7750" marB="0" marR="7750" marL="7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E7828"/>
                    </a:solidFill>
                  </a:tcPr>
                </a:tc>
                <a:tc>
                  <a:txBody>
                    <a:bodyPr/>
                    <a:lstStyle/>
                    <a:p>
                      <a:pPr indent="0" lvl="0" marL="0" marR="0" rtl="0" algn="l">
                        <a:spcBef>
                          <a:spcPts val="0"/>
                        </a:spcBef>
                        <a:spcAft>
                          <a:spcPts val="0"/>
                        </a:spcAft>
                        <a:buClr>
                          <a:schemeClr val="dk1"/>
                        </a:buClr>
                        <a:buSzPts val="1300"/>
                        <a:buFont typeface="Arial"/>
                        <a:buNone/>
                      </a:pPr>
                      <a:r>
                        <a:t/>
                      </a:r>
                      <a:endParaRPr b="0" i="0" sz="1300" u="none" cap="none" strike="noStrike">
                        <a:solidFill>
                          <a:srgbClr val="000000"/>
                        </a:solidFill>
                        <a:latin typeface="Calibri"/>
                        <a:ea typeface="Calibri"/>
                        <a:cs typeface="Calibri"/>
                        <a:sym typeface="Calibri"/>
                      </a:endParaRPr>
                    </a:p>
                  </a:txBody>
                  <a:tcPr marT="7750" marB="0" marR="7750" marL="7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rgbClr val="FFFFFF"/>
                        </a:buClr>
                        <a:buSzPts val="900"/>
                        <a:buFont typeface="Calibri"/>
                        <a:buNone/>
                      </a:pPr>
                      <a:r>
                        <a:rPr b="0" i="0" lang="es-PE" sz="900" u="none" cap="none" strike="noStrike">
                          <a:solidFill>
                            <a:srgbClr val="FFFFFF"/>
                          </a:solidFill>
                          <a:latin typeface="Calibri"/>
                          <a:ea typeface="Calibri"/>
                          <a:cs typeface="Calibri"/>
                          <a:sym typeface="Calibri"/>
                        </a:rPr>
                        <a:t>Riesgos de Capacitación</a:t>
                      </a:r>
                      <a:endParaRPr sz="1800" u="none" cap="none" strike="noStrike"/>
                    </a:p>
                  </a:txBody>
                  <a:tcPr marT="7750" marB="0" marR="7750" marL="7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E7828"/>
                    </a:solidFill>
                  </a:tcPr>
                </a:tc>
                <a:tc>
                  <a:txBody>
                    <a:bodyPr/>
                    <a:lstStyle/>
                    <a:p>
                      <a:pPr indent="0" lvl="0" marL="0" marR="0" rtl="0" algn="l">
                        <a:spcBef>
                          <a:spcPts val="0"/>
                        </a:spcBef>
                        <a:spcAft>
                          <a:spcPts val="0"/>
                        </a:spcAft>
                        <a:buClr>
                          <a:schemeClr val="dk1"/>
                        </a:buClr>
                        <a:buSzPts val="1300"/>
                        <a:buFont typeface="Arial"/>
                        <a:buNone/>
                      </a:pPr>
                      <a:r>
                        <a:t/>
                      </a:r>
                      <a:endParaRPr b="0" i="0" sz="1300" u="none" cap="none" strike="noStrike">
                        <a:solidFill>
                          <a:srgbClr val="000000"/>
                        </a:solidFill>
                        <a:latin typeface="Calibri"/>
                        <a:ea typeface="Calibri"/>
                        <a:cs typeface="Calibri"/>
                        <a:sym typeface="Calibri"/>
                      </a:endParaRPr>
                    </a:p>
                  </a:txBody>
                  <a:tcPr marT="7750" marB="0" marR="7750" marL="7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rgbClr val="FFFFFF"/>
                        </a:buClr>
                        <a:buSzPts val="900"/>
                        <a:buFont typeface="Calibri"/>
                        <a:buNone/>
                      </a:pPr>
                      <a:r>
                        <a:rPr b="0" i="0" lang="es-PE" sz="900" u="none" cap="none" strike="noStrike">
                          <a:solidFill>
                            <a:srgbClr val="FFFFFF"/>
                          </a:solidFill>
                          <a:latin typeface="Calibri"/>
                          <a:ea typeface="Calibri"/>
                          <a:cs typeface="Calibri"/>
                          <a:sym typeface="Calibri"/>
                        </a:rPr>
                        <a:t>Riesgos Internos</a:t>
                      </a:r>
                      <a:endParaRPr sz="1800" u="none" cap="none" strike="noStrike"/>
                    </a:p>
                  </a:txBody>
                  <a:tcPr marT="7750" marB="0" marR="7750" marL="7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E7828"/>
                    </a:solidFill>
                  </a:tcPr>
                </a:tc>
                <a:tc>
                  <a:txBody>
                    <a:bodyPr/>
                    <a:lstStyle/>
                    <a:p>
                      <a:pPr indent="0" lvl="0" marL="0" marR="0" rtl="0" algn="l">
                        <a:spcBef>
                          <a:spcPts val="0"/>
                        </a:spcBef>
                        <a:spcAft>
                          <a:spcPts val="0"/>
                        </a:spcAft>
                        <a:buClr>
                          <a:schemeClr val="dk1"/>
                        </a:buClr>
                        <a:buSzPts val="1300"/>
                        <a:buFont typeface="Arial"/>
                        <a:buNone/>
                      </a:pPr>
                      <a:r>
                        <a:t/>
                      </a:r>
                      <a:endParaRPr b="0" i="0" sz="1300" u="none" cap="none" strike="noStrike">
                        <a:solidFill>
                          <a:srgbClr val="000000"/>
                        </a:solidFill>
                        <a:latin typeface="Calibri"/>
                        <a:ea typeface="Calibri"/>
                        <a:cs typeface="Calibri"/>
                        <a:sym typeface="Calibri"/>
                      </a:endParaRPr>
                    </a:p>
                  </a:txBody>
                  <a:tcPr marT="7750" marB="0" marR="7750" marL="7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rgbClr val="FFFFFF"/>
                        </a:buClr>
                        <a:buSzPts val="900"/>
                        <a:buFont typeface="Calibri"/>
                        <a:buNone/>
                      </a:pPr>
                      <a:r>
                        <a:rPr b="0" i="0" lang="es-PE" sz="900" u="none" cap="none" strike="noStrike">
                          <a:solidFill>
                            <a:srgbClr val="FFFFFF"/>
                          </a:solidFill>
                          <a:latin typeface="Calibri"/>
                          <a:ea typeface="Calibri"/>
                          <a:cs typeface="Calibri"/>
                          <a:sym typeface="Calibri"/>
                        </a:rPr>
                        <a:t>Riesgos Externos</a:t>
                      </a:r>
                      <a:endParaRPr sz="1800" u="none" cap="none" strike="noStrike"/>
                    </a:p>
                  </a:txBody>
                  <a:tcPr marT="7750" marB="0" marR="7750" marL="7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E7828"/>
                    </a:solidFill>
                  </a:tcPr>
                </a:tc>
              </a:tr>
              <a:tr h="218000">
                <a:tc>
                  <a:txBody>
                    <a:bodyPr/>
                    <a:lstStyle/>
                    <a:p>
                      <a:pPr indent="0" lvl="0" marL="0" marR="0" rtl="0" algn="ctr">
                        <a:spcBef>
                          <a:spcPts val="0"/>
                        </a:spcBef>
                        <a:spcAft>
                          <a:spcPts val="0"/>
                        </a:spcAft>
                        <a:buClr>
                          <a:schemeClr val="dk1"/>
                        </a:buClr>
                        <a:buSzPts val="1300"/>
                        <a:buFont typeface="Arial"/>
                        <a:buNone/>
                      </a:pPr>
                      <a:r>
                        <a:t/>
                      </a:r>
                      <a:endParaRPr b="0" i="0" sz="1300" u="none" cap="none" strike="noStrike">
                        <a:solidFill>
                          <a:srgbClr val="000000"/>
                        </a:solidFill>
                        <a:latin typeface="Calibri"/>
                        <a:ea typeface="Calibri"/>
                        <a:cs typeface="Calibri"/>
                        <a:sym typeface="Calibri"/>
                      </a:endParaRPr>
                    </a:p>
                  </a:txBody>
                  <a:tcPr marT="7750" marB="0" marR="7750" marL="7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300"/>
                        <a:buFont typeface="Arial"/>
                        <a:buNone/>
                      </a:pPr>
                      <a:r>
                        <a:t/>
                      </a:r>
                      <a:endParaRPr b="0" i="0" sz="1300" u="none" cap="none" strike="noStrike">
                        <a:solidFill>
                          <a:srgbClr val="000000"/>
                        </a:solidFill>
                        <a:latin typeface="Calibri"/>
                        <a:ea typeface="Calibri"/>
                        <a:cs typeface="Calibri"/>
                        <a:sym typeface="Calibri"/>
                      </a:endParaRPr>
                    </a:p>
                  </a:txBody>
                  <a:tcPr marT="7750" marB="0" marR="7750" marL="7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300"/>
                        <a:buFont typeface="Arial"/>
                        <a:buNone/>
                      </a:pPr>
                      <a:r>
                        <a:t/>
                      </a:r>
                      <a:endParaRPr b="0" i="0" sz="1300" u="none" cap="none" strike="noStrike">
                        <a:solidFill>
                          <a:srgbClr val="000000"/>
                        </a:solidFill>
                        <a:latin typeface="Calibri"/>
                        <a:ea typeface="Calibri"/>
                        <a:cs typeface="Calibri"/>
                        <a:sym typeface="Calibri"/>
                      </a:endParaRPr>
                    </a:p>
                  </a:txBody>
                  <a:tcPr marT="7750" marB="0" marR="7750" marL="7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300"/>
                        <a:buFont typeface="Arial"/>
                        <a:buNone/>
                      </a:pPr>
                      <a:r>
                        <a:t/>
                      </a:r>
                      <a:endParaRPr b="0" i="0" sz="1300" u="none" cap="none" strike="noStrike">
                        <a:solidFill>
                          <a:srgbClr val="000000"/>
                        </a:solidFill>
                        <a:latin typeface="Calibri"/>
                        <a:ea typeface="Calibri"/>
                        <a:cs typeface="Calibri"/>
                        <a:sym typeface="Calibri"/>
                      </a:endParaRPr>
                    </a:p>
                  </a:txBody>
                  <a:tcPr marT="7750" marB="0" marR="7750" marL="7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300"/>
                        <a:buFont typeface="Arial"/>
                        <a:buNone/>
                      </a:pPr>
                      <a:r>
                        <a:t/>
                      </a:r>
                      <a:endParaRPr b="0" i="0" sz="1300" u="none" cap="none" strike="noStrike">
                        <a:solidFill>
                          <a:srgbClr val="000000"/>
                        </a:solidFill>
                        <a:latin typeface="Calibri"/>
                        <a:ea typeface="Calibri"/>
                        <a:cs typeface="Calibri"/>
                        <a:sym typeface="Calibri"/>
                      </a:endParaRPr>
                    </a:p>
                  </a:txBody>
                  <a:tcPr marT="7750" marB="0" marR="7750" marL="7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300"/>
                        <a:buFont typeface="Arial"/>
                        <a:buNone/>
                      </a:pPr>
                      <a:r>
                        <a:t/>
                      </a:r>
                      <a:endParaRPr b="0" i="0" sz="1300" u="none" cap="none" strike="noStrike">
                        <a:solidFill>
                          <a:srgbClr val="000000"/>
                        </a:solidFill>
                        <a:latin typeface="Calibri"/>
                        <a:ea typeface="Calibri"/>
                        <a:cs typeface="Calibri"/>
                        <a:sym typeface="Calibri"/>
                      </a:endParaRPr>
                    </a:p>
                  </a:txBody>
                  <a:tcPr marT="7750" marB="0" marR="7750" marL="7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300"/>
                        <a:buFont typeface="Arial"/>
                        <a:buNone/>
                      </a:pPr>
                      <a:r>
                        <a:t/>
                      </a:r>
                      <a:endParaRPr b="0" i="0" sz="1300" u="none" cap="none" strike="noStrike">
                        <a:solidFill>
                          <a:srgbClr val="000000"/>
                        </a:solidFill>
                        <a:latin typeface="Calibri"/>
                        <a:ea typeface="Calibri"/>
                        <a:cs typeface="Calibri"/>
                        <a:sym typeface="Calibri"/>
                      </a:endParaRPr>
                    </a:p>
                  </a:txBody>
                  <a:tcPr marT="7750" marB="0" marR="7750" marL="7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300"/>
                        <a:buFont typeface="Arial"/>
                        <a:buNone/>
                      </a:pPr>
                      <a:r>
                        <a:t/>
                      </a:r>
                      <a:endParaRPr b="0" i="0" sz="1300" u="none" cap="none" strike="noStrike">
                        <a:solidFill>
                          <a:srgbClr val="000000"/>
                        </a:solidFill>
                        <a:latin typeface="Calibri"/>
                        <a:ea typeface="Calibri"/>
                        <a:cs typeface="Calibri"/>
                        <a:sym typeface="Calibri"/>
                      </a:endParaRPr>
                    </a:p>
                  </a:txBody>
                  <a:tcPr marT="7750" marB="0" marR="7750" marL="7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300"/>
                        <a:buFont typeface="Arial"/>
                        <a:buNone/>
                      </a:pPr>
                      <a:r>
                        <a:t/>
                      </a:r>
                      <a:endParaRPr b="0" i="0" sz="1300" u="none" cap="none" strike="noStrike">
                        <a:solidFill>
                          <a:srgbClr val="000000"/>
                        </a:solidFill>
                        <a:latin typeface="Calibri"/>
                        <a:ea typeface="Calibri"/>
                        <a:cs typeface="Calibri"/>
                        <a:sym typeface="Calibri"/>
                      </a:endParaRPr>
                    </a:p>
                  </a:txBody>
                  <a:tcPr marT="7750" marB="0" marR="7750" marL="7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41225">
                <a:tc>
                  <a:txBody>
                    <a:bodyPr/>
                    <a:lstStyle/>
                    <a:p>
                      <a:pPr indent="0" lvl="0" marL="0" marR="0" rtl="0" algn="ctr">
                        <a:spcBef>
                          <a:spcPts val="0"/>
                        </a:spcBef>
                        <a:spcAft>
                          <a:spcPts val="0"/>
                        </a:spcAft>
                        <a:buClr>
                          <a:srgbClr val="FFFFFF"/>
                        </a:buClr>
                        <a:buSzPts val="900"/>
                        <a:buFont typeface="Calibri"/>
                        <a:buNone/>
                      </a:pPr>
                      <a:r>
                        <a:rPr b="0" i="0" lang="es-PE" sz="900" u="none" cap="none" strike="noStrike">
                          <a:solidFill>
                            <a:srgbClr val="FFFFFF"/>
                          </a:solidFill>
                          <a:latin typeface="Calibri"/>
                          <a:ea typeface="Calibri"/>
                          <a:cs typeface="Calibri"/>
                          <a:sym typeface="Calibri"/>
                        </a:rPr>
                        <a:t>Competencia de Dirección</a:t>
                      </a:r>
                      <a:endParaRPr sz="1800" u="none" cap="none" strike="noStrike"/>
                    </a:p>
                  </a:txBody>
                  <a:tcPr marT="7750" marB="0" marR="7750" marL="7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E7828"/>
                    </a:solidFill>
                  </a:tcPr>
                </a:tc>
                <a:tc>
                  <a:txBody>
                    <a:bodyPr/>
                    <a:lstStyle/>
                    <a:p>
                      <a:pPr indent="0" lvl="0" marL="0" marR="0" rtl="0" algn="l">
                        <a:spcBef>
                          <a:spcPts val="0"/>
                        </a:spcBef>
                        <a:spcAft>
                          <a:spcPts val="0"/>
                        </a:spcAft>
                        <a:buClr>
                          <a:schemeClr val="dk1"/>
                        </a:buClr>
                        <a:buSzPts val="900"/>
                        <a:buFont typeface="Arial"/>
                        <a:buNone/>
                      </a:pPr>
                      <a:r>
                        <a:t/>
                      </a:r>
                      <a:endParaRPr b="0" i="0" sz="900" u="none" cap="none" strike="noStrike">
                        <a:solidFill>
                          <a:srgbClr val="000000"/>
                        </a:solidFill>
                        <a:latin typeface="Calibri"/>
                        <a:ea typeface="Calibri"/>
                        <a:cs typeface="Calibri"/>
                        <a:sym typeface="Calibri"/>
                      </a:endParaRPr>
                    </a:p>
                  </a:txBody>
                  <a:tcPr marT="7750" marB="0" marR="7750" marL="7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rgbClr val="FFFFFF"/>
                        </a:buClr>
                        <a:buSzPts val="900"/>
                        <a:buFont typeface="Calibri"/>
                        <a:buNone/>
                      </a:pPr>
                      <a:r>
                        <a:rPr b="0" i="1" lang="es-PE" sz="900" u="none" cap="none" strike="noStrike">
                          <a:solidFill>
                            <a:srgbClr val="FFFFFF"/>
                          </a:solidFill>
                          <a:latin typeface="Calibri"/>
                          <a:ea typeface="Calibri"/>
                          <a:cs typeface="Calibri"/>
                          <a:sym typeface="Calibri"/>
                        </a:rPr>
                        <a:t>Hardwar</a:t>
                      </a:r>
                      <a:r>
                        <a:rPr b="0" i="0" lang="es-PE" sz="900" u="none" cap="none" strike="noStrike">
                          <a:solidFill>
                            <a:srgbClr val="FFFFFF"/>
                          </a:solidFill>
                          <a:latin typeface="Calibri"/>
                          <a:ea typeface="Calibri"/>
                          <a:cs typeface="Calibri"/>
                          <a:sym typeface="Calibri"/>
                        </a:rPr>
                        <a:t>e y plataforma</a:t>
                      </a:r>
                      <a:endParaRPr sz="1800" u="none" cap="none" strike="noStrike"/>
                    </a:p>
                  </a:txBody>
                  <a:tcPr marT="7750" marB="0" marR="7750" marL="7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E7828"/>
                    </a:solidFill>
                  </a:tcPr>
                </a:tc>
                <a:tc>
                  <a:txBody>
                    <a:bodyPr/>
                    <a:lstStyle/>
                    <a:p>
                      <a:pPr indent="0" lvl="0" marL="0" marR="0" rtl="0" algn="l">
                        <a:spcBef>
                          <a:spcPts val="0"/>
                        </a:spcBef>
                        <a:spcAft>
                          <a:spcPts val="0"/>
                        </a:spcAft>
                        <a:buClr>
                          <a:schemeClr val="dk1"/>
                        </a:buClr>
                        <a:buSzPts val="900"/>
                        <a:buFont typeface="Arial"/>
                        <a:buNone/>
                      </a:pPr>
                      <a:r>
                        <a:t/>
                      </a:r>
                      <a:endParaRPr b="0" i="0" sz="900" u="none" cap="none" strike="noStrike">
                        <a:solidFill>
                          <a:srgbClr val="000000"/>
                        </a:solidFill>
                        <a:latin typeface="Calibri"/>
                        <a:ea typeface="Calibri"/>
                        <a:cs typeface="Calibri"/>
                        <a:sym typeface="Calibri"/>
                      </a:endParaRPr>
                    </a:p>
                  </a:txBody>
                  <a:tcPr marT="7750" marB="0" marR="7750" marL="7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rgbClr val="FFFFFF"/>
                        </a:buClr>
                        <a:buSzPts val="900"/>
                        <a:buFont typeface="Calibri"/>
                        <a:buNone/>
                      </a:pPr>
                      <a:r>
                        <a:rPr b="0" i="0" lang="es-PE" sz="900" u="none" cap="none" strike="noStrike">
                          <a:solidFill>
                            <a:srgbClr val="FFFFFF"/>
                          </a:solidFill>
                          <a:latin typeface="Calibri"/>
                          <a:ea typeface="Calibri"/>
                          <a:cs typeface="Calibri"/>
                          <a:sym typeface="Calibri"/>
                        </a:rPr>
                        <a:t>Disponibilidad del profesor</a:t>
                      </a:r>
                      <a:endParaRPr sz="1800" u="none" cap="none" strike="noStrike"/>
                    </a:p>
                  </a:txBody>
                  <a:tcPr marT="7750" marB="0" marR="7750" marL="7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E7828"/>
                    </a:solidFill>
                  </a:tcPr>
                </a:tc>
                <a:tc>
                  <a:txBody>
                    <a:bodyPr/>
                    <a:lstStyle/>
                    <a:p>
                      <a:pPr indent="0" lvl="0" marL="0" marR="0" rtl="0" algn="l">
                        <a:spcBef>
                          <a:spcPts val="0"/>
                        </a:spcBef>
                        <a:spcAft>
                          <a:spcPts val="0"/>
                        </a:spcAft>
                        <a:buClr>
                          <a:schemeClr val="dk1"/>
                        </a:buClr>
                        <a:buSzPts val="900"/>
                        <a:buFont typeface="Arial"/>
                        <a:buNone/>
                      </a:pPr>
                      <a:r>
                        <a:t/>
                      </a:r>
                      <a:endParaRPr b="0" i="0" sz="900" u="none" cap="none" strike="noStrike">
                        <a:solidFill>
                          <a:srgbClr val="000000"/>
                        </a:solidFill>
                        <a:latin typeface="Calibri"/>
                        <a:ea typeface="Calibri"/>
                        <a:cs typeface="Calibri"/>
                        <a:sym typeface="Calibri"/>
                      </a:endParaRPr>
                    </a:p>
                  </a:txBody>
                  <a:tcPr marT="7750" marB="0" marR="7750" marL="7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rgbClr val="FFFFFF"/>
                        </a:buClr>
                        <a:buSzPts val="900"/>
                        <a:buFont typeface="Calibri"/>
                        <a:buNone/>
                      </a:pPr>
                      <a:r>
                        <a:rPr b="0" i="0" lang="es-PE" sz="900" u="none" cap="none" strike="noStrike">
                          <a:solidFill>
                            <a:srgbClr val="FFFFFF"/>
                          </a:solidFill>
                          <a:latin typeface="Calibri"/>
                          <a:ea typeface="Calibri"/>
                          <a:cs typeface="Calibri"/>
                          <a:sym typeface="Calibri"/>
                        </a:rPr>
                        <a:t>Políticos</a:t>
                      </a:r>
                      <a:endParaRPr sz="1800" u="none" cap="none" strike="noStrike"/>
                    </a:p>
                  </a:txBody>
                  <a:tcPr marT="7750" marB="0" marR="7750" marL="7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E7828"/>
                    </a:solidFill>
                  </a:tcPr>
                </a:tc>
                <a:tc>
                  <a:txBody>
                    <a:bodyPr/>
                    <a:lstStyle/>
                    <a:p>
                      <a:pPr indent="0" lvl="0" marL="0" marR="0" rtl="0" algn="l">
                        <a:spcBef>
                          <a:spcPts val="0"/>
                        </a:spcBef>
                        <a:spcAft>
                          <a:spcPts val="0"/>
                        </a:spcAft>
                        <a:buClr>
                          <a:schemeClr val="dk1"/>
                        </a:buClr>
                        <a:buSzPts val="900"/>
                        <a:buFont typeface="Arial"/>
                        <a:buNone/>
                      </a:pPr>
                      <a:r>
                        <a:t/>
                      </a:r>
                      <a:endParaRPr b="0" i="0" sz="900" u="none" cap="none" strike="noStrike">
                        <a:solidFill>
                          <a:srgbClr val="000000"/>
                        </a:solidFill>
                        <a:latin typeface="Calibri"/>
                        <a:ea typeface="Calibri"/>
                        <a:cs typeface="Calibri"/>
                        <a:sym typeface="Calibri"/>
                      </a:endParaRPr>
                    </a:p>
                  </a:txBody>
                  <a:tcPr marT="7750" marB="0" marR="7750" marL="7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rgbClr val="FFFFFF"/>
                        </a:buClr>
                        <a:buSzPts val="900"/>
                        <a:buFont typeface="Calibri"/>
                        <a:buNone/>
                      </a:pPr>
                      <a:r>
                        <a:rPr b="0" i="0" lang="es-PE" sz="900" u="none" cap="none" strike="noStrike">
                          <a:solidFill>
                            <a:srgbClr val="FFFFFF"/>
                          </a:solidFill>
                          <a:latin typeface="Calibri"/>
                          <a:ea typeface="Calibri"/>
                          <a:cs typeface="Calibri"/>
                          <a:sym typeface="Calibri"/>
                        </a:rPr>
                        <a:t>Resistencia al cambio</a:t>
                      </a:r>
                      <a:endParaRPr sz="1800" u="none" cap="none" strike="noStrike"/>
                    </a:p>
                  </a:txBody>
                  <a:tcPr marT="7750" marB="0" marR="7750" marL="7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E7828"/>
                    </a:solidFill>
                  </a:tcPr>
                </a:tc>
              </a:tr>
              <a:tr h="200725">
                <a:tc>
                  <a:txBody>
                    <a:bodyPr/>
                    <a:lstStyle/>
                    <a:p>
                      <a:pPr indent="0" lvl="0" marL="0" marR="0" rtl="0" algn="ctr">
                        <a:spcBef>
                          <a:spcPts val="0"/>
                        </a:spcBef>
                        <a:spcAft>
                          <a:spcPts val="0"/>
                        </a:spcAft>
                        <a:buClr>
                          <a:schemeClr val="dk1"/>
                        </a:buClr>
                        <a:buSzPts val="900"/>
                        <a:buFont typeface="Arial"/>
                        <a:buNone/>
                      </a:pPr>
                      <a:r>
                        <a:t/>
                      </a:r>
                      <a:endParaRPr b="0" i="0" sz="900" u="none" cap="none" strike="noStrike">
                        <a:solidFill>
                          <a:srgbClr val="000000"/>
                        </a:solidFill>
                        <a:latin typeface="Calibri"/>
                        <a:ea typeface="Calibri"/>
                        <a:cs typeface="Calibri"/>
                        <a:sym typeface="Calibri"/>
                      </a:endParaRPr>
                    </a:p>
                  </a:txBody>
                  <a:tcPr marT="7750" marB="0" marR="7750" marL="7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900"/>
                        <a:buFont typeface="Arial"/>
                        <a:buNone/>
                      </a:pPr>
                      <a:r>
                        <a:t/>
                      </a:r>
                      <a:endParaRPr b="0" i="0" sz="900" u="none" cap="none" strike="noStrike">
                        <a:solidFill>
                          <a:srgbClr val="000000"/>
                        </a:solidFill>
                        <a:latin typeface="Calibri"/>
                        <a:ea typeface="Calibri"/>
                        <a:cs typeface="Calibri"/>
                        <a:sym typeface="Calibri"/>
                      </a:endParaRPr>
                    </a:p>
                  </a:txBody>
                  <a:tcPr marT="7750" marB="0" marR="7750" marL="7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900"/>
                        <a:buFont typeface="Arial"/>
                        <a:buNone/>
                      </a:pPr>
                      <a:r>
                        <a:t/>
                      </a:r>
                      <a:endParaRPr b="0" i="0" sz="900" u="none" cap="none" strike="noStrike">
                        <a:solidFill>
                          <a:srgbClr val="000000"/>
                        </a:solidFill>
                        <a:latin typeface="Calibri"/>
                        <a:ea typeface="Calibri"/>
                        <a:cs typeface="Calibri"/>
                        <a:sym typeface="Calibri"/>
                      </a:endParaRPr>
                    </a:p>
                  </a:txBody>
                  <a:tcPr marT="7750" marB="0" marR="7750" marL="7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900"/>
                        <a:buFont typeface="Arial"/>
                        <a:buNone/>
                      </a:pPr>
                      <a:r>
                        <a:t/>
                      </a:r>
                      <a:endParaRPr b="0" i="0" sz="900" u="none" cap="none" strike="noStrike">
                        <a:solidFill>
                          <a:srgbClr val="000000"/>
                        </a:solidFill>
                        <a:latin typeface="Calibri"/>
                        <a:ea typeface="Calibri"/>
                        <a:cs typeface="Calibri"/>
                        <a:sym typeface="Calibri"/>
                      </a:endParaRPr>
                    </a:p>
                  </a:txBody>
                  <a:tcPr marT="7750" marB="0" marR="7750" marL="7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900"/>
                        <a:buFont typeface="Arial"/>
                        <a:buNone/>
                      </a:pPr>
                      <a:r>
                        <a:t/>
                      </a:r>
                      <a:endParaRPr b="0" i="0" sz="900" u="none" cap="none" strike="noStrike">
                        <a:solidFill>
                          <a:srgbClr val="000000"/>
                        </a:solidFill>
                        <a:latin typeface="Calibri"/>
                        <a:ea typeface="Calibri"/>
                        <a:cs typeface="Calibri"/>
                        <a:sym typeface="Calibri"/>
                      </a:endParaRPr>
                    </a:p>
                  </a:txBody>
                  <a:tcPr marT="7750" marB="0" marR="7750" marL="7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900"/>
                        <a:buFont typeface="Arial"/>
                        <a:buNone/>
                      </a:pPr>
                      <a:r>
                        <a:t/>
                      </a:r>
                      <a:endParaRPr b="0" i="0" sz="900" u="none" cap="none" strike="noStrike">
                        <a:solidFill>
                          <a:srgbClr val="000000"/>
                        </a:solidFill>
                        <a:latin typeface="Calibri"/>
                        <a:ea typeface="Calibri"/>
                        <a:cs typeface="Calibri"/>
                        <a:sym typeface="Calibri"/>
                      </a:endParaRPr>
                    </a:p>
                  </a:txBody>
                  <a:tcPr marT="7750" marB="0" marR="7750" marL="7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900"/>
                        <a:buFont typeface="Arial"/>
                        <a:buNone/>
                      </a:pPr>
                      <a:r>
                        <a:t/>
                      </a:r>
                      <a:endParaRPr b="0" i="0" sz="900" u="none" cap="none" strike="noStrike">
                        <a:solidFill>
                          <a:srgbClr val="000000"/>
                        </a:solidFill>
                        <a:latin typeface="Calibri"/>
                        <a:ea typeface="Calibri"/>
                        <a:cs typeface="Calibri"/>
                        <a:sym typeface="Calibri"/>
                      </a:endParaRPr>
                    </a:p>
                  </a:txBody>
                  <a:tcPr marT="7750" marB="0" marR="7750" marL="7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900"/>
                        <a:buFont typeface="Arial"/>
                        <a:buNone/>
                      </a:pPr>
                      <a:r>
                        <a:t/>
                      </a:r>
                      <a:endParaRPr b="0" i="0" sz="900" u="none" cap="none" strike="noStrike">
                        <a:solidFill>
                          <a:srgbClr val="000000"/>
                        </a:solidFill>
                        <a:latin typeface="Calibri"/>
                        <a:ea typeface="Calibri"/>
                        <a:cs typeface="Calibri"/>
                        <a:sym typeface="Calibri"/>
                      </a:endParaRPr>
                    </a:p>
                  </a:txBody>
                  <a:tcPr marT="7750" marB="0" marR="7750" marL="7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900"/>
                        <a:buFont typeface="Arial"/>
                        <a:buNone/>
                      </a:pPr>
                      <a:r>
                        <a:t/>
                      </a:r>
                      <a:endParaRPr b="0" i="0" sz="900" u="none" cap="none" strike="noStrike">
                        <a:solidFill>
                          <a:srgbClr val="000000"/>
                        </a:solidFill>
                        <a:latin typeface="Calibri"/>
                        <a:ea typeface="Calibri"/>
                        <a:cs typeface="Calibri"/>
                        <a:sym typeface="Calibri"/>
                      </a:endParaRPr>
                    </a:p>
                  </a:txBody>
                  <a:tcPr marT="7750" marB="0" marR="7750" marL="7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41225">
                <a:tc>
                  <a:txBody>
                    <a:bodyPr/>
                    <a:lstStyle/>
                    <a:p>
                      <a:pPr indent="0" lvl="0" marL="0" marR="0" rtl="0" algn="ctr">
                        <a:spcBef>
                          <a:spcPts val="0"/>
                        </a:spcBef>
                        <a:spcAft>
                          <a:spcPts val="0"/>
                        </a:spcAft>
                        <a:buClr>
                          <a:srgbClr val="FFFFFF"/>
                        </a:buClr>
                        <a:buSzPts val="900"/>
                        <a:buFont typeface="Calibri"/>
                        <a:buNone/>
                      </a:pPr>
                      <a:r>
                        <a:rPr b="0" i="0" lang="es-PE" sz="900" u="none" cap="none" strike="noStrike">
                          <a:solidFill>
                            <a:srgbClr val="FFFFFF"/>
                          </a:solidFill>
                          <a:latin typeface="Calibri"/>
                          <a:ea typeface="Calibri"/>
                          <a:cs typeface="Calibri"/>
                          <a:sym typeface="Calibri"/>
                        </a:rPr>
                        <a:t>Fechas Límites ajustadas</a:t>
                      </a:r>
                      <a:endParaRPr sz="1800" u="none" cap="none" strike="noStrike"/>
                    </a:p>
                  </a:txBody>
                  <a:tcPr marT="7750" marB="0" marR="7750" marL="7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E7828"/>
                    </a:solidFill>
                  </a:tcPr>
                </a:tc>
                <a:tc>
                  <a:txBody>
                    <a:bodyPr/>
                    <a:lstStyle/>
                    <a:p>
                      <a:pPr indent="0" lvl="0" marL="0" marR="0" rtl="0" algn="l">
                        <a:spcBef>
                          <a:spcPts val="0"/>
                        </a:spcBef>
                        <a:spcAft>
                          <a:spcPts val="0"/>
                        </a:spcAft>
                        <a:buClr>
                          <a:schemeClr val="dk1"/>
                        </a:buClr>
                        <a:buSzPts val="900"/>
                        <a:buFont typeface="Arial"/>
                        <a:buNone/>
                      </a:pPr>
                      <a:r>
                        <a:t/>
                      </a:r>
                      <a:endParaRPr b="0" i="0" sz="900" u="none" cap="none" strike="noStrike">
                        <a:solidFill>
                          <a:srgbClr val="000000"/>
                        </a:solidFill>
                        <a:latin typeface="Calibri"/>
                        <a:ea typeface="Calibri"/>
                        <a:cs typeface="Calibri"/>
                        <a:sym typeface="Calibri"/>
                      </a:endParaRPr>
                    </a:p>
                  </a:txBody>
                  <a:tcPr marT="7750" marB="0" marR="7750" marL="7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rgbClr val="FFFFFF"/>
                        </a:buClr>
                        <a:buSzPts val="900"/>
                        <a:buFont typeface="Calibri"/>
                        <a:buNone/>
                      </a:pPr>
                      <a:r>
                        <a:rPr b="0" i="1" lang="es-PE" sz="900" u="none" cap="none" strike="noStrike">
                          <a:solidFill>
                            <a:srgbClr val="FFFFFF"/>
                          </a:solidFill>
                          <a:latin typeface="Calibri"/>
                          <a:ea typeface="Calibri"/>
                          <a:cs typeface="Calibri"/>
                          <a:sym typeface="Calibri"/>
                        </a:rPr>
                        <a:t>Software</a:t>
                      </a:r>
                      <a:endParaRPr sz="1800" u="none" cap="none" strike="noStrike"/>
                    </a:p>
                  </a:txBody>
                  <a:tcPr marT="7750" marB="0" marR="7750" marL="7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E7828"/>
                    </a:solidFill>
                  </a:tcPr>
                </a:tc>
                <a:tc>
                  <a:txBody>
                    <a:bodyPr/>
                    <a:lstStyle/>
                    <a:p>
                      <a:pPr indent="0" lvl="0" marL="0" marR="0" rtl="0" algn="l">
                        <a:spcBef>
                          <a:spcPts val="0"/>
                        </a:spcBef>
                        <a:spcAft>
                          <a:spcPts val="0"/>
                        </a:spcAft>
                        <a:buClr>
                          <a:schemeClr val="dk1"/>
                        </a:buClr>
                        <a:buSzPts val="900"/>
                        <a:buFont typeface="Arial"/>
                        <a:buNone/>
                      </a:pPr>
                      <a:r>
                        <a:t/>
                      </a:r>
                      <a:endParaRPr b="0" i="0" sz="900" u="none" cap="none" strike="noStrike">
                        <a:solidFill>
                          <a:srgbClr val="000000"/>
                        </a:solidFill>
                        <a:latin typeface="Calibri"/>
                        <a:ea typeface="Calibri"/>
                        <a:cs typeface="Calibri"/>
                        <a:sym typeface="Calibri"/>
                      </a:endParaRPr>
                    </a:p>
                  </a:txBody>
                  <a:tcPr marT="7750" marB="0" marR="7750" marL="7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rgbClr val="FFFFFF"/>
                        </a:buClr>
                        <a:buSzPts val="900"/>
                        <a:buFont typeface="Calibri"/>
                        <a:buNone/>
                      </a:pPr>
                      <a:r>
                        <a:rPr b="0" i="0" lang="es-PE" sz="900" u="none" cap="none" strike="noStrike">
                          <a:solidFill>
                            <a:srgbClr val="FFFFFF"/>
                          </a:solidFill>
                          <a:latin typeface="Calibri"/>
                          <a:ea typeface="Calibri"/>
                          <a:cs typeface="Calibri"/>
                          <a:sym typeface="Calibri"/>
                        </a:rPr>
                        <a:t>Diferencias culturales</a:t>
                      </a:r>
                      <a:endParaRPr sz="1800" u="none" cap="none" strike="noStrike"/>
                    </a:p>
                  </a:txBody>
                  <a:tcPr marT="7750" marB="0" marR="7750" marL="7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E7828"/>
                    </a:solidFill>
                  </a:tcPr>
                </a:tc>
                <a:tc>
                  <a:txBody>
                    <a:bodyPr/>
                    <a:lstStyle/>
                    <a:p>
                      <a:pPr indent="0" lvl="0" marL="0" marR="0" rtl="0" algn="l">
                        <a:spcBef>
                          <a:spcPts val="0"/>
                        </a:spcBef>
                        <a:spcAft>
                          <a:spcPts val="0"/>
                        </a:spcAft>
                        <a:buClr>
                          <a:schemeClr val="dk1"/>
                        </a:buClr>
                        <a:buSzPts val="900"/>
                        <a:buFont typeface="Arial"/>
                        <a:buNone/>
                      </a:pPr>
                      <a:r>
                        <a:t/>
                      </a:r>
                      <a:endParaRPr b="0" i="0" sz="900" u="none" cap="none" strike="noStrike">
                        <a:solidFill>
                          <a:srgbClr val="000000"/>
                        </a:solidFill>
                        <a:latin typeface="Calibri"/>
                        <a:ea typeface="Calibri"/>
                        <a:cs typeface="Calibri"/>
                        <a:sym typeface="Calibri"/>
                      </a:endParaRPr>
                    </a:p>
                  </a:txBody>
                  <a:tcPr marT="7750" marB="0" marR="7750" marL="7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rgbClr val="FFFFFF"/>
                        </a:buClr>
                        <a:buSzPts val="900"/>
                        <a:buFont typeface="Calibri"/>
                        <a:buNone/>
                      </a:pPr>
                      <a:r>
                        <a:rPr b="0" i="0" lang="es-PE" sz="900" u="none" cap="none" strike="noStrike">
                          <a:solidFill>
                            <a:srgbClr val="FFFFFF"/>
                          </a:solidFill>
                          <a:latin typeface="Calibri"/>
                          <a:ea typeface="Calibri"/>
                          <a:cs typeface="Calibri"/>
                          <a:sym typeface="Calibri"/>
                        </a:rPr>
                        <a:t>Falta de recursos técnicos</a:t>
                      </a:r>
                      <a:endParaRPr sz="1800" u="none" cap="none" strike="noStrike"/>
                    </a:p>
                  </a:txBody>
                  <a:tcPr marT="7750" marB="0" marR="7750" marL="7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E7828"/>
                    </a:solidFill>
                  </a:tcPr>
                </a:tc>
                <a:tc>
                  <a:txBody>
                    <a:bodyPr/>
                    <a:lstStyle/>
                    <a:p>
                      <a:pPr indent="0" lvl="0" marL="0" marR="0" rtl="0" algn="l">
                        <a:spcBef>
                          <a:spcPts val="0"/>
                        </a:spcBef>
                        <a:spcAft>
                          <a:spcPts val="0"/>
                        </a:spcAft>
                        <a:buClr>
                          <a:schemeClr val="dk1"/>
                        </a:buClr>
                        <a:buSzPts val="900"/>
                        <a:buFont typeface="Arial"/>
                        <a:buNone/>
                      </a:pPr>
                      <a:r>
                        <a:t/>
                      </a:r>
                      <a:endParaRPr b="0" i="0" sz="900" u="none" cap="none" strike="noStrike">
                        <a:solidFill>
                          <a:srgbClr val="000000"/>
                        </a:solidFill>
                        <a:latin typeface="Calibri"/>
                        <a:ea typeface="Calibri"/>
                        <a:cs typeface="Calibri"/>
                        <a:sym typeface="Calibri"/>
                      </a:endParaRPr>
                    </a:p>
                  </a:txBody>
                  <a:tcPr marT="7750" marB="0" marR="7750" marL="7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rgbClr val="FFFFFF"/>
                        </a:buClr>
                        <a:buSzPts val="900"/>
                        <a:buFont typeface="Calibri"/>
                        <a:buNone/>
                      </a:pPr>
                      <a:r>
                        <a:rPr b="0" i="0" lang="es-PE" sz="900" u="none" cap="none" strike="noStrike">
                          <a:solidFill>
                            <a:srgbClr val="FFFFFF"/>
                          </a:solidFill>
                          <a:latin typeface="Calibri"/>
                          <a:ea typeface="Calibri"/>
                          <a:cs typeface="Calibri"/>
                          <a:sym typeface="Calibri"/>
                        </a:rPr>
                        <a:t>Expectativas de as partes</a:t>
                      </a:r>
                      <a:endParaRPr sz="1800" u="none" cap="none" strike="noStrike"/>
                    </a:p>
                  </a:txBody>
                  <a:tcPr marT="7750" marB="0" marR="7750" marL="7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E7828"/>
                    </a:solidFill>
                  </a:tcPr>
                </a:tc>
              </a:tr>
              <a:tr h="200725">
                <a:tc>
                  <a:txBody>
                    <a:bodyPr/>
                    <a:lstStyle/>
                    <a:p>
                      <a:pPr indent="0" lvl="0" marL="0" marR="0" rtl="0" algn="ctr">
                        <a:spcBef>
                          <a:spcPts val="0"/>
                        </a:spcBef>
                        <a:spcAft>
                          <a:spcPts val="0"/>
                        </a:spcAft>
                        <a:buClr>
                          <a:schemeClr val="dk1"/>
                        </a:buClr>
                        <a:buSzPts val="900"/>
                        <a:buFont typeface="Arial"/>
                        <a:buNone/>
                      </a:pPr>
                      <a:r>
                        <a:t/>
                      </a:r>
                      <a:endParaRPr b="0" i="0" sz="900" u="none" cap="none" strike="noStrike">
                        <a:solidFill>
                          <a:srgbClr val="000000"/>
                        </a:solidFill>
                        <a:latin typeface="Calibri"/>
                        <a:ea typeface="Calibri"/>
                        <a:cs typeface="Calibri"/>
                        <a:sym typeface="Calibri"/>
                      </a:endParaRPr>
                    </a:p>
                  </a:txBody>
                  <a:tcPr marT="7750" marB="0" marR="7750" marL="7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900"/>
                        <a:buFont typeface="Arial"/>
                        <a:buNone/>
                      </a:pPr>
                      <a:r>
                        <a:t/>
                      </a:r>
                      <a:endParaRPr b="0" i="0" sz="900" u="none" cap="none" strike="noStrike">
                        <a:solidFill>
                          <a:srgbClr val="000000"/>
                        </a:solidFill>
                        <a:latin typeface="Calibri"/>
                        <a:ea typeface="Calibri"/>
                        <a:cs typeface="Calibri"/>
                        <a:sym typeface="Calibri"/>
                      </a:endParaRPr>
                    </a:p>
                  </a:txBody>
                  <a:tcPr marT="7750" marB="0" marR="7750" marL="7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900"/>
                        <a:buFont typeface="Arial"/>
                        <a:buNone/>
                      </a:pPr>
                      <a:r>
                        <a:t/>
                      </a:r>
                      <a:endParaRPr b="0" i="0" sz="900" u="none" cap="none" strike="noStrike">
                        <a:solidFill>
                          <a:srgbClr val="000000"/>
                        </a:solidFill>
                        <a:latin typeface="Calibri"/>
                        <a:ea typeface="Calibri"/>
                        <a:cs typeface="Calibri"/>
                        <a:sym typeface="Calibri"/>
                      </a:endParaRPr>
                    </a:p>
                  </a:txBody>
                  <a:tcPr marT="7750" marB="0" marR="7750" marL="7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900"/>
                        <a:buFont typeface="Arial"/>
                        <a:buNone/>
                      </a:pPr>
                      <a:r>
                        <a:t/>
                      </a:r>
                      <a:endParaRPr b="0" i="0" sz="900" u="none" cap="none" strike="noStrike">
                        <a:solidFill>
                          <a:srgbClr val="000000"/>
                        </a:solidFill>
                        <a:latin typeface="Calibri"/>
                        <a:ea typeface="Calibri"/>
                        <a:cs typeface="Calibri"/>
                        <a:sym typeface="Calibri"/>
                      </a:endParaRPr>
                    </a:p>
                  </a:txBody>
                  <a:tcPr marT="7750" marB="0" marR="7750" marL="7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900"/>
                        <a:buFont typeface="Arial"/>
                        <a:buNone/>
                      </a:pPr>
                      <a:r>
                        <a:t/>
                      </a:r>
                      <a:endParaRPr b="0" i="0" sz="900" u="none" cap="none" strike="noStrike">
                        <a:solidFill>
                          <a:srgbClr val="000000"/>
                        </a:solidFill>
                        <a:latin typeface="Calibri"/>
                        <a:ea typeface="Calibri"/>
                        <a:cs typeface="Calibri"/>
                        <a:sym typeface="Calibri"/>
                      </a:endParaRPr>
                    </a:p>
                  </a:txBody>
                  <a:tcPr marT="7750" marB="0" marR="7750" marL="7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900"/>
                        <a:buFont typeface="Arial"/>
                        <a:buNone/>
                      </a:pPr>
                      <a:r>
                        <a:t/>
                      </a:r>
                      <a:endParaRPr b="0" i="0" sz="900" u="none" cap="none" strike="noStrike">
                        <a:solidFill>
                          <a:srgbClr val="000000"/>
                        </a:solidFill>
                        <a:latin typeface="Calibri"/>
                        <a:ea typeface="Calibri"/>
                        <a:cs typeface="Calibri"/>
                        <a:sym typeface="Calibri"/>
                      </a:endParaRPr>
                    </a:p>
                  </a:txBody>
                  <a:tcPr marT="7750" marB="0" marR="7750" marL="7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900"/>
                        <a:buFont typeface="Arial"/>
                        <a:buNone/>
                      </a:pPr>
                      <a:r>
                        <a:t/>
                      </a:r>
                      <a:endParaRPr b="0" i="0" sz="900" u="none" cap="none" strike="noStrike">
                        <a:solidFill>
                          <a:srgbClr val="000000"/>
                        </a:solidFill>
                        <a:latin typeface="Calibri"/>
                        <a:ea typeface="Calibri"/>
                        <a:cs typeface="Calibri"/>
                        <a:sym typeface="Calibri"/>
                      </a:endParaRPr>
                    </a:p>
                  </a:txBody>
                  <a:tcPr marT="7750" marB="0" marR="7750" marL="7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900"/>
                        <a:buFont typeface="Arial"/>
                        <a:buNone/>
                      </a:pPr>
                      <a:r>
                        <a:t/>
                      </a:r>
                      <a:endParaRPr b="0" i="0" sz="900" u="none" cap="none" strike="noStrike">
                        <a:solidFill>
                          <a:srgbClr val="000000"/>
                        </a:solidFill>
                        <a:latin typeface="Calibri"/>
                        <a:ea typeface="Calibri"/>
                        <a:cs typeface="Calibri"/>
                        <a:sym typeface="Calibri"/>
                      </a:endParaRPr>
                    </a:p>
                  </a:txBody>
                  <a:tcPr marT="7750" marB="0" marR="7750" marL="7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900"/>
                        <a:buFont typeface="Arial"/>
                        <a:buNone/>
                      </a:pPr>
                      <a:r>
                        <a:t/>
                      </a:r>
                      <a:endParaRPr b="0" i="0" sz="900" u="none" cap="none" strike="noStrike">
                        <a:solidFill>
                          <a:srgbClr val="000000"/>
                        </a:solidFill>
                        <a:latin typeface="Calibri"/>
                        <a:ea typeface="Calibri"/>
                        <a:cs typeface="Calibri"/>
                        <a:sym typeface="Calibri"/>
                      </a:endParaRPr>
                    </a:p>
                  </a:txBody>
                  <a:tcPr marT="7750" marB="0" marR="7750" marL="7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41225">
                <a:tc>
                  <a:txBody>
                    <a:bodyPr/>
                    <a:lstStyle/>
                    <a:p>
                      <a:pPr indent="0" lvl="0" marL="0" marR="0" rtl="0" algn="ctr">
                        <a:spcBef>
                          <a:spcPts val="0"/>
                        </a:spcBef>
                        <a:spcAft>
                          <a:spcPts val="0"/>
                        </a:spcAft>
                        <a:buClr>
                          <a:srgbClr val="FFFFFF"/>
                        </a:buClr>
                        <a:buSzPts val="900"/>
                        <a:buFont typeface="Calibri"/>
                        <a:buNone/>
                      </a:pPr>
                      <a:r>
                        <a:rPr b="0" i="0" lang="es-PE" sz="900" u="none" cap="none" strike="noStrike">
                          <a:solidFill>
                            <a:srgbClr val="FFFFFF"/>
                          </a:solidFill>
                          <a:latin typeface="Calibri"/>
                          <a:ea typeface="Calibri"/>
                          <a:cs typeface="Calibri"/>
                          <a:sym typeface="Calibri"/>
                        </a:rPr>
                        <a:t>Definición del Alcance</a:t>
                      </a:r>
                      <a:endParaRPr sz="1800" u="none" cap="none" strike="noStrike"/>
                    </a:p>
                  </a:txBody>
                  <a:tcPr marT="7750" marB="0" marR="7750" marL="7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E7828"/>
                    </a:solidFill>
                  </a:tcPr>
                </a:tc>
                <a:tc>
                  <a:txBody>
                    <a:bodyPr/>
                    <a:lstStyle/>
                    <a:p>
                      <a:pPr indent="0" lvl="0" marL="0" marR="0" rtl="0" algn="l">
                        <a:spcBef>
                          <a:spcPts val="0"/>
                        </a:spcBef>
                        <a:spcAft>
                          <a:spcPts val="0"/>
                        </a:spcAft>
                        <a:buClr>
                          <a:schemeClr val="dk1"/>
                        </a:buClr>
                        <a:buSzPts val="900"/>
                        <a:buFont typeface="Arial"/>
                        <a:buNone/>
                      </a:pPr>
                      <a:r>
                        <a:t/>
                      </a:r>
                      <a:endParaRPr b="0" i="0" sz="900" u="none" cap="none" strike="noStrike">
                        <a:solidFill>
                          <a:srgbClr val="000000"/>
                        </a:solidFill>
                        <a:latin typeface="Calibri"/>
                        <a:ea typeface="Calibri"/>
                        <a:cs typeface="Calibri"/>
                        <a:sym typeface="Calibri"/>
                      </a:endParaRPr>
                    </a:p>
                  </a:txBody>
                  <a:tcPr marT="7750" marB="0" marR="7750" marL="7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rgbClr val="FFFFFF"/>
                        </a:buClr>
                        <a:buSzPts val="900"/>
                        <a:buFont typeface="Calibri"/>
                        <a:buNone/>
                      </a:pPr>
                      <a:r>
                        <a:rPr b="0" i="0" lang="es-PE" sz="900" u="none" cap="none" strike="noStrike">
                          <a:solidFill>
                            <a:srgbClr val="FFFFFF"/>
                          </a:solidFill>
                          <a:latin typeface="Calibri"/>
                          <a:ea typeface="Calibri"/>
                          <a:cs typeface="Calibri"/>
                          <a:sym typeface="Calibri"/>
                        </a:rPr>
                        <a:t>Mantenimiento</a:t>
                      </a:r>
                      <a:endParaRPr sz="1800" u="none" cap="none" strike="noStrike"/>
                    </a:p>
                  </a:txBody>
                  <a:tcPr marT="7750" marB="0" marR="7750" marL="7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E7828"/>
                    </a:solidFill>
                  </a:tcPr>
                </a:tc>
                <a:tc>
                  <a:txBody>
                    <a:bodyPr/>
                    <a:lstStyle/>
                    <a:p>
                      <a:pPr indent="0" lvl="0" marL="0" marR="0" rtl="0" algn="l">
                        <a:spcBef>
                          <a:spcPts val="0"/>
                        </a:spcBef>
                        <a:spcAft>
                          <a:spcPts val="0"/>
                        </a:spcAft>
                        <a:buClr>
                          <a:schemeClr val="dk1"/>
                        </a:buClr>
                        <a:buSzPts val="900"/>
                        <a:buFont typeface="Arial"/>
                        <a:buNone/>
                      </a:pPr>
                      <a:r>
                        <a:t/>
                      </a:r>
                      <a:endParaRPr b="0" i="0" sz="900" u="none" cap="none" strike="noStrike">
                        <a:solidFill>
                          <a:srgbClr val="000000"/>
                        </a:solidFill>
                        <a:latin typeface="Calibri"/>
                        <a:ea typeface="Calibri"/>
                        <a:cs typeface="Calibri"/>
                        <a:sym typeface="Calibri"/>
                      </a:endParaRPr>
                    </a:p>
                  </a:txBody>
                  <a:tcPr marT="7750" marB="0" marR="7750" marL="7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rgbClr val="FFFFFF"/>
                        </a:buClr>
                        <a:buSzPts val="900"/>
                        <a:buFont typeface="Calibri"/>
                        <a:buNone/>
                      </a:pPr>
                      <a:r>
                        <a:rPr b="0" i="0" lang="es-PE" sz="900" u="none" cap="none" strike="noStrike">
                          <a:solidFill>
                            <a:srgbClr val="FFFFFF"/>
                          </a:solidFill>
                          <a:latin typeface="Calibri"/>
                          <a:ea typeface="Calibri"/>
                          <a:cs typeface="Calibri"/>
                          <a:sym typeface="Calibri"/>
                        </a:rPr>
                        <a:t>Cobertura</a:t>
                      </a:r>
                      <a:endParaRPr sz="1800" u="none" cap="none" strike="noStrike"/>
                    </a:p>
                  </a:txBody>
                  <a:tcPr marT="7750" marB="0" marR="7750" marL="7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E7828"/>
                    </a:solidFill>
                  </a:tcPr>
                </a:tc>
                <a:tc>
                  <a:txBody>
                    <a:bodyPr/>
                    <a:lstStyle/>
                    <a:p>
                      <a:pPr indent="0" lvl="0" marL="0" marR="0" rtl="0" algn="l">
                        <a:spcBef>
                          <a:spcPts val="0"/>
                        </a:spcBef>
                        <a:spcAft>
                          <a:spcPts val="0"/>
                        </a:spcAft>
                        <a:buClr>
                          <a:schemeClr val="dk1"/>
                        </a:buClr>
                        <a:buSzPts val="900"/>
                        <a:buFont typeface="Arial"/>
                        <a:buNone/>
                      </a:pPr>
                      <a:r>
                        <a:t/>
                      </a:r>
                      <a:endParaRPr b="0" i="0" sz="900" u="none" cap="none" strike="noStrike">
                        <a:solidFill>
                          <a:srgbClr val="000000"/>
                        </a:solidFill>
                        <a:latin typeface="Calibri"/>
                        <a:ea typeface="Calibri"/>
                        <a:cs typeface="Calibri"/>
                        <a:sym typeface="Calibri"/>
                      </a:endParaRPr>
                    </a:p>
                  </a:txBody>
                  <a:tcPr marT="7750" marB="0" marR="7750" marL="7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rgbClr val="FFFFFF"/>
                        </a:buClr>
                        <a:buSzPts val="900"/>
                        <a:buFont typeface="Calibri"/>
                        <a:buNone/>
                      </a:pPr>
                      <a:r>
                        <a:rPr b="0" i="0" lang="es-PE" sz="900" u="none" cap="none" strike="noStrike">
                          <a:solidFill>
                            <a:srgbClr val="FFFFFF"/>
                          </a:solidFill>
                          <a:latin typeface="Calibri"/>
                          <a:ea typeface="Calibri"/>
                          <a:cs typeface="Calibri"/>
                          <a:sym typeface="Calibri"/>
                        </a:rPr>
                        <a:t>Restricciones presupuestarias</a:t>
                      </a:r>
                      <a:endParaRPr sz="1800" u="none" cap="none" strike="noStrike"/>
                    </a:p>
                  </a:txBody>
                  <a:tcPr marT="7750" marB="0" marR="7750" marL="7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E7828"/>
                    </a:solidFill>
                  </a:tcPr>
                </a:tc>
                <a:tc>
                  <a:txBody>
                    <a:bodyPr/>
                    <a:lstStyle/>
                    <a:p>
                      <a:pPr indent="0" lvl="0" marL="0" marR="0" rtl="0" algn="l">
                        <a:spcBef>
                          <a:spcPts val="0"/>
                        </a:spcBef>
                        <a:spcAft>
                          <a:spcPts val="0"/>
                        </a:spcAft>
                        <a:buClr>
                          <a:schemeClr val="dk1"/>
                        </a:buClr>
                        <a:buSzPts val="900"/>
                        <a:buFont typeface="Arial"/>
                        <a:buNone/>
                      </a:pPr>
                      <a:r>
                        <a:t/>
                      </a:r>
                      <a:endParaRPr b="0" i="0" sz="900" u="none" cap="none" strike="noStrike">
                        <a:solidFill>
                          <a:srgbClr val="000000"/>
                        </a:solidFill>
                        <a:latin typeface="Calibri"/>
                        <a:ea typeface="Calibri"/>
                        <a:cs typeface="Calibri"/>
                        <a:sym typeface="Calibri"/>
                      </a:endParaRPr>
                    </a:p>
                  </a:txBody>
                  <a:tcPr marT="7750" marB="0" marR="7750" marL="7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rgbClr val="FFFFFF"/>
                        </a:buClr>
                        <a:buSzPts val="900"/>
                        <a:buFont typeface="Calibri"/>
                        <a:buNone/>
                      </a:pPr>
                      <a:r>
                        <a:rPr b="0" i="0" lang="es-PE" sz="900" u="none" cap="none" strike="noStrike">
                          <a:solidFill>
                            <a:srgbClr val="FFFFFF"/>
                          </a:solidFill>
                          <a:latin typeface="Calibri"/>
                          <a:ea typeface="Calibri"/>
                          <a:cs typeface="Calibri"/>
                          <a:sym typeface="Calibri"/>
                        </a:rPr>
                        <a:t>Integración con proveedores</a:t>
                      </a:r>
                      <a:endParaRPr sz="1800" u="none" cap="none" strike="noStrike"/>
                    </a:p>
                  </a:txBody>
                  <a:tcPr marT="7750" marB="0" marR="7750" marL="7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E7828"/>
                    </a:solidFill>
                  </a:tcPr>
                </a:tc>
              </a:tr>
              <a:tr h="200725">
                <a:tc>
                  <a:txBody>
                    <a:bodyPr/>
                    <a:lstStyle/>
                    <a:p>
                      <a:pPr indent="0" lvl="0" marL="0" marR="0" rtl="0" algn="ctr">
                        <a:spcBef>
                          <a:spcPts val="0"/>
                        </a:spcBef>
                        <a:spcAft>
                          <a:spcPts val="0"/>
                        </a:spcAft>
                        <a:buClr>
                          <a:schemeClr val="dk1"/>
                        </a:buClr>
                        <a:buSzPts val="900"/>
                        <a:buFont typeface="Arial"/>
                        <a:buNone/>
                      </a:pPr>
                      <a:r>
                        <a:t/>
                      </a:r>
                      <a:endParaRPr b="0" i="0" sz="900" u="none" cap="none" strike="noStrike">
                        <a:solidFill>
                          <a:srgbClr val="000000"/>
                        </a:solidFill>
                        <a:latin typeface="Calibri"/>
                        <a:ea typeface="Calibri"/>
                        <a:cs typeface="Calibri"/>
                        <a:sym typeface="Calibri"/>
                      </a:endParaRPr>
                    </a:p>
                  </a:txBody>
                  <a:tcPr marT="7750" marB="0" marR="7750" marL="7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900"/>
                        <a:buFont typeface="Arial"/>
                        <a:buNone/>
                      </a:pPr>
                      <a:r>
                        <a:t/>
                      </a:r>
                      <a:endParaRPr b="0" i="0" sz="900" u="none" cap="none" strike="noStrike">
                        <a:solidFill>
                          <a:srgbClr val="000000"/>
                        </a:solidFill>
                        <a:latin typeface="Calibri"/>
                        <a:ea typeface="Calibri"/>
                        <a:cs typeface="Calibri"/>
                        <a:sym typeface="Calibri"/>
                      </a:endParaRPr>
                    </a:p>
                  </a:txBody>
                  <a:tcPr marT="7750" marB="0" marR="7750" marL="7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900"/>
                        <a:buFont typeface="Arial"/>
                        <a:buNone/>
                      </a:pPr>
                      <a:r>
                        <a:t/>
                      </a:r>
                      <a:endParaRPr b="0" i="0" sz="900" u="none" cap="none" strike="noStrike">
                        <a:solidFill>
                          <a:srgbClr val="000000"/>
                        </a:solidFill>
                        <a:latin typeface="Calibri"/>
                        <a:ea typeface="Calibri"/>
                        <a:cs typeface="Calibri"/>
                        <a:sym typeface="Calibri"/>
                      </a:endParaRPr>
                    </a:p>
                  </a:txBody>
                  <a:tcPr marT="7750" marB="0" marR="7750" marL="7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900"/>
                        <a:buFont typeface="Arial"/>
                        <a:buNone/>
                      </a:pPr>
                      <a:r>
                        <a:t/>
                      </a:r>
                      <a:endParaRPr b="0" i="0" sz="900" u="none" cap="none" strike="noStrike">
                        <a:solidFill>
                          <a:srgbClr val="000000"/>
                        </a:solidFill>
                        <a:latin typeface="Calibri"/>
                        <a:ea typeface="Calibri"/>
                        <a:cs typeface="Calibri"/>
                        <a:sym typeface="Calibri"/>
                      </a:endParaRPr>
                    </a:p>
                  </a:txBody>
                  <a:tcPr marT="7750" marB="0" marR="7750" marL="7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900"/>
                        <a:buFont typeface="Arial"/>
                        <a:buNone/>
                      </a:pPr>
                      <a:r>
                        <a:t/>
                      </a:r>
                      <a:endParaRPr b="0" i="0" sz="900" u="none" cap="none" strike="noStrike">
                        <a:solidFill>
                          <a:srgbClr val="000000"/>
                        </a:solidFill>
                        <a:latin typeface="Calibri"/>
                        <a:ea typeface="Calibri"/>
                        <a:cs typeface="Calibri"/>
                        <a:sym typeface="Calibri"/>
                      </a:endParaRPr>
                    </a:p>
                  </a:txBody>
                  <a:tcPr marT="7750" marB="0" marR="7750" marL="7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900"/>
                        <a:buFont typeface="Arial"/>
                        <a:buNone/>
                      </a:pPr>
                      <a:r>
                        <a:t/>
                      </a:r>
                      <a:endParaRPr b="0" i="0" sz="900" u="none" cap="none" strike="noStrike">
                        <a:solidFill>
                          <a:srgbClr val="000000"/>
                        </a:solidFill>
                        <a:latin typeface="Calibri"/>
                        <a:ea typeface="Calibri"/>
                        <a:cs typeface="Calibri"/>
                        <a:sym typeface="Calibri"/>
                      </a:endParaRPr>
                    </a:p>
                  </a:txBody>
                  <a:tcPr marT="7750" marB="0" marR="7750" marL="7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900"/>
                        <a:buFont typeface="Arial"/>
                        <a:buNone/>
                      </a:pPr>
                      <a:r>
                        <a:t/>
                      </a:r>
                      <a:endParaRPr b="0" i="0" sz="900" u="none" cap="none" strike="noStrike">
                        <a:solidFill>
                          <a:srgbClr val="000000"/>
                        </a:solidFill>
                        <a:latin typeface="Calibri"/>
                        <a:ea typeface="Calibri"/>
                        <a:cs typeface="Calibri"/>
                        <a:sym typeface="Calibri"/>
                      </a:endParaRPr>
                    </a:p>
                  </a:txBody>
                  <a:tcPr marT="7750" marB="0" marR="7750" marL="7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900"/>
                        <a:buFont typeface="Arial"/>
                        <a:buNone/>
                      </a:pPr>
                      <a:r>
                        <a:t/>
                      </a:r>
                      <a:endParaRPr b="0" i="0" sz="900" u="none" cap="none" strike="noStrike">
                        <a:solidFill>
                          <a:srgbClr val="000000"/>
                        </a:solidFill>
                        <a:latin typeface="Calibri"/>
                        <a:ea typeface="Calibri"/>
                        <a:cs typeface="Calibri"/>
                        <a:sym typeface="Calibri"/>
                      </a:endParaRPr>
                    </a:p>
                  </a:txBody>
                  <a:tcPr marT="7750" marB="0" marR="7750" marL="7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900"/>
                        <a:buFont typeface="Arial"/>
                        <a:buNone/>
                      </a:pPr>
                      <a:r>
                        <a:t/>
                      </a:r>
                      <a:endParaRPr b="0" i="0" sz="900" u="none" cap="none" strike="noStrike">
                        <a:solidFill>
                          <a:srgbClr val="000000"/>
                        </a:solidFill>
                        <a:latin typeface="Calibri"/>
                        <a:ea typeface="Calibri"/>
                        <a:cs typeface="Calibri"/>
                        <a:sym typeface="Calibri"/>
                      </a:endParaRPr>
                    </a:p>
                  </a:txBody>
                  <a:tcPr marT="7750" marB="0" marR="7750" marL="7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41225">
                <a:tc>
                  <a:txBody>
                    <a:bodyPr/>
                    <a:lstStyle/>
                    <a:p>
                      <a:pPr indent="0" lvl="0" marL="0" marR="0" rtl="0" algn="ctr">
                        <a:spcBef>
                          <a:spcPts val="0"/>
                        </a:spcBef>
                        <a:spcAft>
                          <a:spcPts val="0"/>
                        </a:spcAft>
                        <a:buClr>
                          <a:srgbClr val="FFFFFF"/>
                        </a:buClr>
                        <a:buSzPts val="900"/>
                        <a:buFont typeface="Calibri"/>
                        <a:buNone/>
                      </a:pPr>
                      <a:r>
                        <a:rPr b="0" i="0" lang="es-PE" sz="900" u="none" cap="none" strike="noStrike">
                          <a:solidFill>
                            <a:srgbClr val="FFFFFF"/>
                          </a:solidFill>
                          <a:latin typeface="Calibri"/>
                          <a:ea typeface="Calibri"/>
                          <a:cs typeface="Calibri"/>
                          <a:sym typeface="Calibri"/>
                        </a:rPr>
                        <a:t>Estimaciones</a:t>
                      </a:r>
                      <a:endParaRPr sz="1800" u="none" cap="none" strike="noStrike"/>
                    </a:p>
                  </a:txBody>
                  <a:tcPr marT="7750" marB="0" marR="7750" marL="7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E7828"/>
                    </a:solidFill>
                  </a:tcPr>
                </a:tc>
                <a:tc>
                  <a:txBody>
                    <a:bodyPr/>
                    <a:lstStyle/>
                    <a:p>
                      <a:pPr indent="0" lvl="0" marL="0" marR="0" rtl="0" algn="l">
                        <a:spcBef>
                          <a:spcPts val="0"/>
                        </a:spcBef>
                        <a:spcAft>
                          <a:spcPts val="0"/>
                        </a:spcAft>
                        <a:buClr>
                          <a:schemeClr val="dk1"/>
                        </a:buClr>
                        <a:buSzPts val="900"/>
                        <a:buFont typeface="Arial"/>
                        <a:buNone/>
                      </a:pPr>
                      <a:r>
                        <a:t/>
                      </a:r>
                      <a:endParaRPr b="0" i="0" sz="900" u="none" cap="none" strike="noStrike">
                        <a:solidFill>
                          <a:srgbClr val="000000"/>
                        </a:solidFill>
                        <a:latin typeface="Calibri"/>
                        <a:ea typeface="Calibri"/>
                        <a:cs typeface="Calibri"/>
                        <a:sym typeface="Calibri"/>
                      </a:endParaRPr>
                    </a:p>
                  </a:txBody>
                  <a:tcPr marT="7750" marB="0" marR="7750" marL="7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rgbClr val="FFFFFF"/>
                        </a:buClr>
                        <a:buSzPts val="900"/>
                        <a:buFont typeface="Calibri"/>
                        <a:buNone/>
                      </a:pPr>
                      <a:r>
                        <a:rPr b="0" i="0" lang="es-PE" sz="900" u="none" cap="none" strike="noStrike">
                          <a:solidFill>
                            <a:srgbClr val="FFFFFF"/>
                          </a:solidFill>
                          <a:latin typeface="Calibri"/>
                          <a:ea typeface="Calibri"/>
                          <a:cs typeface="Calibri"/>
                          <a:sym typeface="Calibri"/>
                        </a:rPr>
                        <a:t>Construccion defectuosa</a:t>
                      </a:r>
                      <a:endParaRPr sz="1800" u="none" cap="none" strike="noStrike"/>
                    </a:p>
                  </a:txBody>
                  <a:tcPr marT="7750" marB="0" marR="7750" marL="7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E7828"/>
                    </a:solidFill>
                  </a:tcPr>
                </a:tc>
                <a:tc>
                  <a:txBody>
                    <a:bodyPr/>
                    <a:lstStyle/>
                    <a:p>
                      <a:pPr indent="0" lvl="0" marL="0" marR="0" rtl="0" algn="l">
                        <a:spcBef>
                          <a:spcPts val="0"/>
                        </a:spcBef>
                        <a:spcAft>
                          <a:spcPts val="0"/>
                        </a:spcAft>
                        <a:buClr>
                          <a:schemeClr val="dk1"/>
                        </a:buClr>
                        <a:buSzPts val="900"/>
                        <a:buFont typeface="Arial"/>
                        <a:buNone/>
                      </a:pPr>
                      <a:r>
                        <a:t/>
                      </a:r>
                      <a:endParaRPr b="0" i="0" sz="900" u="none" cap="none" strike="noStrike">
                        <a:solidFill>
                          <a:srgbClr val="000000"/>
                        </a:solidFill>
                        <a:latin typeface="Calibri"/>
                        <a:ea typeface="Calibri"/>
                        <a:cs typeface="Calibri"/>
                        <a:sym typeface="Calibri"/>
                      </a:endParaRPr>
                    </a:p>
                  </a:txBody>
                  <a:tcPr marT="7750" marB="0" marR="7750" marL="7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900"/>
                        <a:buFont typeface="Arial"/>
                        <a:buNone/>
                      </a:pPr>
                      <a:r>
                        <a:t/>
                      </a:r>
                      <a:endParaRPr b="0" i="0" sz="900" u="none" cap="none" strike="noStrike">
                        <a:solidFill>
                          <a:srgbClr val="000000"/>
                        </a:solidFill>
                        <a:latin typeface="Calibri"/>
                        <a:ea typeface="Calibri"/>
                        <a:cs typeface="Calibri"/>
                        <a:sym typeface="Calibri"/>
                      </a:endParaRPr>
                    </a:p>
                  </a:txBody>
                  <a:tcPr marT="7750" marB="0" marR="7750" marL="7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900"/>
                        <a:buFont typeface="Arial"/>
                        <a:buNone/>
                      </a:pPr>
                      <a:r>
                        <a:t/>
                      </a:r>
                      <a:endParaRPr b="0" i="0" sz="900" u="none" cap="none" strike="noStrike">
                        <a:solidFill>
                          <a:srgbClr val="000000"/>
                        </a:solidFill>
                        <a:latin typeface="Calibri"/>
                        <a:ea typeface="Calibri"/>
                        <a:cs typeface="Calibri"/>
                        <a:sym typeface="Calibri"/>
                      </a:endParaRPr>
                    </a:p>
                  </a:txBody>
                  <a:tcPr marT="7750" marB="0" marR="7750" marL="7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rgbClr val="FFFFFF"/>
                        </a:buClr>
                        <a:buSzPts val="800"/>
                        <a:buFont typeface="Calibri"/>
                        <a:buNone/>
                      </a:pPr>
                      <a:r>
                        <a:rPr b="0" i="0" lang="es-PE" sz="800" u="none" cap="none" strike="noStrike">
                          <a:solidFill>
                            <a:srgbClr val="FFFFFF"/>
                          </a:solidFill>
                          <a:latin typeface="Calibri"/>
                          <a:ea typeface="Calibri"/>
                          <a:cs typeface="Calibri"/>
                          <a:sym typeface="Calibri"/>
                        </a:rPr>
                        <a:t>Dependencias de otros proyectos</a:t>
                      </a:r>
                      <a:endParaRPr sz="1600" u="none" cap="none" strike="noStrike"/>
                    </a:p>
                  </a:txBody>
                  <a:tcPr marT="7750" marB="0" marR="7750" marL="7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E7828"/>
                    </a:solidFill>
                  </a:tcPr>
                </a:tc>
                <a:tc>
                  <a:txBody>
                    <a:bodyPr/>
                    <a:lstStyle/>
                    <a:p>
                      <a:pPr indent="0" lvl="0" marL="0" marR="0" rtl="0" algn="l">
                        <a:spcBef>
                          <a:spcPts val="0"/>
                        </a:spcBef>
                        <a:spcAft>
                          <a:spcPts val="0"/>
                        </a:spcAft>
                        <a:buClr>
                          <a:schemeClr val="dk1"/>
                        </a:buClr>
                        <a:buSzPts val="900"/>
                        <a:buFont typeface="Arial"/>
                        <a:buNone/>
                      </a:pPr>
                      <a:r>
                        <a:t/>
                      </a:r>
                      <a:endParaRPr b="0" i="0" sz="900" u="none" cap="none" strike="noStrike">
                        <a:solidFill>
                          <a:srgbClr val="000000"/>
                        </a:solidFill>
                        <a:latin typeface="Calibri"/>
                        <a:ea typeface="Calibri"/>
                        <a:cs typeface="Calibri"/>
                        <a:sym typeface="Calibri"/>
                      </a:endParaRPr>
                    </a:p>
                  </a:txBody>
                  <a:tcPr marT="7750" marB="0" marR="7750" marL="7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rgbClr val="FFFFFF"/>
                        </a:buClr>
                        <a:buSzPts val="900"/>
                        <a:buFont typeface="Calibri"/>
                        <a:buNone/>
                      </a:pPr>
                      <a:r>
                        <a:rPr b="0" i="0" lang="es-PE" sz="900" u="none" cap="none" strike="noStrike">
                          <a:solidFill>
                            <a:srgbClr val="FFFFFF"/>
                          </a:solidFill>
                          <a:latin typeface="Calibri"/>
                          <a:ea typeface="Calibri"/>
                          <a:cs typeface="Calibri"/>
                          <a:sym typeface="Calibri"/>
                        </a:rPr>
                        <a:t>Legales</a:t>
                      </a:r>
                      <a:endParaRPr sz="1800" u="none" cap="none" strike="noStrike"/>
                    </a:p>
                  </a:txBody>
                  <a:tcPr marT="7750" marB="0" marR="7750" marL="7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E7828"/>
                    </a:solidFill>
                  </a:tcPr>
                </a:tc>
              </a:tr>
              <a:tr h="200725">
                <a:tc>
                  <a:txBody>
                    <a:bodyPr/>
                    <a:lstStyle/>
                    <a:p>
                      <a:pPr indent="0" lvl="0" marL="0" marR="0" rtl="0" algn="ctr">
                        <a:spcBef>
                          <a:spcPts val="0"/>
                        </a:spcBef>
                        <a:spcAft>
                          <a:spcPts val="0"/>
                        </a:spcAft>
                        <a:buClr>
                          <a:schemeClr val="dk1"/>
                        </a:buClr>
                        <a:buSzPts val="900"/>
                        <a:buFont typeface="Arial"/>
                        <a:buNone/>
                      </a:pPr>
                      <a:r>
                        <a:t/>
                      </a:r>
                      <a:endParaRPr b="0" i="0" sz="900" u="none" cap="none" strike="noStrike">
                        <a:solidFill>
                          <a:srgbClr val="000000"/>
                        </a:solidFill>
                        <a:latin typeface="Calibri"/>
                        <a:ea typeface="Calibri"/>
                        <a:cs typeface="Calibri"/>
                        <a:sym typeface="Calibri"/>
                      </a:endParaRPr>
                    </a:p>
                  </a:txBody>
                  <a:tcPr marT="7750" marB="0" marR="7750" marL="7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900"/>
                        <a:buFont typeface="Arial"/>
                        <a:buNone/>
                      </a:pPr>
                      <a:r>
                        <a:t/>
                      </a:r>
                      <a:endParaRPr b="0" i="0" sz="900" u="none" cap="none" strike="noStrike">
                        <a:solidFill>
                          <a:srgbClr val="000000"/>
                        </a:solidFill>
                        <a:latin typeface="Calibri"/>
                        <a:ea typeface="Calibri"/>
                        <a:cs typeface="Calibri"/>
                        <a:sym typeface="Calibri"/>
                      </a:endParaRPr>
                    </a:p>
                  </a:txBody>
                  <a:tcPr marT="7750" marB="0" marR="7750" marL="7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900"/>
                        <a:buFont typeface="Arial"/>
                        <a:buNone/>
                      </a:pPr>
                      <a:r>
                        <a:t/>
                      </a:r>
                      <a:endParaRPr b="0" i="0" sz="900" u="none" cap="none" strike="noStrike">
                        <a:solidFill>
                          <a:srgbClr val="000000"/>
                        </a:solidFill>
                        <a:latin typeface="Calibri"/>
                        <a:ea typeface="Calibri"/>
                        <a:cs typeface="Calibri"/>
                        <a:sym typeface="Calibri"/>
                      </a:endParaRPr>
                    </a:p>
                  </a:txBody>
                  <a:tcPr marT="7750" marB="0" marR="7750" marL="7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900"/>
                        <a:buFont typeface="Arial"/>
                        <a:buNone/>
                      </a:pPr>
                      <a:r>
                        <a:t/>
                      </a:r>
                      <a:endParaRPr b="0" i="0" sz="900" u="none" cap="none" strike="noStrike">
                        <a:solidFill>
                          <a:srgbClr val="000000"/>
                        </a:solidFill>
                        <a:latin typeface="Calibri"/>
                        <a:ea typeface="Calibri"/>
                        <a:cs typeface="Calibri"/>
                        <a:sym typeface="Calibri"/>
                      </a:endParaRPr>
                    </a:p>
                  </a:txBody>
                  <a:tcPr marT="7750" marB="0" marR="7750" marL="7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900"/>
                        <a:buFont typeface="Arial"/>
                        <a:buNone/>
                      </a:pPr>
                      <a:r>
                        <a:t/>
                      </a:r>
                      <a:endParaRPr b="0" i="0" sz="900" u="none" cap="none" strike="noStrike">
                        <a:solidFill>
                          <a:srgbClr val="000000"/>
                        </a:solidFill>
                        <a:latin typeface="Calibri"/>
                        <a:ea typeface="Calibri"/>
                        <a:cs typeface="Calibri"/>
                        <a:sym typeface="Calibri"/>
                      </a:endParaRPr>
                    </a:p>
                  </a:txBody>
                  <a:tcPr marT="7750" marB="0" marR="7750" marL="7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900"/>
                        <a:buFont typeface="Arial"/>
                        <a:buNone/>
                      </a:pPr>
                      <a:r>
                        <a:t/>
                      </a:r>
                      <a:endParaRPr b="0" i="0" sz="900" u="none" cap="none" strike="noStrike">
                        <a:solidFill>
                          <a:srgbClr val="000000"/>
                        </a:solidFill>
                        <a:latin typeface="Calibri"/>
                        <a:ea typeface="Calibri"/>
                        <a:cs typeface="Calibri"/>
                        <a:sym typeface="Calibri"/>
                      </a:endParaRPr>
                    </a:p>
                  </a:txBody>
                  <a:tcPr marT="7750" marB="0" marR="7750" marL="7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900"/>
                        <a:buFont typeface="Arial"/>
                        <a:buNone/>
                      </a:pPr>
                      <a:r>
                        <a:t/>
                      </a:r>
                      <a:endParaRPr b="0" i="0" sz="900" u="none" cap="none" strike="noStrike">
                        <a:solidFill>
                          <a:srgbClr val="000000"/>
                        </a:solidFill>
                        <a:latin typeface="Calibri"/>
                        <a:ea typeface="Calibri"/>
                        <a:cs typeface="Calibri"/>
                        <a:sym typeface="Calibri"/>
                      </a:endParaRPr>
                    </a:p>
                  </a:txBody>
                  <a:tcPr marT="7750" marB="0" marR="7750" marL="7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900"/>
                        <a:buFont typeface="Arial"/>
                        <a:buNone/>
                      </a:pPr>
                      <a:r>
                        <a:t/>
                      </a:r>
                      <a:endParaRPr b="0" i="0" sz="900" u="none" cap="none" strike="noStrike">
                        <a:solidFill>
                          <a:srgbClr val="000000"/>
                        </a:solidFill>
                        <a:latin typeface="Calibri"/>
                        <a:ea typeface="Calibri"/>
                        <a:cs typeface="Calibri"/>
                        <a:sym typeface="Calibri"/>
                      </a:endParaRPr>
                    </a:p>
                  </a:txBody>
                  <a:tcPr marT="7750" marB="0" marR="7750" marL="7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900"/>
                        <a:buFont typeface="Arial"/>
                        <a:buNone/>
                      </a:pPr>
                      <a:r>
                        <a:t/>
                      </a:r>
                      <a:endParaRPr b="0" i="0" sz="900" u="none" cap="none" strike="noStrike">
                        <a:solidFill>
                          <a:srgbClr val="000000"/>
                        </a:solidFill>
                        <a:latin typeface="Calibri"/>
                        <a:ea typeface="Calibri"/>
                        <a:cs typeface="Calibri"/>
                        <a:sym typeface="Calibri"/>
                      </a:endParaRPr>
                    </a:p>
                  </a:txBody>
                  <a:tcPr marT="7750" marB="0" marR="7750" marL="7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41225">
                <a:tc>
                  <a:txBody>
                    <a:bodyPr/>
                    <a:lstStyle/>
                    <a:p>
                      <a:pPr indent="0" lvl="0" marL="0" marR="0" rtl="0" algn="ctr">
                        <a:spcBef>
                          <a:spcPts val="0"/>
                        </a:spcBef>
                        <a:spcAft>
                          <a:spcPts val="0"/>
                        </a:spcAft>
                        <a:buClr>
                          <a:srgbClr val="FFFFFF"/>
                        </a:buClr>
                        <a:buSzPts val="900"/>
                        <a:buFont typeface="Calibri"/>
                        <a:buNone/>
                      </a:pPr>
                      <a:r>
                        <a:rPr b="0" i="0" lang="es-PE" sz="900" u="none" cap="none" strike="noStrike">
                          <a:solidFill>
                            <a:srgbClr val="FFFFFF"/>
                          </a:solidFill>
                          <a:latin typeface="Calibri"/>
                          <a:ea typeface="Calibri"/>
                          <a:cs typeface="Calibri"/>
                          <a:sym typeface="Calibri"/>
                        </a:rPr>
                        <a:t>Contratos</a:t>
                      </a:r>
                      <a:endParaRPr sz="1800" u="none" cap="none" strike="noStrike"/>
                    </a:p>
                  </a:txBody>
                  <a:tcPr marT="7750" marB="0" marR="7750" marL="7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E7828"/>
                    </a:solidFill>
                  </a:tcPr>
                </a:tc>
                <a:tc>
                  <a:txBody>
                    <a:bodyPr/>
                    <a:lstStyle/>
                    <a:p>
                      <a:pPr indent="0" lvl="0" marL="0" marR="0" rtl="0" algn="l">
                        <a:spcBef>
                          <a:spcPts val="0"/>
                        </a:spcBef>
                        <a:spcAft>
                          <a:spcPts val="0"/>
                        </a:spcAft>
                        <a:buClr>
                          <a:schemeClr val="dk1"/>
                        </a:buClr>
                        <a:buSzPts val="900"/>
                        <a:buFont typeface="Arial"/>
                        <a:buNone/>
                      </a:pPr>
                      <a:r>
                        <a:t/>
                      </a:r>
                      <a:endParaRPr b="0" i="0" sz="900" u="none" cap="none" strike="noStrike">
                        <a:solidFill>
                          <a:srgbClr val="000000"/>
                        </a:solidFill>
                        <a:latin typeface="Calibri"/>
                        <a:ea typeface="Calibri"/>
                        <a:cs typeface="Calibri"/>
                        <a:sym typeface="Calibri"/>
                      </a:endParaRPr>
                    </a:p>
                  </a:txBody>
                  <a:tcPr marT="7750" marB="0" marR="7750" marL="7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rgbClr val="FFFFFF"/>
                        </a:buClr>
                        <a:buSzPts val="900"/>
                        <a:buFont typeface="Calibri"/>
                        <a:buNone/>
                      </a:pPr>
                      <a:r>
                        <a:rPr b="0" i="0" lang="es-PE" sz="900" u="none" cap="none" strike="noStrike">
                          <a:solidFill>
                            <a:srgbClr val="FFFFFF"/>
                          </a:solidFill>
                          <a:latin typeface="Calibri"/>
                          <a:ea typeface="Calibri"/>
                          <a:cs typeface="Calibri"/>
                          <a:sym typeface="Calibri"/>
                        </a:rPr>
                        <a:t>Tiempos de Respuesta</a:t>
                      </a:r>
                      <a:endParaRPr sz="1800" u="none" cap="none" strike="noStrike"/>
                    </a:p>
                  </a:txBody>
                  <a:tcPr marT="7750" marB="0" marR="7750" marL="7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E7828"/>
                    </a:solidFill>
                  </a:tcPr>
                </a:tc>
                <a:tc>
                  <a:txBody>
                    <a:bodyPr/>
                    <a:lstStyle/>
                    <a:p>
                      <a:pPr indent="0" lvl="0" marL="0" marR="0" rtl="0" algn="l">
                        <a:spcBef>
                          <a:spcPts val="0"/>
                        </a:spcBef>
                        <a:spcAft>
                          <a:spcPts val="0"/>
                        </a:spcAft>
                        <a:buClr>
                          <a:schemeClr val="dk1"/>
                        </a:buClr>
                        <a:buSzPts val="900"/>
                        <a:buFont typeface="Arial"/>
                        <a:buNone/>
                      </a:pPr>
                      <a:r>
                        <a:t/>
                      </a:r>
                      <a:endParaRPr b="0" i="0" sz="900" u="none" cap="none" strike="noStrike">
                        <a:solidFill>
                          <a:srgbClr val="000000"/>
                        </a:solidFill>
                        <a:latin typeface="Calibri"/>
                        <a:ea typeface="Calibri"/>
                        <a:cs typeface="Calibri"/>
                        <a:sym typeface="Calibri"/>
                      </a:endParaRPr>
                    </a:p>
                  </a:txBody>
                  <a:tcPr marT="7750" marB="0" marR="7750" marL="7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900"/>
                        <a:buFont typeface="Arial"/>
                        <a:buNone/>
                      </a:pPr>
                      <a:r>
                        <a:t/>
                      </a:r>
                      <a:endParaRPr b="0" i="0" sz="900" u="none" cap="none" strike="noStrike">
                        <a:solidFill>
                          <a:srgbClr val="000000"/>
                        </a:solidFill>
                        <a:latin typeface="Calibri"/>
                        <a:ea typeface="Calibri"/>
                        <a:cs typeface="Calibri"/>
                        <a:sym typeface="Calibri"/>
                      </a:endParaRPr>
                    </a:p>
                  </a:txBody>
                  <a:tcPr marT="7750" marB="0" marR="7750" marL="7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900"/>
                        <a:buFont typeface="Arial"/>
                        <a:buNone/>
                      </a:pPr>
                      <a:r>
                        <a:t/>
                      </a:r>
                      <a:endParaRPr b="0" i="0" sz="900" u="none" cap="none" strike="noStrike">
                        <a:solidFill>
                          <a:srgbClr val="000000"/>
                        </a:solidFill>
                        <a:latin typeface="Calibri"/>
                        <a:ea typeface="Calibri"/>
                        <a:cs typeface="Calibri"/>
                        <a:sym typeface="Calibri"/>
                      </a:endParaRPr>
                    </a:p>
                  </a:txBody>
                  <a:tcPr marT="7750" marB="0" marR="7750" marL="7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900"/>
                        <a:buFont typeface="Arial"/>
                        <a:buNone/>
                      </a:pPr>
                      <a:r>
                        <a:t/>
                      </a:r>
                      <a:endParaRPr b="0" i="0" sz="900" u="none" cap="none" strike="noStrike">
                        <a:solidFill>
                          <a:srgbClr val="000000"/>
                        </a:solidFill>
                        <a:latin typeface="Calibri"/>
                        <a:ea typeface="Calibri"/>
                        <a:cs typeface="Calibri"/>
                        <a:sym typeface="Calibri"/>
                      </a:endParaRPr>
                    </a:p>
                  </a:txBody>
                  <a:tcPr marT="7750" marB="0" marR="7750" marL="7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900"/>
                        <a:buFont typeface="Arial"/>
                        <a:buNone/>
                      </a:pPr>
                      <a:r>
                        <a:t/>
                      </a:r>
                      <a:endParaRPr b="0" i="0" sz="900" u="none" cap="none" strike="noStrike">
                        <a:solidFill>
                          <a:srgbClr val="000000"/>
                        </a:solidFill>
                        <a:latin typeface="Calibri"/>
                        <a:ea typeface="Calibri"/>
                        <a:cs typeface="Calibri"/>
                        <a:sym typeface="Calibri"/>
                      </a:endParaRPr>
                    </a:p>
                  </a:txBody>
                  <a:tcPr marT="7750" marB="0" marR="7750" marL="7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rgbClr val="FFFFFF"/>
                        </a:buClr>
                        <a:buSzPts val="900"/>
                        <a:buFont typeface="Calibri"/>
                        <a:buNone/>
                      </a:pPr>
                      <a:r>
                        <a:rPr b="0" i="0" lang="es-PE" sz="900" u="none" cap="none" strike="noStrike">
                          <a:solidFill>
                            <a:srgbClr val="FFFFFF"/>
                          </a:solidFill>
                          <a:latin typeface="Calibri"/>
                          <a:ea typeface="Calibri"/>
                          <a:cs typeface="Calibri"/>
                          <a:sym typeface="Calibri"/>
                        </a:rPr>
                        <a:t>Regulaciones del gobierno</a:t>
                      </a:r>
                      <a:endParaRPr sz="1800" u="none" cap="none" strike="noStrike"/>
                    </a:p>
                  </a:txBody>
                  <a:tcPr marT="7750" marB="0" marR="7750" marL="7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E7828"/>
                    </a:solidFill>
                  </a:tcPr>
                </a:tc>
              </a:tr>
              <a:tr h="200725">
                <a:tc>
                  <a:txBody>
                    <a:bodyPr/>
                    <a:lstStyle/>
                    <a:p>
                      <a:pPr indent="0" lvl="0" marL="0" marR="0" rtl="0" algn="ctr">
                        <a:spcBef>
                          <a:spcPts val="0"/>
                        </a:spcBef>
                        <a:spcAft>
                          <a:spcPts val="0"/>
                        </a:spcAft>
                        <a:buClr>
                          <a:schemeClr val="dk1"/>
                        </a:buClr>
                        <a:buSzPts val="900"/>
                        <a:buFont typeface="Arial"/>
                        <a:buNone/>
                      </a:pPr>
                      <a:r>
                        <a:t/>
                      </a:r>
                      <a:endParaRPr b="0" i="0" sz="900" u="none" cap="none" strike="noStrike">
                        <a:solidFill>
                          <a:srgbClr val="000000"/>
                        </a:solidFill>
                        <a:latin typeface="Calibri"/>
                        <a:ea typeface="Calibri"/>
                        <a:cs typeface="Calibri"/>
                        <a:sym typeface="Calibri"/>
                      </a:endParaRPr>
                    </a:p>
                  </a:txBody>
                  <a:tcPr marT="7750" marB="0" marR="7750" marL="7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900"/>
                        <a:buFont typeface="Arial"/>
                        <a:buNone/>
                      </a:pPr>
                      <a:r>
                        <a:t/>
                      </a:r>
                      <a:endParaRPr b="0" i="0" sz="900" u="none" cap="none" strike="noStrike">
                        <a:solidFill>
                          <a:srgbClr val="000000"/>
                        </a:solidFill>
                        <a:latin typeface="Calibri"/>
                        <a:ea typeface="Calibri"/>
                        <a:cs typeface="Calibri"/>
                        <a:sym typeface="Calibri"/>
                      </a:endParaRPr>
                    </a:p>
                  </a:txBody>
                  <a:tcPr marT="7750" marB="0" marR="7750" marL="7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900"/>
                        <a:buFont typeface="Arial"/>
                        <a:buNone/>
                      </a:pPr>
                      <a:r>
                        <a:t/>
                      </a:r>
                      <a:endParaRPr b="0" i="0" sz="900" u="none" cap="none" strike="noStrike">
                        <a:solidFill>
                          <a:srgbClr val="000000"/>
                        </a:solidFill>
                        <a:latin typeface="Calibri"/>
                        <a:ea typeface="Calibri"/>
                        <a:cs typeface="Calibri"/>
                        <a:sym typeface="Calibri"/>
                      </a:endParaRPr>
                    </a:p>
                  </a:txBody>
                  <a:tcPr marT="7750" marB="0" marR="7750" marL="7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900"/>
                        <a:buFont typeface="Arial"/>
                        <a:buNone/>
                      </a:pPr>
                      <a:r>
                        <a:t/>
                      </a:r>
                      <a:endParaRPr b="0" i="0" sz="900" u="none" cap="none" strike="noStrike">
                        <a:solidFill>
                          <a:srgbClr val="000000"/>
                        </a:solidFill>
                        <a:latin typeface="Calibri"/>
                        <a:ea typeface="Calibri"/>
                        <a:cs typeface="Calibri"/>
                        <a:sym typeface="Calibri"/>
                      </a:endParaRPr>
                    </a:p>
                  </a:txBody>
                  <a:tcPr marT="7750" marB="0" marR="7750" marL="7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900"/>
                        <a:buFont typeface="Arial"/>
                        <a:buNone/>
                      </a:pPr>
                      <a:r>
                        <a:t/>
                      </a:r>
                      <a:endParaRPr b="0" i="0" sz="900" u="none" cap="none" strike="noStrike">
                        <a:solidFill>
                          <a:srgbClr val="000000"/>
                        </a:solidFill>
                        <a:latin typeface="Calibri"/>
                        <a:ea typeface="Calibri"/>
                        <a:cs typeface="Calibri"/>
                        <a:sym typeface="Calibri"/>
                      </a:endParaRPr>
                    </a:p>
                  </a:txBody>
                  <a:tcPr marT="7750" marB="0" marR="7750" marL="7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900"/>
                        <a:buFont typeface="Arial"/>
                        <a:buNone/>
                      </a:pPr>
                      <a:r>
                        <a:t/>
                      </a:r>
                      <a:endParaRPr b="0" i="0" sz="900" u="none" cap="none" strike="noStrike">
                        <a:solidFill>
                          <a:srgbClr val="000000"/>
                        </a:solidFill>
                        <a:latin typeface="Calibri"/>
                        <a:ea typeface="Calibri"/>
                        <a:cs typeface="Calibri"/>
                        <a:sym typeface="Calibri"/>
                      </a:endParaRPr>
                    </a:p>
                  </a:txBody>
                  <a:tcPr marT="7750" marB="0" marR="7750" marL="7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900"/>
                        <a:buFont typeface="Arial"/>
                        <a:buNone/>
                      </a:pPr>
                      <a:r>
                        <a:t/>
                      </a:r>
                      <a:endParaRPr b="0" i="0" sz="900" u="none" cap="none" strike="noStrike">
                        <a:solidFill>
                          <a:srgbClr val="000000"/>
                        </a:solidFill>
                        <a:latin typeface="Calibri"/>
                        <a:ea typeface="Calibri"/>
                        <a:cs typeface="Calibri"/>
                        <a:sym typeface="Calibri"/>
                      </a:endParaRPr>
                    </a:p>
                  </a:txBody>
                  <a:tcPr marT="7750" marB="0" marR="7750" marL="7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900"/>
                        <a:buFont typeface="Arial"/>
                        <a:buNone/>
                      </a:pPr>
                      <a:r>
                        <a:t/>
                      </a:r>
                      <a:endParaRPr b="0" i="0" sz="900" u="none" cap="none" strike="noStrike">
                        <a:solidFill>
                          <a:srgbClr val="000000"/>
                        </a:solidFill>
                        <a:latin typeface="Calibri"/>
                        <a:ea typeface="Calibri"/>
                        <a:cs typeface="Calibri"/>
                        <a:sym typeface="Calibri"/>
                      </a:endParaRPr>
                    </a:p>
                  </a:txBody>
                  <a:tcPr marT="7750" marB="0" marR="7750" marL="7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900"/>
                        <a:buFont typeface="Arial"/>
                        <a:buNone/>
                      </a:pPr>
                      <a:r>
                        <a:t/>
                      </a:r>
                      <a:endParaRPr b="0" i="0" sz="900" u="none" cap="none" strike="noStrike">
                        <a:solidFill>
                          <a:srgbClr val="000000"/>
                        </a:solidFill>
                        <a:latin typeface="Calibri"/>
                        <a:ea typeface="Calibri"/>
                        <a:cs typeface="Calibri"/>
                        <a:sym typeface="Calibri"/>
                      </a:endParaRPr>
                    </a:p>
                  </a:txBody>
                  <a:tcPr marT="7750" marB="0" marR="7750" marL="7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41225">
                <a:tc>
                  <a:txBody>
                    <a:bodyPr/>
                    <a:lstStyle/>
                    <a:p>
                      <a:pPr indent="0" lvl="0" marL="0" marR="0" rtl="0" algn="ctr">
                        <a:spcBef>
                          <a:spcPts val="0"/>
                        </a:spcBef>
                        <a:spcAft>
                          <a:spcPts val="0"/>
                        </a:spcAft>
                        <a:buClr>
                          <a:srgbClr val="FFFFFF"/>
                        </a:buClr>
                        <a:buSzPts val="900"/>
                        <a:buFont typeface="Calibri"/>
                        <a:buNone/>
                      </a:pPr>
                      <a:r>
                        <a:rPr b="0" i="0" lang="es-PE" sz="900" u="none" cap="none" strike="noStrike">
                          <a:solidFill>
                            <a:srgbClr val="FFFFFF"/>
                          </a:solidFill>
                          <a:latin typeface="Calibri"/>
                          <a:ea typeface="Calibri"/>
                          <a:cs typeface="Calibri"/>
                          <a:sym typeface="Calibri"/>
                        </a:rPr>
                        <a:t>Fallas de coordinación</a:t>
                      </a:r>
                      <a:endParaRPr sz="1800" u="none" cap="none" strike="noStrike"/>
                    </a:p>
                  </a:txBody>
                  <a:tcPr marT="7750" marB="0" marR="7750" marL="7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E7828"/>
                    </a:solidFill>
                  </a:tcPr>
                </a:tc>
                <a:tc>
                  <a:txBody>
                    <a:bodyPr/>
                    <a:lstStyle/>
                    <a:p>
                      <a:pPr indent="0" lvl="0" marL="0" marR="0" rtl="0" algn="l">
                        <a:spcBef>
                          <a:spcPts val="0"/>
                        </a:spcBef>
                        <a:spcAft>
                          <a:spcPts val="0"/>
                        </a:spcAft>
                        <a:buClr>
                          <a:schemeClr val="dk1"/>
                        </a:buClr>
                        <a:buSzPts val="900"/>
                        <a:buFont typeface="Arial"/>
                        <a:buNone/>
                      </a:pPr>
                      <a:r>
                        <a:t/>
                      </a:r>
                      <a:endParaRPr b="0" i="0" sz="900" u="none" cap="none" strike="noStrike">
                        <a:solidFill>
                          <a:srgbClr val="000000"/>
                        </a:solidFill>
                        <a:latin typeface="Calibri"/>
                        <a:ea typeface="Calibri"/>
                        <a:cs typeface="Calibri"/>
                        <a:sym typeface="Calibri"/>
                      </a:endParaRPr>
                    </a:p>
                  </a:txBody>
                  <a:tcPr marT="7750" marB="0" marR="7750" marL="7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900"/>
                        <a:buFont typeface="Arial"/>
                        <a:buNone/>
                      </a:pPr>
                      <a:r>
                        <a:t/>
                      </a:r>
                      <a:endParaRPr b="0" i="0" sz="900" u="none" cap="none" strike="noStrike">
                        <a:solidFill>
                          <a:srgbClr val="000000"/>
                        </a:solidFill>
                        <a:latin typeface="Calibri"/>
                        <a:ea typeface="Calibri"/>
                        <a:cs typeface="Calibri"/>
                        <a:sym typeface="Calibri"/>
                      </a:endParaRPr>
                    </a:p>
                  </a:txBody>
                  <a:tcPr marT="7750" marB="0" marR="7750" marL="7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900"/>
                        <a:buFont typeface="Arial"/>
                        <a:buNone/>
                      </a:pPr>
                      <a:r>
                        <a:t/>
                      </a:r>
                      <a:endParaRPr b="0" i="0" sz="900" u="none" cap="none" strike="noStrike">
                        <a:solidFill>
                          <a:srgbClr val="000000"/>
                        </a:solidFill>
                        <a:latin typeface="Calibri"/>
                        <a:ea typeface="Calibri"/>
                        <a:cs typeface="Calibri"/>
                        <a:sym typeface="Calibri"/>
                      </a:endParaRPr>
                    </a:p>
                  </a:txBody>
                  <a:tcPr marT="7750" marB="0" marR="7750" marL="7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900"/>
                        <a:buFont typeface="Arial"/>
                        <a:buNone/>
                      </a:pPr>
                      <a:r>
                        <a:t/>
                      </a:r>
                      <a:endParaRPr b="0" i="0" sz="900" u="none" cap="none" strike="noStrike">
                        <a:solidFill>
                          <a:srgbClr val="000000"/>
                        </a:solidFill>
                        <a:latin typeface="Calibri"/>
                        <a:ea typeface="Calibri"/>
                        <a:cs typeface="Calibri"/>
                        <a:sym typeface="Calibri"/>
                      </a:endParaRPr>
                    </a:p>
                  </a:txBody>
                  <a:tcPr marT="7750" marB="0" marR="7750" marL="7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900"/>
                        <a:buFont typeface="Arial"/>
                        <a:buNone/>
                      </a:pPr>
                      <a:r>
                        <a:t/>
                      </a:r>
                      <a:endParaRPr b="0" i="0" sz="900" u="none" cap="none" strike="noStrike">
                        <a:solidFill>
                          <a:srgbClr val="000000"/>
                        </a:solidFill>
                        <a:latin typeface="Calibri"/>
                        <a:ea typeface="Calibri"/>
                        <a:cs typeface="Calibri"/>
                        <a:sym typeface="Calibri"/>
                      </a:endParaRPr>
                    </a:p>
                  </a:txBody>
                  <a:tcPr marT="7750" marB="0" marR="7750" marL="7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900"/>
                        <a:buFont typeface="Arial"/>
                        <a:buNone/>
                      </a:pPr>
                      <a:r>
                        <a:t/>
                      </a:r>
                      <a:endParaRPr b="0" i="0" sz="900" u="none" cap="none" strike="noStrike">
                        <a:solidFill>
                          <a:srgbClr val="000000"/>
                        </a:solidFill>
                        <a:latin typeface="Calibri"/>
                        <a:ea typeface="Calibri"/>
                        <a:cs typeface="Calibri"/>
                        <a:sym typeface="Calibri"/>
                      </a:endParaRPr>
                    </a:p>
                  </a:txBody>
                  <a:tcPr marT="7750" marB="0" marR="7750" marL="7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900"/>
                        <a:buFont typeface="Arial"/>
                        <a:buNone/>
                      </a:pPr>
                      <a:r>
                        <a:t/>
                      </a:r>
                      <a:endParaRPr b="0" i="0" sz="900" u="none" cap="none" strike="noStrike">
                        <a:solidFill>
                          <a:srgbClr val="000000"/>
                        </a:solidFill>
                        <a:latin typeface="Calibri"/>
                        <a:ea typeface="Calibri"/>
                        <a:cs typeface="Calibri"/>
                        <a:sym typeface="Calibri"/>
                      </a:endParaRPr>
                    </a:p>
                  </a:txBody>
                  <a:tcPr marT="7750" marB="0" marR="7750" marL="7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rgbClr val="FFFFFF"/>
                        </a:buClr>
                        <a:buSzPts val="900"/>
                        <a:buFont typeface="Calibri"/>
                        <a:buNone/>
                      </a:pPr>
                      <a:r>
                        <a:rPr b="0" i="0" lang="es-PE" sz="900" u="none" cap="none" strike="noStrike">
                          <a:solidFill>
                            <a:srgbClr val="FFFFFF"/>
                          </a:solidFill>
                          <a:latin typeface="Calibri"/>
                          <a:ea typeface="Calibri"/>
                          <a:cs typeface="Calibri"/>
                          <a:sym typeface="Calibri"/>
                        </a:rPr>
                        <a:t>Inflación</a:t>
                      </a:r>
                      <a:endParaRPr sz="1800" u="none" cap="none" strike="noStrike"/>
                    </a:p>
                  </a:txBody>
                  <a:tcPr marT="7750" marB="0" marR="7750" marL="77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E7828"/>
                    </a:solidFill>
                  </a:tcPr>
                </a:tc>
              </a:tr>
            </a:tbl>
          </a:graphicData>
        </a:graphic>
      </p:graphicFrame>
      <p:cxnSp>
        <p:nvCxnSpPr>
          <p:cNvPr id="239" name="Google Shape;239;p11"/>
          <p:cNvCxnSpPr/>
          <p:nvPr/>
        </p:nvCxnSpPr>
        <p:spPr>
          <a:xfrm>
            <a:off x="2675099" y="1377608"/>
            <a:ext cx="5430603" cy="0"/>
          </a:xfrm>
          <a:prstGeom prst="straightConnector1">
            <a:avLst/>
          </a:prstGeom>
          <a:noFill/>
          <a:ln cap="flat" cmpd="sng" w="9525">
            <a:solidFill>
              <a:schemeClr val="dk1"/>
            </a:solidFill>
            <a:prstDash val="solid"/>
            <a:round/>
            <a:headEnd len="sm" w="sm" type="none"/>
            <a:tailEnd len="sm" w="sm" type="none"/>
          </a:ln>
        </p:spPr>
      </p:cxnSp>
      <p:cxnSp>
        <p:nvCxnSpPr>
          <p:cNvPr id="240" name="Google Shape;240;p11"/>
          <p:cNvCxnSpPr/>
          <p:nvPr/>
        </p:nvCxnSpPr>
        <p:spPr>
          <a:xfrm>
            <a:off x="8105702" y="1377608"/>
            <a:ext cx="0" cy="180020"/>
          </a:xfrm>
          <a:prstGeom prst="straightConnector1">
            <a:avLst/>
          </a:prstGeom>
          <a:noFill/>
          <a:ln cap="flat" cmpd="sng" w="9525">
            <a:solidFill>
              <a:schemeClr val="dk1"/>
            </a:solidFill>
            <a:prstDash val="solid"/>
            <a:round/>
            <a:headEnd len="sm" w="sm" type="none"/>
            <a:tailEnd len="sm" w="sm" type="none"/>
          </a:ln>
        </p:spPr>
      </p:cxnSp>
      <p:cxnSp>
        <p:nvCxnSpPr>
          <p:cNvPr id="241" name="Google Shape;241;p11"/>
          <p:cNvCxnSpPr/>
          <p:nvPr/>
        </p:nvCxnSpPr>
        <p:spPr>
          <a:xfrm>
            <a:off x="2675099" y="1377608"/>
            <a:ext cx="0" cy="180020"/>
          </a:xfrm>
          <a:prstGeom prst="straightConnector1">
            <a:avLst/>
          </a:prstGeom>
          <a:noFill/>
          <a:ln cap="flat" cmpd="sng" w="9525">
            <a:solidFill>
              <a:schemeClr val="dk1"/>
            </a:solidFill>
            <a:prstDash val="solid"/>
            <a:round/>
            <a:headEnd len="sm" w="sm" type="none"/>
            <a:tailEnd len="sm" w="sm" type="none"/>
          </a:ln>
        </p:spPr>
      </p:cxnSp>
      <p:cxnSp>
        <p:nvCxnSpPr>
          <p:cNvPr id="242" name="Google Shape;242;p11"/>
          <p:cNvCxnSpPr/>
          <p:nvPr/>
        </p:nvCxnSpPr>
        <p:spPr>
          <a:xfrm>
            <a:off x="5390400" y="1377608"/>
            <a:ext cx="0" cy="180020"/>
          </a:xfrm>
          <a:prstGeom prst="straightConnector1">
            <a:avLst/>
          </a:prstGeom>
          <a:noFill/>
          <a:ln cap="flat" cmpd="sng" w="9525">
            <a:solidFill>
              <a:schemeClr val="dk1"/>
            </a:solidFill>
            <a:prstDash val="solid"/>
            <a:round/>
            <a:headEnd len="sm" w="sm" type="none"/>
            <a:tailEnd len="sm" w="sm" type="none"/>
          </a:ln>
        </p:spPr>
      </p:cxnSp>
      <p:sp>
        <p:nvSpPr>
          <p:cNvPr id="243" name="Google Shape;243;p11"/>
          <p:cNvSpPr/>
          <p:nvPr/>
        </p:nvSpPr>
        <p:spPr>
          <a:xfrm>
            <a:off x="503238" y="376836"/>
            <a:ext cx="2430462"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lang="es-PE" sz="1000">
                <a:solidFill>
                  <a:srgbClr val="7F7F7F"/>
                </a:solidFill>
                <a:latin typeface="Calibri"/>
                <a:ea typeface="Calibri"/>
                <a:cs typeface="Calibri"/>
                <a:sym typeface="Calibri"/>
              </a:rPr>
              <a:t>+ </a:t>
            </a:r>
            <a:r>
              <a:rPr lang="es-PE" sz="1000">
                <a:solidFill>
                  <a:srgbClr val="A5A5A5"/>
                </a:solidFill>
                <a:latin typeface="Calibri"/>
                <a:ea typeface="Calibri"/>
                <a:cs typeface="Calibri"/>
                <a:sym typeface="Calibri"/>
              </a:rPr>
              <a:t>DEFINICIONES BÁSICAS </a:t>
            </a:r>
            <a:endParaRPr/>
          </a:p>
        </p:txBody>
      </p:sp>
      <p:sp>
        <p:nvSpPr>
          <p:cNvPr id="244" name="Google Shape;244;p11"/>
          <p:cNvSpPr/>
          <p:nvPr/>
        </p:nvSpPr>
        <p:spPr>
          <a:xfrm>
            <a:off x="493537" y="1438341"/>
            <a:ext cx="1482220" cy="1919487"/>
          </a:xfrm>
          <a:prstGeom prst="roundRect">
            <a:avLst>
              <a:gd fmla="val 6938" name="adj"/>
            </a:avLst>
          </a:prstGeom>
          <a:solidFill>
            <a:srgbClr val="D9DBE1"/>
          </a:solidFill>
          <a:ln>
            <a:noFill/>
          </a:ln>
        </p:spPr>
        <p:txBody>
          <a:bodyPr anchorCtr="0" anchor="ctr" bIns="45700" lIns="72000" spcFirstLastPara="1" rIns="144000" wrap="square" tIns="45700">
            <a:noAutofit/>
          </a:bodyPr>
          <a:lstStyle/>
          <a:p>
            <a:pPr indent="0" lvl="0" marL="0" marR="0" rtl="0" algn="l">
              <a:spcBef>
                <a:spcPts val="0"/>
              </a:spcBef>
              <a:spcAft>
                <a:spcPts val="0"/>
              </a:spcAft>
              <a:buClr>
                <a:schemeClr val="dk1"/>
              </a:buClr>
              <a:buSzPts val="1100"/>
              <a:buFont typeface="Calibri"/>
              <a:buNone/>
            </a:pPr>
            <a:r>
              <a:rPr lang="es-PE" sz="1100">
                <a:solidFill>
                  <a:schemeClr val="dk1"/>
                </a:solidFill>
                <a:latin typeface="Calibri"/>
                <a:ea typeface="Calibri"/>
                <a:cs typeface="Calibri"/>
                <a:sym typeface="Calibri"/>
              </a:rPr>
              <a:t>Dependiendo de las características del proyecto se pueden encontrar diferentes subcategorías de riesgos que producirse y habrá que gestionarlos.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2"/>
          <p:cNvSpPr txBox="1"/>
          <p:nvPr/>
        </p:nvSpPr>
        <p:spPr>
          <a:xfrm>
            <a:off x="503238" y="916144"/>
            <a:ext cx="6420713" cy="24622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chemeClr val="dk1"/>
              </a:buClr>
              <a:buSzPts val="1600"/>
              <a:buFont typeface="Calibri"/>
              <a:buNone/>
            </a:pPr>
            <a:r>
              <a:rPr b="1" lang="es-PE" sz="1600">
                <a:solidFill>
                  <a:schemeClr val="dk1"/>
                </a:solidFill>
                <a:latin typeface="Calibri"/>
                <a:ea typeface="Calibri"/>
                <a:cs typeface="Calibri"/>
                <a:sym typeface="Calibri"/>
              </a:rPr>
              <a:t>PREMISAS BÁSICAS PARA GESTIONAR RIESGOS</a:t>
            </a:r>
            <a:endParaRPr sz="1600">
              <a:solidFill>
                <a:schemeClr val="dk1"/>
              </a:solidFill>
              <a:latin typeface="Arial"/>
              <a:ea typeface="Arial"/>
              <a:cs typeface="Arial"/>
              <a:sym typeface="Arial"/>
            </a:endParaRPr>
          </a:p>
        </p:txBody>
      </p:sp>
      <p:sp>
        <p:nvSpPr>
          <p:cNvPr id="251" name="Google Shape;251;p12"/>
          <p:cNvSpPr/>
          <p:nvPr/>
        </p:nvSpPr>
        <p:spPr>
          <a:xfrm>
            <a:off x="503238" y="376836"/>
            <a:ext cx="2430462"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lang="es-PE" sz="1000">
                <a:solidFill>
                  <a:srgbClr val="7F7F7F"/>
                </a:solidFill>
                <a:latin typeface="Calibri"/>
                <a:ea typeface="Calibri"/>
                <a:cs typeface="Calibri"/>
                <a:sym typeface="Calibri"/>
              </a:rPr>
              <a:t>+ </a:t>
            </a:r>
            <a:r>
              <a:rPr lang="es-PE" sz="1000">
                <a:solidFill>
                  <a:srgbClr val="A5A5A5"/>
                </a:solidFill>
                <a:latin typeface="Calibri"/>
                <a:ea typeface="Calibri"/>
                <a:cs typeface="Calibri"/>
                <a:sym typeface="Calibri"/>
              </a:rPr>
              <a:t>DEFINICIONES BÁSICAS </a:t>
            </a:r>
            <a:endParaRPr/>
          </a:p>
        </p:txBody>
      </p:sp>
      <p:sp>
        <p:nvSpPr>
          <p:cNvPr id="252" name="Google Shape;252;p12"/>
          <p:cNvSpPr/>
          <p:nvPr/>
        </p:nvSpPr>
        <p:spPr>
          <a:xfrm>
            <a:off x="1897137" y="1631223"/>
            <a:ext cx="5328251" cy="443198"/>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chemeClr val="dk1"/>
              </a:buClr>
              <a:buSzPts val="1600"/>
              <a:buFont typeface="Calibri"/>
              <a:buNone/>
            </a:pPr>
            <a:r>
              <a:rPr lang="es-PE" sz="1600">
                <a:solidFill>
                  <a:schemeClr val="dk1"/>
                </a:solidFill>
                <a:latin typeface="Calibri"/>
                <a:ea typeface="Calibri"/>
                <a:cs typeface="Calibri"/>
                <a:sym typeface="Calibri"/>
              </a:rPr>
              <a:t>No se debe comenzar con la ejecución del proyecto sin un análisis de riesgos.</a:t>
            </a:r>
            <a:endParaRPr sz="1200">
              <a:solidFill>
                <a:schemeClr val="dk1"/>
              </a:solidFill>
              <a:latin typeface="Arial"/>
              <a:ea typeface="Arial"/>
              <a:cs typeface="Arial"/>
              <a:sym typeface="Arial"/>
            </a:endParaRPr>
          </a:p>
        </p:txBody>
      </p:sp>
      <p:sp>
        <p:nvSpPr>
          <p:cNvPr id="253" name="Google Shape;253;p12"/>
          <p:cNvSpPr/>
          <p:nvPr/>
        </p:nvSpPr>
        <p:spPr>
          <a:xfrm>
            <a:off x="1122662" y="1563174"/>
            <a:ext cx="400819" cy="36933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Clr>
                <a:srgbClr val="01B1C3"/>
              </a:buClr>
              <a:buSzPts val="2400"/>
              <a:buFont typeface="Calibri"/>
              <a:buNone/>
            </a:pPr>
            <a:r>
              <a:rPr b="1" lang="es-PE" sz="2400">
                <a:solidFill>
                  <a:srgbClr val="01B1C3"/>
                </a:solidFill>
                <a:latin typeface="Calibri"/>
                <a:ea typeface="Calibri"/>
                <a:cs typeface="Calibri"/>
                <a:sym typeface="Calibri"/>
              </a:rPr>
              <a:t>01</a:t>
            </a:r>
            <a:endParaRPr b="1" sz="2400">
              <a:solidFill>
                <a:srgbClr val="01B1C3"/>
              </a:solidFill>
              <a:latin typeface="Calibri"/>
              <a:ea typeface="Calibri"/>
              <a:cs typeface="Calibri"/>
              <a:sym typeface="Calibri"/>
            </a:endParaRPr>
          </a:p>
        </p:txBody>
      </p:sp>
      <p:cxnSp>
        <p:nvCxnSpPr>
          <p:cNvPr id="254" name="Google Shape;254;p12"/>
          <p:cNvCxnSpPr>
            <a:endCxn id="255" idx="0"/>
          </p:cNvCxnSpPr>
          <p:nvPr/>
        </p:nvCxnSpPr>
        <p:spPr>
          <a:xfrm>
            <a:off x="1678687" y="1689231"/>
            <a:ext cx="0" cy="1516200"/>
          </a:xfrm>
          <a:prstGeom prst="straightConnector1">
            <a:avLst/>
          </a:prstGeom>
          <a:noFill/>
          <a:ln cap="flat" cmpd="sng" w="12700">
            <a:solidFill>
              <a:srgbClr val="01B1C3"/>
            </a:solidFill>
            <a:prstDash val="solid"/>
            <a:round/>
            <a:headEnd len="sm" w="sm" type="none"/>
            <a:tailEnd len="sm" w="sm" type="none"/>
          </a:ln>
        </p:spPr>
      </p:cxnSp>
      <p:grpSp>
        <p:nvGrpSpPr>
          <p:cNvPr id="256" name="Google Shape;256;p12"/>
          <p:cNvGrpSpPr/>
          <p:nvPr/>
        </p:nvGrpSpPr>
        <p:grpSpPr>
          <a:xfrm>
            <a:off x="1608291" y="1667213"/>
            <a:ext cx="140792" cy="140258"/>
            <a:chOff x="3427964" y="2244682"/>
            <a:chExt cx="225891" cy="225034"/>
          </a:xfrm>
        </p:grpSpPr>
        <p:sp>
          <p:nvSpPr>
            <p:cNvPr id="257" name="Google Shape;257;p12"/>
            <p:cNvSpPr/>
            <p:nvPr/>
          </p:nvSpPr>
          <p:spPr>
            <a:xfrm>
              <a:off x="3427964" y="2244682"/>
              <a:ext cx="225891" cy="225034"/>
            </a:xfrm>
            <a:prstGeom prst="ellipse">
              <a:avLst/>
            </a:prstGeom>
            <a:solidFill>
              <a:schemeClr val="lt1"/>
            </a:solidFill>
            <a:ln cap="flat" cmpd="sng" w="19050">
              <a:solidFill>
                <a:srgbClr val="01B1C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lt1"/>
                </a:solidFill>
                <a:latin typeface="Calibri"/>
                <a:ea typeface="Calibri"/>
                <a:cs typeface="Calibri"/>
                <a:sym typeface="Calibri"/>
              </a:endParaRPr>
            </a:p>
          </p:txBody>
        </p:sp>
        <p:sp>
          <p:nvSpPr>
            <p:cNvPr id="258" name="Google Shape;258;p12"/>
            <p:cNvSpPr/>
            <p:nvPr/>
          </p:nvSpPr>
          <p:spPr>
            <a:xfrm>
              <a:off x="3482167" y="2298680"/>
              <a:ext cx="117483" cy="117037"/>
            </a:xfrm>
            <a:prstGeom prst="ellipse">
              <a:avLst/>
            </a:prstGeom>
            <a:solidFill>
              <a:srgbClr val="01B1C3"/>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lt1"/>
                </a:solidFill>
                <a:latin typeface="Calibri"/>
                <a:ea typeface="Calibri"/>
                <a:cs typeface="Calibri"/>
                <a:sym typeface="Calibri"/>
              </a:endParaRPr>
            </a:p>
          </p:txBody>
        </p:sp>
      </p:grpSp>
      <p:sp>
        <p:nvSpPr>
          <p:cNvPr id="259" name="Google Shape;259;p12"/>
          <p:cNvSpPr/>
          <p:nvPr/>
        </p:nvSpPr>
        <p:spPr>
          <a:xfrm>
            <a:off x="1897137" y="2382337"/>
            <a:ext cx="5328253" cy="443198"/>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chemeClr val="dk1"/>
              </a:buClr>
              <a:buSzPts val="1600"/>
              <a:buFont typeface="Calibri"/>
              <a:buNone/>
            </a:pPr>
            <a:r>
              <a:rPr lang="es-PE" sz="1600">
                <a:solidFill>
                  <a:schemeClr val="dk1"/>
                </a:solidFill>
                <a:latin typeface="Calibri"/>
                <a:ea typeface="Calibri"/>
                <a:cs typeface="Calibri"/>
                <a:sym typeface="Calibri"/>
              </a:rPr>
              <a:t>No se puede afirmar que se tiene un cronograma y presupuesto realista, si todavía no se ha finalizado el análisis de riesgos.</a:t>
            </a:r>
            <a:endParaRPr sz="1200">
              <a:solidFill>
                <a:schemeClr val="dk1"/>
              </a:solidFill>
              <a:latin typeface="Arial"/>
              <a:ea typeface="Arial"/>
              <a:cs typeface="Arial"/>
              <a:sym typeface="Arial"/>
            </a:endParaRPr>
          </a:p>
        </p:txBody>
      </p:sp>
      <p:sp>
        <p:nvSpPr>
          <p:cNvPr id="260" name="Google Shape;260;p12"/>
          <p:cNvSpPr/>
          <p:nvPr/>
        </p:nvSpPr>
        <p:spPr>
          <a:xfrm>
            <a:off x="1122662" y="2314288"/>
            <a:ext cx="400819" cy="36933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Clr>
                <a:srgbClr val="01B1C3"/>
              </a:buClr>
              <a:buSzPts val="2400"/>
              <a:buFont typeface="Calibri"/>
              <a:buNone/>
            </a:pPr>
            <a:r>
              <a:rPr b="1" lang="es-PE" sz="2400">
                <a:solidFill>
                  <a:srgbClr val="01B1C3"/>
                </a:solidFill>
                <a:latin typeface="Calibri"/>
                <a:ea typeface="Calibri"/>
                <a:cs typeface="Calibri"/>
                <a:sym typeface="Calibri"/>
              </a:rPr>
              <a:t>02</a:t>
            </a:r>
            <a:endParaRPr b="1" sz="2400">
              <a:solidFill>
                <a:srgbClr val="01B1C3"/>
              </a:solidFill>
              <a:latin typeface="Calibri"/>
              <a:ea typeface="Calibri"/>
              <a:cs typeface="Calibri"/>
              <a:sym typeface="Calibri"/>
            </a:endParaRPr>
          </a:p>
        </p:txBody>
      </p:sp>
      <p:grpSp>
        <p:nvGrpSpPr>
          <p:cNvPr id="261" name="Google Shape;261;p12"/>
          <p:cNvGrpSpPr/>
          <p:nvPr/>
        </p:nvGrpSpPr>
        <p:grpSpPr>
          <a:xfrm>
            <a:off x="1608291" y="2418327"/>
            <a:ext cx="140792" cy="140258"/>
            <a:chOff x="3427964" y="2244682"/>
            <a:chExt cx="225891" cy="225034"/>
          </a:xfrm>
        </p:grpSpPr>
        <p:sp>
          <p:nvSpPr>
            <p:cNvPr id="262" name="Google Shape;262;p12"/>
            <p:cNvSpPr/>
            <p:nvPr/>
          </p:nvSpPr>
          <p:spPr>
            <a:xfrm>
              <a:off x="3427964" y="2244682"/>
              <a:ext cx="225891" cy="225034"/>
            </a:xfrm>
            <a:prstGeom prst="ellipse">
              <a:avLst/>
            </a:prstGeom>
            <a:solidFill>
              <a:schemeClr val="lt1"/>
            </a:solidFill>
            <a:ln cap="flat" cmpd="sng" w="19050">
              <a:solidFill>
                <a:srgbClr val="01B1C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lt1"/>
                </a:solidFill>
                <a:latin typeface="Calibri"/>
                <a:ea typeface="Calibri"/>
                <a:cs typeface="Calibri"/>
                <a:sym typeface="Calibri"/>
              </a:endParaRPr>
            </a:p>
          </p:txBody>
        </p:sp>
        <p:sp>
          <p:nvSpPr>
            <p:cNvPr id="263" name="Google Shape;263;p12"/>
            <p:cNvSpPr/>
            <p:nvPr/>
          </p:nvSpPr>
          <p:spPr>
            <a:xfrm>
              <a:off x="3482167" y="2298680"/>
              <a:ext cx="117483" cy="117037"/>
            </a:xfrm>
            <a:prstGeom prst="ellipse">
              <a:avLst/>
            </a:prstGeom>
            <a:solidFill>
              <a:srgbClr val="01B1C3"/>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lt1"/>
                </a:solidFill>
                <a:latin typeface="Calibri"/>
                <a:ea typeface="Calibri"/>
                <a:cs typeface="Calibri"/>
                <a:sym typeface="Calibri"/>
              </a:endParaRPr>
            </a:p>
          </p:txBody>
        </p:sp>
      </p:grpSp>
      <p:sp>
        <p:nvSpPr>
          <p:cNvPr id="264" name="Google Shape;264;p12"/>
          <p:cNvSpPr/>
          <p:nvPr/>
        </p:nvSpPr>
        <p:spPr>
          <a:xfrm>
            <a:off x="1897137" y="3169441"/>
            <a:ext cx="5328253" cy="664797"/>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chemeClr val="dk1"/>
              </a:buClr>
              <a:buSzPts val="1600"/>
              <a:buFont typeface="Calibri"/>
              <a:buNone/>
            </a:pPr>
            <a:r>
              <a:rPr lang="es-PE" sz="1600">
                <a:solidFill>
                  <a:schemeClr val="dk1"/>
                </a:solidFill>
                <a:latin typeface="Calibri"/>
                <a:ea typeface="Calibri"/>
                <a:cs typeface="Calibri"/>
                <a:sym typeface="Calibri"/>
              </a:rPr>
              <a:t>Todos los proyectos tienen implícitos algún tipo de riesgo. Esto es válido tanto para los pequeños proyectos como para proyectos millonarios.</a:t>
            </a:r>
            <a:endParaRPr sz="1200">
              <a:solidFill>
                <a:schemeClr val="dk1"/>
              </a:solidFill>
              <a:latin typeface="Calibri"/>
              <a:ea typeface="Calibri"/>
              <a:cs typeface="Calibri"/>
              <a:sym typeface="Calibri"/>
            </a:endParaRPr>
          </a:p>
        </p:txBody>
      </p:sp>
      <p:sp>
        <p:nvSpPr>
          <p:cNvPr id="265" name="Google Shape;265;p12"/>
          <p:cNvSpPr/>
          <p:nvPr/>
        </p:nvSpPr>
        <p:spPr>
          <a:xfrm>
            <a:off x="1122662" y="3101392"/>
            <a:ext cx="400819" cy="36933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Clr>
                <a:srgbClr val="01B1C3"/>
              </a:buClr>
              <a:buSzPts val="2400"/>
              <a:buFont typeface="Calibri"/>
              <a:buNone/>
            </a:pPr>
            <a:r>
              <a:rPr b="1" lang="es-PE" sz="2400">
                <a:solidFill>
                  <a:srgbClr val="01B1C3"/>
                </a:solidFill>
                <a:latin typeface="Calibri"/>
                <a:ea typeface="Calibri"/>
                <a:cs typeface="Calibri"/>
                <a:sym typeface="Calibri"/>
              </a:rPr>
              <a:t>03</a:t>
            </a:r>
            <a:endParaRPr b="1" sz="2400">
              <a:solidFill>
                <a:srgbClr val="01B1C3"/>
              </a:solidFill>
              <a:latin typeface="Calibri"/>
              <a:ea typeface="Calibri"/>
              <a:cs typeface="Calibri"/>
              <a:sym typeface="Calibri"/>
            </a:endParaRPr>
          </a:p>
        </p:txBody>
      </p:sp>
      <p:grpSp>
        <p:nvGrpSpPr>
          <p:cNvPr id="266" name="Google Shape;266;p12"/>
          <p:cNvGrpSpPr/>
          <p:nvPr/>
        </p:nvGrpSpPr>
        <p:grpSpPr>
          <a:xfrm>
            <a:off x="1608291" y="3205431"/>
            <a:ext cx="140792" cy="140258"/>
            <a:chOff x="3427964" y="2244682"/>
            <a:chExt cx="225891" cy="225034"/>
          </a:xfrm>
        </p:grpSpPr>
        <p:sp>
          <p:nvSpPr>
            <p:cNvPr id="255" name="Google Shape;255;p12"/>
            <p:cNvSpPr/>
            <p:nvPr/>
          </p:nvSpPr>
          <p:spPr>
            <a:xfrm>
              <a:off x="3427964" y="2244682"/>
              <a:ext cx="225891" cy="225034"/>
            </a:xfrm>
            <a:prstGeom prst="ellipse">
              <a:avLst/>
            </a:prstGeom>
            <a:solidFill>
              <a:schemeClr val="lt1"/>
            </a:solidFill>
            <a:ln cap="flat" cmpd="sng" w="19050">
              <a:solidFill>
                <a:srgbClr val="01B1C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lt1"/>
                </a:solidFill>
                <a:latin typeface="Calibri"/>
                <a:ea typeface="Calibri"/>
                <a:cs typeface="Calibri"/>
                <a:sym typeface="Calibri"/>
              </a:endParaRPr>
            </a:p>
          </p:txBody>
        </p:sp>
        <p:sp>
          <p:nvSpPr>
            <p:cNvPr id="267" name="Google Shape;267;p12"/>
            <p:cNvSpPr/>
            <p:nvPr/>
          </p:nvSpPr>
          <p:spPr>
            <a:xfrm>
              <a:off x="3482167" y="2298680"/>
              <a:ext cx="117483" cy="117037"/>
            </a:xfrm>
            <a:prstGeom prst="ellipse">
              <a:avLst/>
            </a:prstGeom>
            <a:solidFill>
              <a:srgbClr val="01B1C3"/>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lt1"/>
                </a:solidFill>
                <a:latin typeface="Calibri"/>
                <a:ea typeface="Calibri"/>
                <a:cs typeface="Calibri"/>
                <a:sym typeface="Calibri"/>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13"/>
          <p:cNvSpPr/>
          <p:nvPr/>
        </p:nvSpPr>
        <p:spPr>
          <a:xfrm>
            <a:off x="0" y="0"/>
            <a:ext cx="9144000" cy="5715000"/>
          </a:xfrm>
          <a:prstGeom prst="rect">
            <a:avLst/>
          </a:prstGeom>
          <a:solidFill>
            <a:srgbClr val="8087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4" name="Google Shape;274;p13"/>
          <p:cNvSpPr txBox="1"/>
          <p:nvPr/>
        </p:nvSpPr>
        <p:spPr>
          <a:xfrm>
            <a:off x="1008064" y="3169974"/>
            <a:ext cx="5721919" cy="775597"/>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s-PE" sz="2800">
                <a:solidFill>
                  <a:schemeClr val="lt1"/>
                </a:solidFill>
                <a:latin typeface="Arial"/>
                <a:ea typeface="Arial"/>
                <a:cs typeface="Arial"/>
                <a:sym typeface="Arial"/>
              </a:rPr>
              <a:t>DIFERENCIA ENTRE </a:t>
            </a:r>
            <a:br>
              <a:rPr b="1" lang="es-PE" sz="2800">
                <a:solidFill>
                  <a:schemeClr val="lt1"/>
                </a:solidFill>
                <a:latin typeface="Arial"/>
                <a:ea typeface="Arial"/>
                <a:cs typeface="Arial"/>
                <a:sym typeface="Arial"/>
              </a:rPr>
            </a:br>
            <a:r>
              <a:rPr b="1" lang="es-PE" sz="2800">
                <a:solidFill>
                  <a:schemeClr val="lt1"/>
                </a:solidFill>
                <a:latin typeface="Arial"/>
                <a:ea typeface="Arial"/>
                <a:cs typeface="Arial"/>
                <a:sym typeface="Arial"/>
              </a:rPr>
              <a:t>RIESGO Y PROBLEMA</a:t>
            </a:r>
            <a:endParaRPr b="1" sz="2800">
              <a:solidFill>
                <a:schemeClr val="lt1"/>
              </a:solidFill>
              <a:latin typeface="Arial"/>
              <a:ea typeface="Arial"/>
              <a:cs typeface="Arial"/>
              <a:sym typeface="Arial"/>
            </a:endParaRPr>
          </a:p>
        </p:txBody>
      </p:sp>
      <p:pic>
        <p:nvPicPr>
          <p:cNvPr id="275" name="Google Shape;275;p13"/>
          <p:cNvPicPr preferRelativeResize="0"/>
          <p:nvPr/>
        </p:nvPicPr>
        <p:blipFill rotWithShape="1">
          <a:blip r:embed="rId3">
            <a:alphaModFix/>
          </a:blip>
          <a:srcRect b="0" l="0" r="0" t="0"/>
          <a:stretch/>
        </p:blipFill>
        <p:spPr>
          <a:xfrm>
            <a:off x="1008065" y="2869612"/>
            <a:ext cx="195423" cy="20125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14"/>
          <p:cNvSpPr txBox="1"/>
          <p:nvPr/>
        </p:nvSpPr>
        <p:spPr>
          <a:xfrm>
            <a:off x="787836" y="994019"/>
            <a:ext cx="3240360" cy="46162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400"/>
              <a:buFont typeface="Calibri"/>
              <a:buNone/>
            </a:pPr>
            <a:r>
              <a:rPr b="1" lang="es-PE" sz="2400">
                <a:solidFill>
                  <a:schemeClr val="dk1"/>
                </a:solidFill>
                <a:latin typeface="Calibri"/>
                <a:ea typeface="Calibri"/>
                <a:cs typeface="Calibri"/>
                <a:sym typeface="Calibri"/>
              </a:rPr>
              <a:t>Riesgo</a:t>
            </a:r>
            <a:endParaRPr sz="2400">
              <a:solidFill>
                <a:schemeClr val="dk1"/>
              </a:solidFill>
              <a:latin typeface="Arial"/>
              <a:ea typeface="Arial"/>
              <a:cs typeface="Arial"/>
              <a:sym typeface="Arial"/>
            </a:endParaRPr>
          </a:p>
        </p:txBody>
      </p:sp>
      <p:sp>
        <p:nvSpPr>
          <p:cNvPr id="282" name="Google Shape;282;p14"/>
          <p:cNvSpPr txBox="1"/>
          <p:nvPr/>
        </p:nvSpPr>
        <p:spPr>
          <a:xfrm>
            <a:off x="5191435" y="994018"/>
            <a:ext cx="3240360" cy="46162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400"/>
              <a:buFont typeface="Calibri"/>
              <a:buNone/>
            </a:pPr>
            <a:r>
              <a:rPr b="1" lang="es-PE" sz="2400">
                <a:solidFill>
                  <a:schemeClr val="dk1"/>
                </a:solidFill>
                <a:latin typeface="Calibri"/>
                <a:ea typeface="Calibri"/>
                <a:cs typeface="Calibri"/>
                <a:sym typeface="Calibri"/>
              </a:rPr>
              <a:t>Problema</a:t>
            </a:r>
            <a:endParaRPr sz="2400">
              <a:solidFill>
                <a:schemeClr val="dk1"/>
              </a:solidFill>
              <a:latin typeface="Arial"/>
              <a:ea typeface="Arial"/>
              <a:cs typeface="Arial"/>
              <a:sym typeface="Arial"/>
            </a:endParaRPr>
          </a:p>
        </p:txBody>
      </p:sp>
      <p:sp>
        <p:nvSpPr>
          <p:cNvPr id="283" name="Google Shape;283;p14"/>
          <p:cNvSpPr/>
          <p:nvPr/>
        </p:nvSpPr>
        <p:spPr>
          <a:xfrm>
            <a:off x="2055568" y="1643203"/>
            <a:ext cx="704896" cy="523246"/>
          </a:xfrm>
          <a:prstGeom prst="downArrow">
            <a:avLst>
              <a:gd fmla="val 50000" name="adj1"/>
              <a:gd fmla="val 50000" name="adj2"/>
            </a:avLst>
          </a:prstGeom>
          <a:solidFill>
            <a:srgbClr val="808799"/>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284" name="Google Shape;284;p14"/>
          <p:cNvSpPr/>
          <p:nvPr/>
        </p:nvSpPr>
        <p:spPr>
          <a:xfrm>
            <a:off x="6459167" y="1643203"/>
            <a:ext cx="704896" cy="523246"/>
          </a:xfrm>
          <a:prstGeom prst="downArrow">
            <a:avLst>
              <a:gd fmla="val 50000" name="adj1"/>
              <a:gd fmla="val 50000" name="adj2"/>
            </a:avLst>
          </a:prstGeom>
          <a:solidFill>
            <a:srgbClr val="808799"/>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285" name="Google Shape;285;p14"/>
          <p:cNvSpPr/>
          <p:nvPr/>
        </p:nvSpPr>
        <p:spPr>
          <a:xfrm>
            <a:off x="1038200" y="2323026"/>
            <a:ext cx="2739633" cy="1353768"/>
          </a:xfrm>
          <a:prstGeom prst="rect">
            <a:avLst/>
          </a:prstGeom>
          <a:solidFill>
            <a:srgbClr val="00B1C2"/>
          </a:solidFill>
          <a:ln>
            <a:noFill/>
          </a:ln>
        </p:spPr>
        <p:txBody>
          <a:bodyPr anchorCtr="0" anchor="ctr" bIns="45700" lIns="144000" spcFirstLastPara="1" rIns="144000" wrap="square" tIns="45700">
            <a:noAutofit/>
          </a:bodyPr>
          <a:lstStyle/>
          <a:p>
            <a:pPr indent="0" lvl="0" marL="0" marR="0" rtl="0" algn="ctr">
              <a:spcBef>
                <a:spcPts val="0"/>
              </a:spcBef>
              <a:spcAft>
                <a:spcPts val="0"/>
              </a:spcAft>
              <a:buClr>
                <a:schemeClr val="lt1"/>
              </a:buClr>
              <a:buSzPts val="1800"/>
              <a:buFont typeface="Calibri"/>
              <a:buNone/>
            </a:pPr>
            <a:r>
              <a:rPr lang="es-PE" sz="1800">
                <a:solidFill>
                  <a:schemeClr val="lt1"/>
                </a:solidFill>
                <a:latin typeface="Calibri"/>
                <a:ea typeface="Calibri"/>
                <a:cs typeface="Calibri"/>
                <a:sym typeface="Calibri"/>
              </a:rPr>
              <a:t>Evento o circunstancia que todavía no ha ocurrido, pero podría ocurrir.</a:t>
            </a:r>
            <a:endParaRPr sz="1600">
              <a:solidFill>
                <a:schemeClr val="dk1"/>
              </a:solidFill>
              <a:latin typeface="Arial"/>
              <a:ea typeface="Arial"/>
              <a:cs typeface="Arial"/>
              <a:sym typeface="Arial"/>
            </a:endParaRPr>
          </a:p>
        </p:txBody>
      </p:sp>
      <p:sp>
        <p:nvSpPr>
          <p:cNvPr id="286" name="Google Shape;286;p14"/>
          <p:cNvSpPr/>
          <p:nvPr/>
        </p:nvSpPr>
        <p:spPr>
          <a:xfrm>
            <a:off x="5441799" y="2323026"/>
            <a:ext cx="2739633" cy="1353768"/>
          </a:xfrm>
          <a:prstGeom prst="rect">
            <a:avLst/>
          </a:prstGeom>
          <a:solidFill>
            <a:srgbClr val="FE7828"/>
          </a:solidFill>
          <a:ln>
            <a:noFill/>
          </a:ln>
        </p:spPr>
        <p:txBody>
          <a:bodyPr anchorCtr="0" anchor="ctr" bIns="45700" lIns="144000" spcFirstLastPara="1" rIns="144000" wrap="square" tIns="45700">
            <a:noAutofit/>
          </a:bodyPr>
          <a:lstStyle/>
          <a:p>
            <a:pPr indent="0" lvl="0" marL="0" marR="0" rtl="0" algn="ctr">
              <a:spcBef>
                <a:spcPts val="0"/>
              </a:spcBef>
              <a:spcAft>
                <a:spcPts val="0"/>
              </a:spcAft>
              <a:buClr>
                <a:schemeClr val="lt1"/>
              </a:buClr>
              <a:buSzPts val="1800"/>
              <a:buFont typeface="Calibri"/>
              <a:buNone/>
            </a:pPr>
            <a:r>
              <a:rPr lang="es-PE" sz="1800">
                <a:solidFill>
                  <a:schemeClr val="lt1"/>
                </a:solidFill>
                <a:latin typeface="Calibri"/>
                <a:ea typeface="Calibri"/>
                <a:cs typeface="Calibri"/>
                <a:sym typeface="Calibri"/>
              </a:rPr>
              <a:t>Evento o circunstancia que está ocurriendo o es inminente.</a:t>
            </a:r>
            <a:endParaRPr sz="1600">
              <a:solidFill>
                <a:schemeClr val="dk1"/>
              </a:solidFill>
              <a:latin typeface="Arial"/>
              <a:ea typeface="Arial"/>
              <a:cs typeface="Arial"/>
              <a:sym typeface="Arial"/>
            </a:endParaRPr>
          </a:p>
        </p:txBody>
      </p:sp>
      <p:sp>
        <p:nvSpPr>
          <p:cNvPr id="287" name="Google Shape;287;p14"/>
          <p:cNvSpPr txBox="1"/>
          <p:nvPr/>
        </p:nvSpPr>
        <p:spPr>
          <a:xfrm>
            <a:off x="618927" y="3781770"/>
            <a:ext cx="3456384" cy="40006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b="1" lang="es-PE" sz="2000">
                <a:solidFill>
                  <a:schemeClr val="dk1"/>
                </a:solidFill>
                <a:latin typeface="Calibri"/>
                <a:ea typeface="Calibri"/>
                <a:cs typeface="Calibri"/>
                <a:sym typeface="Calibri"/>
              </a:rPr>
              <a:t>Probabilidad &lt; 100 %</a:t>
            </a:r>
            <a:endParaRPr sz="2000">
              <a:solidFill>
                <a:schemeClr val="dk1"/>
              </a:solidFill>
              <a:latin typeface="Arial"/>
              <a:ea typeface="Arial"/>
              <a:cs typeface="Arial"/>
              <a:sym typeface="Arial"/>
            </a:endParaRPr>
          </a:p>
        </p:txBody>
      </p:sp>
      <p:sp>
        <p:nvSpPr>
          <p:cNvPr id="288" name="Google Shape;288;p14"/>
          <p:cNvSpPr txBox="1"/>
          <p:nvPr/>
        </p:nvSpPr>
        <p:spPr>
          <a:xfrm>
            <a:off x="5083423" y="3781770"/>
            <a:ext cx="3456384" cy="40006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b="1" lang="es-PE" sz="2000">
                <a:solidFill>
                  <a:schemeClr val="dk1"/>
                </a:solidFill>
                <a:latin typeface="Calibri"/>
                <a:ea typeface="Calibri"/>
                <a:cs typeface="Calibri"/>
                <a:sym typeface="Calibri"/>
              </a:rPr>
              <a:t>Probabilidad = 100 %</a:t>
            </a:r>
            <a:endParaRPr sz="2000">
              <a:solidFill>
                <a:schemeClr val="dk1"/>
              </a:solidFill>
              <a:latin typeface="Arial"/>
              <a:ea typeface="Arial"/>
              <a:cs typeface="Arial"/>
              <a:sym typeface="Arial"/>
            </a:endParaRPr>
          </a:p>
        </p:txBody>
      </p:sp>
      <p:sp>
        <p:nvSpPr>
          <p:cNvPr id="289" name="Google Shape;289;p14"/>
          <p:cNvSpPr/>
          <p:nvPr/>
        </p:nvSpPr>
        <p:spPr>
          <a:xfrm>
            <a:off x="3941391" y="1065281"/>
            <a:ext cx="1296144" cy="615104"/>
          </a:xfrm>
          <a:prstGeom prst="mathNotEqual">
            <a:avLst>
              <a:gd fmla="val 23520" name="adj1"/>
              <a:gd fmla="val 6600000" name="adj2"/>
              <a:gd fmla="val 11760" name="adj3"/>
            </a:avLst>
          </a:prstGeom>
          <a:solidFill>
            <a:srgbClr val="714FA0"/>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290" name="Google Shape;290;p14"/>
          <p:cNvSpPr txBox="1"/>
          <p:nvPr/>
        </p:nvSpPr>
        <p:spPr>
          <a:xfrm>
            <a:off x="503239" y="4380592"/>
            <a:ext cx="8172449" cy="637849"/>
          </a:xfrm>
          <a:prstGeom prst="rect">
            <a:avLst/>
          </a:prstGeom>
          <a:solidFill>
            <a:srgbClr val="DAEEF3"/>
          </a:solidFill>
          <a:ln cap="flat" cmpd="sng" w="9525">
            <a:solidFill>
              <a:srgbClr val="DAEEF3"/>
            </a:solidFill>
            <a:prstDash val="solid"/>
            <a:round/>
            <a:headEnd len="sm" w="sm" type="none"/>
            <a:tailEnd len="sm" w="sm" type="none"/>
          </a:ln>
        </p:spPr>
        <p:txBody>
          <a:bodyPr anchorCtr="0" anchor="t" bIns="72000" lIns="144000" spcFirstLastPara="1" rIns="108000" wrap="square" tIns="72000">
            <a:spAutoFit/>
          </a:bodyPr>
          <a:lstStyle/>
          <a:p>
            <a:pPr indent="0" lvl="0" marL="0" marR="0" rtl="0" algn="l">
              <a:spcBef>
                <a:spcPts val="0"/>
              </a:spcBef>
              <a:spcAft>
                <a:spcPts val="0"/>
              </a:spcAft>
              <a:buClr>
                <a:schemeClr val="dk1"/>
              </a:buClr>
              <a:buSzPts val="1600"/>
              <a:buFont typeface="Calibri"/>
              <a:buNone/>
            </a:pPr>
            <a:r>
              <a:rPr lang="es-PE" sz="1600">
                <a:solidFill>
                  <a:schemeClr val="dk1"/>
                </a:solidFill>
                <a:latin typeface="Calibri"/>
                <a:ea typeface="Calibri"/>
                <a:cs typeface="Calibri"/>
                <a:sym typeface="Calibri"/>
              </a:rPr>
              <a:t>Un riesgo por tener cierto grado de incertidumbre siempre su probabilidad será menor que 100 %, mientras que en el caso de un problema el nivel de certidumbre es siempre 100 %.</a:t>
            </a:r>
            <a:endParaRPr sz="1600">
              <a:solidFill>
                <a:schemeClr val="dk1"/>
              </a:solidFill>
              <a:latin typeface="Calibri"/>
              <a:ea typeface="Calibri"/>
              <a:cs typeface="Calibri"/>
              <a:sym typeface="Calibri"/>
            </a:endParaRPr>
          </a:p>
        </p:txBody>
      </p:sp>
      <p:sp>
        <p:nvSpPr>
          <p:cNvPr id="291" name="Google Shape;291;p14"/>
          <p:cNvSpPr/>
          <p:nvPr/>
        </p:nvSpPr>
        <p:spPr>
          <a:xfrm>
            <a:off x="503238" y="376836"/>
            <a:ext cx="2430462"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lang="es-PE" sz="1000">
                <a:solidFill>
                  <a:srgbClr val="7F7F7F"/>
                </a:solidFill>
                <a:latin typeface="Calibri"/>
                <a:ea typeface="Calibri"/>
                <a:cs typeface="Calibri"/>
                <a:sym typeface="Calibri"/>
              </a:rPr>
              <a:t>+ </a:t>
            </a:r>
            <a:r>
              <a:rPr lang="es-PE" sz="1000">
                <a:solidFill>
                  <a:srgbClr val="A5A5A5"/>
                </a:solidFill>
                <a:latin typeface="Calibri"/>
                <a:ea typeface="Calibri"/>
                <a:cs typeface="Calibri"/>
                <a:sym typeface="Calibri"/>
              </a:rPr>
              <a:t>DIFERENCIA ENTRE RIESGO Y PROBLEMA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5"/>
          <p:cNvSpPr txBox="1"/>
          <p:nvPr/>
        </p:nvSpPr>
        <p:spPr>
          <a:xfrm>
            <a:off x="787836" y="994019"/>
            <a:ext cx="3240360" cy="46162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400"/>
              <a:buFont typeface="Calibri"/>
              <a:buNone/>
            </a:pPr>
            <a:r>
              <a:rPr b="1" lang="es-PE" sz="2400">
                <a:solidFill>
                  <a:schemeClr val="dk1"/>
                </a:solidFill>
                <a:latin typeface="Calibri"/>
                <a:ea typeface="Calibri"/>
                <a:cs typeface="Calibri"/>
                <a:sym typeface="Calibri"/>
              </a:rPr>
              <a:t>Riesgo</a:t>
            </a:r>
            <a:endParaRPr sz="2400">
              <a:solidFill>
                <a:schemeClr val="dk1"/>
              </a:solidFill>
              <a:latin typeface="Arial"/>
              <a:ea typeface="Arial"/>
              <a:cs typeface="Arial"/>
              <a:sym typeface="Arial"/>
            </a:endParaRPr>
          </a:p>
        </p:txBody>
      </p:sp>
      <p:sp>
        <p:nvSpPr>
          <p:cNvPr id="298" name="Google Shape;298;p15"/>
          <p:cNvSpPr txBox="1"/>
          <p:nvPr/>
        </p:nvSpPr>
        <p:spPr>
          <a:xfrm>
            <a:off x="5191435" y="994018"/>
            <a:ext cx="3240360" cy="46162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400"/>
              <a:buFont typeface="Calibri"/>
              <a:buNone/>
            </a:pPr>
            <a:r>
              <a:rPr b="1" lang="es-PE" sz="2400">
                <a:solidFill>
                  <a:schemeClr val="dk1"/>
                </a:solidFill>
                <a:latin typeface="Calibri"/>
                <a:ea typeface="Calibri"/>
                <a:cs typeface="Calibri"/>
                <a:sym typeface="Calibri"/>
              </a:rPr>
              <a:t>Problema</a:t>
            </a:r>
            <a:endParaRPr sz="2400">
              <a:solidFill>
                <a:schemeClr val="dk1"/>
              </a:solidFill>
              <a:latin typeface="Arial"/>
              <a:ea typeface="Arial"/>
              <a:cs typeface="Arial"/>
              <a:sym typeface="Arial"/>
            </a:endParaRPr>
          </a:p>
        </p:txBody>
      </p:sp>
      <p:sp>
        <p:nvSpPr>
          <p:cNvPr id="299" name="Google Shape;299;p15"/>
          <p:cNvSpPr/>
          <p:nvPr/>
        </p:nvSpPr>
        <p:spPr>
          <a:xfrm>
            <a:off x="2055568" y="1643203"/>
            <a:ext cx="704896" cy="523246"/>
          </a:xfrm>
          <a:prstGeom prst="downArrow">
            <a:avLst>
              <a:gd fmla="val 50000" name="adj1"/>
              <a:gd fmla="val 50000" name="adj2"/>
            </a:avLst>
          </a:prstGeom>
          <a:solidFill>
            <a:srgbClr val="808799"/>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300" name="Google Shape;300;p15"/>
          <p:cNvSpPr/>
          <p:nvPr/>
        </p:nvSpPr>
        <p:spPr>
          <a:xfrm>
            <a:off x="6459167" y="1643203"/>
            <a:ext cx="704896" cy="523246"/>
          </a:xfrm>
          <a:prstGeom prst="downArrow">
            <a:avLst>
              <a:gd fmla="val 50000" name="adj1"/>
              <a:gd fmla="val 50000" name="adj2"/>
            </a:avLst>
          </a:prstGeom>
          <a:solidFill>
            <a:srgbClr val="808799"/>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301" name="Google Shape;301;p15"/>
          <p:cNvSpPr/>
          <p:nvPr/>
        </p:nvSpPr>
        <p:spPr>
          <a:xfrm>
            <a:off x="1038200" y="2323026"/>
            <a:ext cx="2739633" cy="1353768"/>
          </a:xfrm>
          <a:prstGeom prst="rect">
            <a:avLst/>
          </a:prstGeom>
          <a:solidFill>
            <a:srgbClr val="00B1C2"/>
          </a:solidFill>
          <a:ln>
            <a:noFill/>
          </a:ln>
        </p:spPr>
        <p:txBody>
          <a:bodyPr anchorCtr="0" anchor="ctr" bIns="45700" lIns="144000" spcFirstLastPara="1" rIns="144000" wrap="square" tIns="45700">
            <a:noAutofit/>
          </a:bodyPr>
          <a:lstStyle/>
          <a:p>
            <a:pPr indent="0" lvl="0" marL="0" marR="0" rtl="0" algn="ctr">
              <a:spcBef>
                <a:spcPts val="0"/>
              </a:spcBef>
              <a:spcAft>
                <a:spcPts val="0"/>
              </a:spcAft>
              <a:buClr>
                <a:schemeClr val="lt1"/>
              </a:buClr>
              <a:buSzPts val="1800"/>
              <a:buFont typeface="Calibri"/>
              <a:buNone/>
            </a:pPr>
            <a:r>
              <a:rPr lang="es-PE" sz="1800">
                <a:solidFill>
                  <a:schemeClr val="lt1"/>
                </a:solidFill>
                <a:latin typeface="Calibri"/>
                <a:ea typeface="Calibri"/>
                <a:cs typeface="Calibri"/>
                <a:sym typeface="Calibri"/>
              </a:rPr>
              <a:t>Evento o circunstancia que todavía no ha ocurrido, pero podría ocurrir.</a:t>
            </a:r>
            <a:endParaRPr sz="1800">
              <a:solidFill>
                <a:schemeClr val="dk1"/>
              </a:solidFill>
              <a:latin typeface="Arial"/>
              <a:ea typeface="Arial"/>
              <a:cs typeface="Arial"/>
              <a:sym typeface="Arial"/>
            </a:endParaRPr>
          </a:p>
        </p:txBody>
      </p:sp>
      <p:sp>
        <p:nvSpPr>
          <p:cNvPr id="302" name="Google Shape;302;p15"/>
          <p:cNvSpPr/>
          <p:nvPr/>
        </p:nvSpPr>
        <p:spPr>
          <a:xfrm>
            <a:off x="5441799" y="2323026"/>
            <a:ext cx="2739633" cy="1353768"/>
          </a:xfrm>
          <a:prstGeom prst="rect">
            <a:avLst/>
          </a:prstGeom>
          <a:solidFill>
            <a:srgbClr val="FE7828"/>
          </a:solidFill>
          <a:ln>
            <a:noFill/>
          </a:ln>
        </p:spPr>
        <p:txBody>
          <a:bodyPr anchorCtr="0" anchor="ctr" bIns="45700" lIns="144000" spcFirstLastPara="1" rIns="144000" wrap="square" tIns="45700">
            <a:noAutofit/>
          </a:bodyPr>
          <a:lstStyle/>
          <a:p>
            <a:pPr indent="0" lvl="0" marL="0" marR="0" rtl="0" algn="ctr">
              <a:spcBef>
                <a:spcPts val="0"/>
              </a:spcBef>
              <a:spcAft>
                <a:spcPts val="0"/>
              </a:spcAft>
              <a:buClr>
                <a:schemeClr val="lt1"/>
              </a:buClr>
              <a:buSzPts val="1800"/>
              <a:buFont typeface="Calibri"/>
              <a:buNone/>
            </a:pPr>
            <a:r>
              <a:rPr lang="es-PE" sz="1800">
                <a:solidFill>
                  <a:schemeClr val="lt1"/>
                </a:solidFill>
                <a:latin typeface="Calibri"/>
                <a:ea typeface="Calibri"/>
                <a:cs typeface="Calibri"/>
                <a:sym typeface="Calibri"/>
              </a:rPr>
              <a:t>Evento o circunstancia que está ocurriendo o es inminente.</a:t>
            </a:r>
            <a:endParaRPr sz="1600">
              <a:solidFill>
                <a:schemeClr val="dk1"/>
              </a:solidFill>
              <a:latin typeface="Arial"/>
              <a:ea typeface="Arial"/>
              <a:cs typeface="Arial"/>
              <a:sym typeface="Arial"/>
            </a:endParaRPr>
          </a:p>
        </p:txBody>
      </p:sp>
      <p:sp>
        <p:nvSpPr>
          <p:cNvPr id="303" name="Google Shape;303;p15"/>
          <p:cNvSpPr/>
          <p:nvPr/>
        </p:nvSpPr>
        <p:spPr>
          <a:xfrm>
            <a:off x="3961743" y="1065281"/>
            <a:ext cx="1296144" cy="615104"/>
          </a:xfrm>
          <a:prstGeom prst="mathNotEqual">
            <a:avLst>
              <a:gd fmla="val 23520" name="adj1"/>
              <a:gd fmla="val 6600000" name="adj2"/>
              <a:gd fmla="val 11760" name="adj3"/>
            </a:avLst>
          </a:prstGeom>
          <a:solidFill>
            <a:srgbClr val="714FA0"/>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304" name="Google Shape;304;p15"/>
          <p:cNvSpPr/>
          <p:nvPr/>
        </p:nvSpPr>
        <p:spPr>
          <a:xfrm>
            <a:off x="503238" y="376836"/>
            <a:ext cx="2430462"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lang="es-PE" sz="1000">
                <a:solidFill>
                  <a:srgbClr val="7F7F7F"/>
                </a:solidFill>
                <a:latin typeface="Calibri"/>
                <a:ea typeface="Calibri"/>
                <a:cs typeface="Calibri"/>
                <a:sym typeface="Calibri"/>
              </a:rPr>
              <a:t>+ </a:t>
            </a:r>
            <a:r>
              <a:rPr lang="es-PE" sz="1000">
                <a:solidFill>
                  <a:srgbClr val="A5A5A5"/>
                </a:solidFill>
                <a:latin typeface="Calibri"/>
                <a:ea typeface="Calibri"/>
                <a:cs typeface="Calibri"/>
                <a:sym typeface="Calibri"/>
              </a:rPr>
              <a:t>DIFERENCIA ENTRE RIESGO Y PROBLEMA </a:t>
            </a:r>
            <a:endParaRPr/>
          </a:p>
        </p:txBody>
      </p:sp>
      <p:sp>
        <p:nvSpPr>
          <p:cNvPr id="305" name="Google Shape;305;p15"/>
          <p:cNvSpPr txBox="1"/>
          <p:nvPr/>
        </p:nvSpPr>
        <p:spPr>
          <a:xfrm>
            <a:off x="1038198" y="3797692"/>
            <a:ext cx="2739634" cy="92328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800"/>
              <a:buFont typeface="Calibri"/>
              <a:buNone/>
            </a:pPr>
            <a:r>
              <a:rPr b="1" lang="es-PE" sz="1800">
                <a:solidFill>
                  <a:schemeClr val="dk1"/>
                </a:solidFill>
                <a:latin typeface="Calibri"/>
                <a:ea typeface="Calibri"/>
                <a:cs typeface="Calibri"/>
                <a:sym typeface="Calibri"/>
              </a:rPr>
              <a:t>“Es posible que el municipio no emita la licencia de construcción ”.</a:t>
            </a:r>
            <a:endParaRPr b="1" sz="1600">
              <a:solidFill>
                <a:schemeClr val="dk1"/>
              </a:solidFill>
              <a:latin typeface="Calibri"/>
              <a:ea typeface="Calibri"/>
              <a:cs typeface="Calibri"/>
              <a:sym typeface="Calibri"/>
            </a:endParaRPr>
          </a:p>
        </p:txBody>
      </p:sp>
      <p:sp>
        <p:nvSpPr>
          <p:cNvPr id="306" name="Google Shape;306;p15"/>
          <p:cNvSpPr txBox="1"/>
          <p:nvPr/>
        </p:nvSpPr>
        <p:spPr>
          <a:xfrm>
            <a:off x="5589164" y="3797692"/>
            <a:ext cx="2444902" cy="120028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800"/>
              <a:buFont typeface="Calibri"/>
              <a:buNone/>
            </a:pPr>
            <a:r>
              <a:rPr b="1" lang="es-PE" sz="1800">
                <a:solidFill>
                  <a:schemeClr val="dk1"/>
                </a:solidFill>
                <a:latin typeface="Calibri"/>
                <a:ea typeface="Calibri"/>
                <a:cs typeface="Calibri"/>
                <a:sym typeface="Calibri"/>
              </a:rPr>
              <a:t>“El municipio no ha emitido la licencia de construcción en la fecha prevista”.</a:t>
            </a:r>
            <a:endParaRPr b="1" sz="16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6"/>
          <p:cNvSpPr txBox="1"/>
          <p:nvPr/>
        </p:nvSpPr>
        <p:spPr>
          <a:xfrm>
            <a:off x="5518399" y="2297868"/>
            <a:ext cx="2586430" cy="646290"/>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EF4539"/>
              </a:buClr>
              <a:buSzPts val="2000"/>
              <a:buFont typeface="Calibri"/>
              <a:buNone/>
            </a:pPr>
            <a:r>
              <a:rPr b="1" lang="es-PE" sz="2000">
                <a:solidFill>
                  <a:srgbClr val="EF4539"/>
                </a:solidFill>
                <a:latin typeface="Calibri"/>
                <a:ea typeface="Calibri"/>
                <a:cs typeface="Calibri"/>
                <a:sym typeface="Calibri"/>
              </a:rPr>
              <a:t>“Tomar acción de forma inmediata”.</a:t>
            </a:r>
            <a:endParaRPr sz="1400">
              <a:solidFill>
                <a:srgbClr val="EF4539"/>
              </a:solidFill>
              <a:latin typeface="Arial"/>
              <a:ea typeface="Arial"/>
              <a:cs typeface="Arial"/>
              <a:sym typeface="Arial"/>
            </a:endParaRPr>
          </a:p>
        </p:txBody>
      </p:sp>
      <p:sp>
        <p:nvSpPr>
          <p:cNvPr id="313" name="Google Shape;313;p16"/>
          <p:cNvSpPr txBox="1"/>
          <p:nvPr/>
        </p:nvSpPr>
        <p:spPr>
          <a:xfrm>
            <a:off x="1003023" y="2272504"/>
            <a:ext cx="2809985" cy="646290"/>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EF4539"/>
              </a:buClr>
              <a:buSzPts val="2000"/>
              <a:buFont typeface="Calibri"/>
              <a:buNone/>
            </a:pPr>
            <a:r>
              <a:rPr b="1" lang="es-PE" sz="2000">
                <a:solidFill>
                  <a:srgbClr val="EF4539"/>
                </a:solidFill>
                <a:latin typeface="Calibri"/>
                <a:ea typeface="Calibri"/>
                <a:cs typeface="Calibri"/>
                <a:sym typeface="Calibri"/>
              </a:rPr>
              <a:t>“Planificar qué acción tomar si ocurre”.</a:t>
            </a:r>
            <a:endParaRPr sz="1400">
              <a:solidFill>
                <a:srgbClr val="EF4539"/>
              </a:solidFill>
              <a:latin typeface="Arial"/>
              <a:ea typeface="Arial"/>
              <a:cs typeface="Arial"/>
              <a:sym typeface="Arial"/>
            </a:endParaRPr>
          </a:p>
        </p:txBody>
      </p:sp>
      <p:sp>
        <p:nvSpPr>
          <p:cNvPr id="314" name="Google Shape;314;p16"/>
          <p:cNvSpPr/>
          <p:nvPr/>
        </p:nvSpPr>
        <p:spPr>
          <a:xfrm>
            <a:off x="503238" y="376836"/>
            <a:ext cx="2430462"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lang="es-PE" sz="1000">
                <a:solidFill>
                  <a:srgbClr val="7F7F7F"/>
                </a:solidFill>
                <a:latin typeface="Calibri"/>
                <a:ea typeface="Calibri"/>
                <a:cs typeface="Calibri"/>
                <a:sym typeface="Calibri"/>
              </a:rPr>
              <a:t>+ </a:t>
            </a:r>
            <a:r>
              <a:rPr lang="es-PE" sz="1000">
                <a:solidFill>
                  <a:srgbClr val="A5A5A5"/>
                </a:solidFill>
                <a:latin typeface="Calibri"/>
                <a:ea typeface="Calibri"/>
                <a:cs typeface="Calibri"/>
                <a:sym typeface="Calibri"/>
              </a:rPr>
              <a:t>DIFERENCIA ENTRE RIESGO Y PROBLEMA </a:t>
            </a:r>
            <a:endParaRPr/>
          </a:p>
        </p:txBody>
      </p:sp>
      <p:sp>
        <p:nvSpPr>
          <p:cNvPr id="315" name="Google Shape;315;p16"/>
          <p:cNvSpPr txBox="1"/>
          <p:nvPr/>
        </p:nvSpPr>
        <p:spPr>
          <a:xfrm>
            <a:off x="787836" y="994019"/>
            <a:ext cx="3240360" cy="46162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400"/>
              <a:buFont typeface="Calibri"/>
              <a:buNone/>
            </a:pPr>
            <a:r>
              <a:rPr b="1" lang="es-PE" sz="2400">
                <a:solidFill>
                  <a:schemeClr val="dk1"/>
                </a:solidFill>
                <a:latin typeface="Calibri"/>
                <a:ea typeface="Calibri"/>
                <a:cs typeface="Calibri"/>
                <a:sym typeface="Calibri"/>
              </a:rPr>
              <a:t>Riesgo</a:t>
            </a:r>
            <a:endParaRPr sz="2400">
              <a:solidFill>
                <a:schemeClr val="dk1"/>
              </a:solidFill>
              <a:latin typeface="Arial"/>
              <a:ea typeface="Arial"/>
              <a:cs typeface="Arial"/>
              <a:sym typeface="Arial"/>
            </a:endParaRPr>
          </a:p>
        </p:txBody>
      </p:sp>
      <p:sp>
        <p:nvSpPr>
          <p:cNvPr id="316" name="Google Shape;316;p16"/>
          <p:cNvSpPr txBox="1"/>
          <p:nvPr/>
        </p:nvSpPr>
        <p:spPr>
          <a:xfrm>
            <a:off x="5191435" y="994018"/>
            <a:ext cx="3240360" cy="46162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400"/>
              <a:buFont typeface="Calibri"/>
              <a:buNone/>
            </a:pPr>
            <a:r>
              <a:rPr b="1" lang="es-PE" sz="2400">
                <a:solidFill>
                  <a:schemeClr val="dk1"/>
                </a:solidFill>
                <a:latin typeface="Calibri"/>
                <a:ea typeface="Calibri"/>
                <a:cs typeface="Calibri"/>
                <a:sym typeface="Calibri"/>
              </a:rPr>
              <a:t>Problema</a:t>
            </a:r>
            <a:endParaRPr sz="2400">
              <a:solidFill>
                <a:schemeClr val="dk1"/>
              </a:solidFill>
              <a:latin typeface="Arial"/>
              <a:ea typeface="Arial"/>
              <a:cs typeface="Arial"/>
              <a:sym typeface="Arial"/>
            </a:endParaRPr>
          </a:p>
        </p:txBody>
      </p:sp>
      <p:sp>
        <p:nvSpPr>
          <p:cNvPr id="317" name="Google Shape;317;p16"/>
          <p:cNvSpPr/>
          <p:nvPr/>
        </p:nvSpPr>
        <p:spPr>
          <a:xfrm>
            <a:off x="2055568" y="1643203"/>
            <a:ext cx="704896" cy="523246"/>
          </a:xfrm>
          <a:prstGeom prst="downArrow">
            <a:avLst>
              <a:gd fmla="val 50000" name="adj1"/>
              <a:gd fmla="val 50000" name="adj2"/>
            </a:avLst>
          </a:prstGeom>
          <a:solidFill>
            <a:srgbClr val="808799"/>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318" name="Google Shape;318;p16"/>
          <p:cNvSpPr/>
          <p:nvPr/>
        </p:nvSpPr>
        <p:spPr>
          <a:xfrm>
            <a:off x="6459167" y="1643203"/>
            <a:ext cx="704896" cy="523246"/>
          </a:xfrm>
          <a:prstGeom prst="downArrow">
            <a:avLst>
              <a:gd fmla="val 50000" name="adj1"/>
              <a:gd fmla="val 50000" name="adj2"/>
            </a:avLst>
          </a:prstGeom>
          <a:solidFill>
            <a:srgbClr val="808799"/>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319" name="Google Shape;319;p16"/>
          <p:cNvSpPr/>
          <p:nvPr/>
        </p:nvSpPr>
        <p:spPr>
          <a:xfrm>
            <a:off x="3961743" y="1065281"/>
            <a:ext cx="1296144" cy="615104"/>
          </a:xfrm>
          <a:prstGeom prst="mathNotEqual">
            <a:avLst>
              <a:gd fmla="val 23520" name="adj1"/>
              <a:gd fmla="val 6600000" name="adj2"/>
              <a:gd fmla="val 11760" name="adj3"/>
            </a:avLst>
          </a:prstGeom>
          <a:solidFill>
            <a:srgbClr val="714FA0"/>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pic>
        <p:nvPicPr>
          <p:cNvPr id="320" name="Google Shape;320;p16"/>
          <p:cNvPicPr preferRelativeResize="0"/>
          <p:nvPr/>
        </p:nvPicPr>
        <p:blipFill rotWithShape="1">
          <a:blip r:embed="rId3">
            <a:alphaModFix/>
          </a:blip>
          <a:srcRect b="0" l="0" r="0" t="0"/>
          <a:stretch/>
        </p:blipFill>
        <p:spPr>
          <a:xfrm>
            <a:off x="511401" y="3046943"/>
            <a:ext cx="3881211" cy="2187045"/>
          </a:xfrm>
          <a:prstGeom prst="rect">
            <a:avLst/>
          </a:prstGeom>
          <a:noFill/>
          <a:ln>
            <a:noFill/>
          </a:ln>
        </p:spPr>
      </p:pic>
      <p:pic>
        <p:nvPicPr>
          <p:cNvPr id="321" name="Google Shape;321;p16"/>
          <p:cNvPicPr preferRelativeResize="0"/>
          <p:nvPr/>
        </p:nvPicPr>
        <p:blipFill rotWithShape="1">
          <a:blip r:embed="rId4">
            <a:alphaModFix/>
          </a:blip>
          <a:srcRect b="0" l="0" r="0" t="0"/>
          <a:stretch/>
        </p:blipFill>
        <p:spPr>
          <a:xfrm>
            <a:off x="4743224" y="3038485"/>
            <a:ext cx="3932464" cy="219550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17"/>
          <p:cNvSpPr/>
          <p:nvPr/>
        </p:nvSpPr>
        <p:spPr>
          <a:xfrm>
            <a:off x="0" y="0"/>
            <a:ext cx="9144000" cy="5715000"/>
          </a:xfrm>
          <a:prstGeom prst="rect">
            <a:avLst/>
          </a:prstGeom>
          <a:solidFill>
            <a:srgbClr val="8087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28" name="Google Shape;328;p17"/>
          <p:cNvSpPr txBox="1"/>
          <p:nvPr/>
        </p:nvSpPr>
        <p:spPr>
          <a:xfrm>
            <a:off x="1008064" y="3169974"/>
            <a:ext cx="5721919" cy="775597"/>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s-PE" sz="2800">
                <a:solidFill>
                  <a:schemeClr val="lt1"/>
                </a:solidFill>
                <a:latin typeface="Arial"/>
                <a:ea typeface="Arial"/>
                <a:cs typeface="Arial"/>
                <a:sym typeface="Arial"/>
              </a:rPr>
              <a:t>AMBIGÜEDAD, COMPLEJIDAD, </a:t>
            </a:r>
            <a:r>
              <a:rPr b="1" lang="es-PE" sz="2800">
                <a:solidFill>
                  <a:schemeClr val="lt1"/>
                </a:solidFill>
                <a:latin typeface="Arial"/>
                <a:ea typeface="Arial"/>
                <a:cs typeface="Arial"/>
                <a:sym typeface="Arial"/>
              </a:rPr>
              <a:t>VOLATILIDAD, RIESGO</a:t>
            </a:r>
            <a:endParaRPr b="1" sz="2800">
              <a:solidFill>
                <a:schemeClr val="lt1"/>
              </a:solidFill>
              <a:latin typeface="Arial"/>
              <a:ea typeface="Arial"/>
              <a:cs typeface="Arial"/>
              <a:sym typeface="Arial"/>
            </a:endParaRPr>
          </a:p>
        </p:txBody>
      </p:sp>
      <p:pic>
        <p:nvPicPr>
          <p:cNvPr id="329" name="Google Shape;329;p17"/>
          <p:cNvPicPr preferRelativeResize="0"/>
          <p:nvPr/>
        </p:nvPicPr>
        <p:blipFill rotWithShape="1">
          <a:blip r:embed="rId3">
            <a:alphaModFix/>
          </a:blip>
          <a:srcRect b="0" l="0" r="0" t="0"/>
          <a:stretch/>
        </p:blipFill>
        <p:spPr>
          <a:xfrm>
            <a:off x="1008065" y="2869612"/>
            <a:ext cx="195423" cy="20125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18"/>
          <p:cNvSpPr/>
          <p:nvPr/>
        </p:nvSpPr>
        <p:spPr>
          <a:xfrm>
            <a:off x="503238" y="376836"/>
            <a:ext cx="3656068"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lang="es-PE" sz="1000">
                <a:solidFill>
                  <a:srgbClr val="7F7F7F"/>
                </a:solidFill>
                <a:latin typeface="Calibri"/>
                <a:ea typeface="Calibri"/>
                <a:cs typeface="Calibri"/>
                <a:sym typeface="Calibri"/>
              </a:rPr>
              <a:t>+ </a:t>
            </a:r>
            <a:r>
              <a:rPr lang="es-PE" sz="1000">
                <a:solidFill>
                  <a:srgbClr val="A5A5A5"/>
                </a:solidFill>
                <a:latin typeface="Calibri"/>
                <a:ea typeface="Calibri"/>
                <a:cs typeface="Calibri"/>
                <a:sym typeface="Calibri"/>
              </a:rPr>
              <a:t>AMBIGÜEDAD, COMPLEJIDAD, VOLATILIDAD, RIESGO</a:t>
            </a:r>
            <a:endParaRPr sz="1000">
              <a:solidFill>
                <a:srgbClr val="A5A5A5"/>
              </a:solidFill>
              <a:latin typeface="Calibri"/>
              <a:ea typeface="Calibri"/>
              <a:cs typeface="Calibri"/>
              <a:sym typeface="Calibri"/>
            </a:endParaRPr>
          </a:p>
        </p:txBody>
      </p:sp>
      <p:grpSp>
        <p:nvGrpSpPr>
          <p:cNvPr id="336" name="Google Shape;336;p18"/>
          <p:cNvGrpSpPr/>
          <p:nvPr/>
        </p:nvGrpSpPr>
        <p:grpSpPr>
          <a:xfrm>
            <a:off x="547514" y="912812"/>
            <a:ext cx="8128174" cy="4321175"/>
            <a:chOff x="547514" y="912812"/>
            <a:chExt cx="5384764" cy="4321175"/>
          </a:xfrm>
        </p:grpSpPr>
        <p:sp>
          <p:nvSpPr>
            <p:cNvPr id="337" name="Google Shape;337;p18"/>
            <p:cNvSpPr/>
            <p:nvPr/>
          </p:nvSpPr>
          <p:spPr>
            <a:xfrm>
              <a:off x="547514" y="912812"/>
              <a:ext cx="2641355" cy="2050148"/>
            </a:xfrm>
            <a:prstGeom prst="roundRect">
              <a:avLst>
                <a:gd fmla="val 6762" name="adj"/>
              </a:avLst>
            </a:prstGeom>
            <a:solidFill>
              <a:srgbClr val="CCEFF2"/>
            </a:solidFill>
            <a:ln cap="flat" cmpd="sng" w="38100">
              <a:solidFill>
                <a:srgbClr val="00B1C2"/>
              </a:solidFill>
              <a:prstDash val="solid"/>
              <a:round/>
              <a:headEnd len="sm" w="sm" type="none"/>
              <a:tailEnd len="sm" w="sm" type="none"/>
            </a:ln>
          </p:spPr>
          <p:txBody>
            <a:bodyPr anchorCtr="0" anchor="t" bIns="45700" lIns="108000" spcFirstLastPara="1" rIns="108000" wrap="square" tIns="108000">
              <a:noAutofit/>
            </a:bodyPr>
            <a:lstStyle/>
            <a:p>
              <a:pPr indent="0" lvl="0" marL="0" marR="0" rtl="0" algn="l">
                <a:spcBef>
                  <a:spcPts val="0"/>
                </a:spcBef>
                <a:spcAft>
                  <a:spcPts val="0"/>
                </a:spcAft>
                <a:buClr>
                  <a:srgbClr val="00B1C2"/>
                </a:buClr>
                <a:buSzPts val="1100"/>
                <a:buFont typeface="Calibri"/>
                <a:buNone/>
              </a:pPr>
              <a:r>
                <a:rPr b="1" lang="es-PE" sz="1100">
                  <a:solidFill>
                    <a:srgbClr val="00B1C2"/>
                  </a:solidFill>
                  <a:latin typeface="Calibri"/>
                  <a:ea typeface="Calibri"/>
                  <a:cs typeface="Calibri"/>
                  <a:sym typeface="Calibri"/>
                </a:rPr>
                <a:t>AMBIGÜEDAD</a:t>
              </a:r>
              <a:endParaRPr sz="1100">
                <a:solidFill>
                  <a:srgbClr val="00B1C2"/>
                </a:solidFill>
                <a:latin typeface="Calibri"/>
                <a:ea typeface="Calibri"/>
                <a:cs typeface="Calibri"/>
                <a:sym typeface="Calibri"/>
              </a:endParaRPr>
            </a:p>
            <a:p>
              <a:pPr indent="0" lvl="0" marL="0" marR="0" rtl="0" algn="l">
                <a:spcBef>
                  <a:spcPts val="0"/>
                </a:spcBef>
                <a:spcAft>
                  <a:spcPts val="0"/>
                </a:spcAft>
                <a:buClr>
                  <a:schemeClr val="dk1"/>
                </a:buClr>
                <a:buSzPts val="1050"/>
                <a:buFont typeface="Calibri"/>
                <a:buNone/>
              </a:pPr>
              <a:r>
                <a:rPr lang="es-PE" sz="1050">
                  <a:solidFill>
                    <a:schemeClr val="dk1"/>
                  </a:solidFill>
                  <a:latin typeface="Calibri"/>
                  <a:ea typeface="Calibri"/>
                  <a:cs typeface="Calibri"/>
                  <a:sym typeface="Calibri"/>
                </a:rPr>
                <a:t>La ambigüedad en la gestión de proyectos se refiere a la falta de claridad o la existencia de múltiples interpretaciones posibles sobre un aspecto del proyecto. Esto puede deberse a la falta de información, la incertidumbre sobre los requisitos, o la vaguedad en los objetivos o en los criterios de éxito.</a:t>
              </a:r>
              <a:endParaRPr sz="105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050"/>
                <a:buFont typeface="Arial"/>
                <a:buNone/>
              </a:pPr>
              <a:r>
                <a:t/>
              </a:r>
              <a:endParaRPr sz="105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050"/>
                <a:buFont typeface="Calibri"/>
                <a:buNone/>
              </a:pPr>
              <a:r>
                <a:rPr b="1" lang="es-PE" sz="1050">
                  <a:solidFill>
                    <a:schemeClr val="dk1"/>
                  </a:solidFill>
                  <a:latin typeface="Calibri"/>
                  <a:ea typeface="Calibri"/>
                  <a:cs typeface="Calibri"/>
                  <a:sym typeface="Calibri"/>
                </a:rPr>
                <a:t>Ejemplo:</a:t>
              </a:r>
              <a:r>
                <a:rPr lang="es-PE" sz="1050">
                  <a:solidFill>
                    <a:schemeClr val="dk1"/>
                  </a:solidFill>
                  <a:latin typeface="Calibri"/>
                  <a:ea typeface="Calibri"/>
                  <a:cs typeface="Calibri"/>
                  <a:sym typeface="Calibri"/>
                </a:rPr>
                <a:t> Un proyecto en el que los objetivos no están claramente definidos o donde las expectativas del cliente no se han comunicado claramente puede estar plagado de ambigüedad.</a:t>
              </a:r>
              <a:endParaRPr/>
            </a:p>
          </p:txBody>
        </p:sp>
        <p:sp>
          <p:nvSpPr>
            <p:cNvPr id="338" name="Google Shape;338;p18"/>
            <p:cNvSpPr/>
            <p:nvPr/>
          </p:nvSpPr>
          <p:spPr>
            <a:xfrm>
              <a:off x="3290923" y="912812"/>
              <a:ext cx="2641355" cy="2050148"/>
            </a:xfrm>
            <a:prstGeom prst="roundRect">
              <a:avLst>
                <a:gd fmla="val 7758" name="adj"/>
              </a:avLst>
            </a:prstGeom>
            <a:solidFill>
              <a:srgbClr val="E6F3D6"/>
            </a:solidFill>
            <a:ln cap="flat" cmpd="sng" w="38100">
              <a:solidFill>
                <a:srgbClr val="8EC540"/>
              </a:solidFill>
              <a:prstDash val="solid"/>
              <a:round/>
              <a:headEnd len="sm" w="sm" type="none"/>
              <a:tailEnd len="sm" w="sm" type="none"/>
            </a:ln>
          </p:spPr>
          <p:txBody>
            <a:bodyPr anchorCtr="0" anchor="t" bIns="45700" lIns="108000" spcFirstLastPara="1" rIns="108000" wrap="square" tIns="108000">
              <a:noAutofit/>
            </a:bodyPr>
            <a:lstStyle/>
            <a:p>
              <a:pPr indent="0" lvl="0" marL="0" marR="0" rtl="0" algn="l">
                <a:spcBef>
                  <a:spcPts val="0"/>
                </a:spcBef>
                <a:spcAft>
                  <a:spcPts val="0"/>
                </a:spcAft>
                <a:buClr>
                  <a:srgbClr val="92C24D"/>
                </a:buClr>
                <a:buSzPts val="1100"/>
                <a:buFont typeface="Calibri"/>
                <a:buNone/>
              </a:pPr>
              <a:r>
                <a:rPr b="1" lang="es-PE" sz="1100">
                  <a:solidFill>
                    <a:srgbClr val="92C24D"/>
                  </a:solidFill>
                  <a:latin typeface="Calibri"/>
                  <a:ea typeface="Calibri"/>
                  <a:cs typeface="Calibri"/>
                  <a:sym typeface="Calibri"/>
                </a:rPr>
                <a:t>COMPLEJIDAD</a:t>
              </a:r>
              <a:endParaRPr sz="1050">
                <a:solidFill>
                  <a:srgbClr val="92C24D"/>
                </a:solidFill>
                <a:latin typeface="Calibri"/>
                <a:ea typeface="Calibri"/>
                <a:cs typeface="Calibri"/>
                <a:sym typeface="Calibri"/>
              </a:endParaRPr>
            </a:p>
            <a:p>
              <a:pPr indent="0" lvl="0" marL="0" marR="0" rtl="0" algn="l">
                <a:spcBef>
                  <a:spcPts val="0"/>
                </a:spcBef>
                <a:spcAft>
                  <a:spcPts val="0"/>
                </a:spcAft>
                <a:buClr>
                  <a:schemeClr val="dk1"/>
                </a:buClr>
                <a:buSzPts val="1050"/>
                <a:buFont typeface="Calibri"/>
                <a:buNone/>
              </a:pPr>
              <a:r>
                <a:rPr lang="es-PE" sz="1050">
                  <a:solidFill>
                    <a:schemeClr val="dk1"/>
                  </a:solidFill>
                  <a:latin typeface="Calibri"/>
                  <a:ea typeface="Calibri"/>
                  <a:cs typeface="Calibri"/>
                  <a:sym typeface="Calibri"/>
                </a:rPr>
                <a:t>La complejidad se refiere al grado de complicación en el proyecto debido a la interacción de múltiples variables, partes interesadas, sistemas o procesos. La complejidad puede surgir de factores técnicos, organizacionales, o de la diversidad de los equipos involucrados..</a:t>
              </a:r>
              <a:endParaRPr sz="105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050"/>
                <a:buFont typeface="Arial"/>
                <a:buNone/>
              </a:pPr>
              <a:r>
                <a:t/>
              </a:r>
              <a:endParaRPr sz="105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050"/>
                <a:buFont typeface="Calibri"/>
                <a:buNone/>
              </a:pPr>
              <a:r>
                <a:rPr b="1" lang="es-PE" sz="1050">
                  <a:solidFill>
                    <a:schemeClr val="dk1"/>
                  </a:solidFill>
                  <a:latin typeface="Calibri"/>
                  <a:ea typeface="Calibri"/>
                  <a:cs typeface="Calibri"/>
                  <a:sym typeface="Calibri"/>
                </a:rPr>
                <a:t>Ejemplo:</a:t>
              </a:r>
              <a:r>
                <a:rPr lang="es-PE" sz="1050">
                  <a:solidFill>
                    <a:schemeClr val="dk1"/>
                  </a:solidFill>
                  <a:latin typeface="Calibri"/>
                  <a:ea typeface="Calibri"/>
                  <a:cs typeface="Calibri"/>
                  <a:sym typeface="Calibri"/>
                </a:rPr>
                <a:t> Un proyecto global que implica la coordinación entre varios equipos en diferentes países, cada uno con su propia tecnología y metodología de trabajo, es un ejemplo de un proyecto con alta complejidad.</a:t>
              </a:r>
              <a:endParaRPr/>
            </a:p>
          </p:txBody>
        </p:sp>
        <p:sp>
          <p:nvSpPr>
            <p:cNvPr id="339" name="Google Shape;339;p18"/>
            <p:cNvSpPr/>
            <p:nvPr/>
          </p:nvSpPr>
          <p:spPr>
            <a:xfrm>
              <a:off x="3290923" y="3183839"/>
              <a:ext cx="2641355" cy="2050148"/>
            </a:xfrm>
            <a:prstGeom prst="roundRect">
              <a:avLst>
                <a:gd fmla="val 6512" name="adj"/>
              </a:avLst>
            </a:prstGeom>
            <a:solidFill>
              <a:srgbClr val="E0D9EB"/>
            </a:solidFill>
            <a:ln cap="flat" cmpd="sng" w="38100">
              <a:solidFill>
                <a:srgbClr val="714FA0"/>
              </a:solidFill>
              <a:prstDash val="solid"/>
              <a:round/>
              <a:headEnd len="sm" w="sm" type="none"/>
              <a:tailEnd len="sm" w="sm" type="none"/>
            </a:ln>
          </p:spPr>
          <p:txBody>
            <a:bodyPr anchorCtr="0" anchor="t" bIns="45700" lIns="108000" spcFirstLastPara="1" rIns="108000" wrap="square" tIns="108000">
              <a:noAutofit/>
            </a:bodyPr>
            <a:lstStyle/>
            <a:p>
              <a:pPr indent="0" lvl="0" marL="0" marR="0" rtl="0" algn="l">
                <a:spcBef>
                  <a:spcPts val="0"/>
                </a:spcBef>
                <a:spcAft>
                  <a:spcPts val="0"/>
                </a:spcAft>
                <a:buClr>
                  <a:srgbClr val="714FA0"/>
                </a:buClr>
                <a:buSzPts val="1100"/>
                <a:buFont typeface="Calibri"/>
                <a:buNone/>
              </a:pPr>
              <a:r>
                <a:rPr b="1" lang="es-PE" sz="1100">
                  <a:solidFill>
                    <a:srgbClr val="714FA0"/>
                  </a:solidFill>
                  <a:latin typeface="Calibri"/>
                  <a:ea typeface="Calibri"/>
                  <a:cs typeface="Calibri"/>
                  <a:sym typeface="Calibri"/>
                </a:rPr>
                <a:t>RIESGO</a:t>
              </a:r>
              <a:endParaRPr sz="1050">
                <a:solidFill>
                  <a:srgbClr val="714FA0"/>
                </a:solidFill>
                <a:latin typeface="Calibri"/>
                <a:ea typeface="Calibri"/>
                <a:cs typeface="Calibri"/>
                <a:sym typeface="Calibri"/>
              </a:endParaRPr>
            </a:p>
            <a:p>
              <a:pPr indent="0" lvl="0" marL="0" marR="0" rtl="0" algn="l">
                <a:spcBef>
                  <a:spcPts val="0"/>
                </a:spcBef>
                <a:spcAft>
                  <a:spcPts val="0"/>
                </a:spcAft>
                <a:buClr>
                  <a:schemeClr val="dk1"/>
                </a:buClr>
                <a:buSzPts val="1050"/>
                <a:buFont typeface="Calibri"/>
                <a:buNone/>
              </a:pPr>
              <a:r>
                <a:rPr lang="es-PE" sz="1050">
                  <a:solidFill>
                    <a:schemeClr val="dk1"/>
                  </a:solidFill>
                  <a:latin typeface="Calibri"/>
                  <a:ea typeface="Calibri"/>
                  <a:cs typeface="Calibri"/>
                  <a:sym typeface="Calibri"/>
                </a:rPr>
                <a:t>El riesgo, como se definió anteriormente, es un evento o condición incierta que, si ocurre, puede tener un impacto positivo o negativo en los objetivos del proyecto. </a:t>
              </a:r>
              <a:endParaRPr sz="105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050"/>
                <a:buFont typeface="Arial"/>
                <a:buNone/>
              </a:pPr>
              <a:r>
                <a:t/>
              </a:r>
              <a:endParaRPr sz="105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050"/>
                <a:buFont typeface="Calibri"/>
                <a:buNone/>
              </a:pPr>
              <a:r>
                <a:rPr lang="es-PE" sz="1050">
                  <a:solidFill>
                    <a:schemeClr val="dk1"/>
                  </a:solidFill>
                  <a:latin typeface="Calibri"/>
                  <a:ea typeface="Calibri"/>
                  <a:cs typeface="Calibri"/>
                  <a:sym typeface="Calibri"/>
                </a:rPr>
                <a:t>La gestión de riesgos implica identificar, evaluar y mitigar estos riesgos para reducir su impacto en el proyecto.</a:t>
              </a:r>
              <a:endParaRPr/>
            </a:p>
          </p:txBody>
        </p:sp>
        <p:sp>
          <p:nvSpPr>
            <p:cNvPr id="340" name="Google Shape;340;p18"/>
            <p:cNvSpPr/>
            <p:nvPr/>
          </p:nvSpPr>
          <p:spPr>
            <a:xfrm>
              <a:off x="547514" y="3183837"/>
              <a:ext cx="2641355" cy="2050148"/>
            </a:xfrm>
            <a:prstGeom prst="roundRect">
              <a:avLst>
                <a:gd fmla="val 6762" name="adj"/>
              </a:avLst>
            </a:prstGeom>
            <a:solidFill>
              <a:srgbClr val="FFE2D2"/>
            </a:solidFill>
            <a:ln cap="flat" cmpd="sng" w="38100">
              <a:solidFill>
                <a:srgbClr val="FF7828"/>
              </a:solidFill>
              <a:prstDash val="solid"/>
              <a:round/>
              <a:headEnd len="sm" w="sm" type="none"/>
              <a:tailEnd len="sm" w="sm" type="none"/>
            </a:ln>
          </p:spPr>
          <p:txBody>
            <a:bodyPr anchorCtr="0" anchor="t" bIns="45700" lIns="108000" spcFirstLastPara="1" rIns="108000" wrap="square" tIns="108000">
              <a:noAutofit/>
            </a:bodyPr>
            <a:lstStyle/>
            <a:p>
              <a:pPr indent="0" lvl="0" marL="0" marR="0" rtl="0" algn="l">
                <a:spcBef>
                  <a:spcPts val="0"/>
                </a:spcBef>
                <a:spcAft>
                  <a:spcPts val="0"/>
                </a:spcAft>
                <a:buClr>
                  <a:srgbClr val="FE7828"/>
                </a:buClr>
                <a:buSzPts val="1100"/>
                <a:buFont typeface="Calibri"/>
                <a:buNone/>
              </a:pPr>
              <a:r>
                <a:rPr b="1" lang="es-PE" sz="1100">
                  <a:solidFill>
                    <a:srgbClr val="FE7828"/>
                  </a:solidFill>
                  <a:latin typeface="Calibri"/>
                  <a:ea typeface="Calibri"/>
                  <a:cs typeface="Calibri"/>
                  <a:sym typeface="Calibri"/>
                </a:rPr>
                <a:t>VOLATILIDAD</a:t>
              </a:r>
              <a:endParaRPr sz="1100">
                <a:solidFill>
                  <a:srgbClr val="FE7828"/>
                </a:solidFill>
                <a:latin typeface="Calibri"/>
                <a:ea typeface="Calibri"/>
                <a:cs typeface="Calibri"/>
                <a:sym typeface="Calibri"/>
              </a:endParaRPr>
            </a:p>
            <a:p>
              <a:pPr indent="0" lvl="0" marL="0" marR="0" rtl="0" algn="l">
                <a:spcBef>
                  <a:spcPts val="0"/>
                </a:spcBef>
                <a:spcAft>
                  <a:spcPts val="0"/>
                </a:spcAft>
                <a:buClr>
                  <a:schemeClr val="dk1"/>
                </a:buClr>
                <a:buSzPts val="1050"/>
                <a:buFont typeface="Calibri"/>
                <a:buNone/>
              </a:pPr>
              <a:r>
                <a:rPr lang="es-PE" sz="1050">
                  <a:solidFill>
                    <a:schemeClr val="dk1"/>
                  </a:solidFill>
                  <a:latin typeface="Calibri"/>
                  <a:ea typeface="Calibri"/>
                  <a:cs typeface="Calibri"/>
                  <a:sym typeface="Calibri"/>
                </a:rPr>
                <a:t>La volatilidad se refiere a la velocidad y la frecuencia con la que cambian las condiciones o los factores que afectan al proyecto. Un entorno volátil es uno en el que los cambios son rápidos y a menudo impredecibles, lo que dificulta la planificación a largo plazo y aumenta la necesidad de flexibilidad y capacidad de adaptación.</a:t>
              </a:r>
              <a:endParaRPr sz="105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050"/>
                <a:buFont typeface="Arial"/>
                <a:buNone/>
              </a:pPr>
              <a:r>
                <a:t/>
              </a:r>
              <a:endParaRPr sz="105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050"/>
                <a:buFont typeface="Calibri"/>
                <a:buNone/>
              </a:pPr>
              <a:r>
                <a:rPr b="1" lang="es-PE" sz="1050">
                  <a:solidFill>
                    <a:schemeClr val="dk1"/>
                  </a:solidFill>
                  <a:latin typeface="Calibri"/>
                  <a:ea typeface="Calibri"/>
                  <a:cs typeface="Calibri"/>
                  <a:sym typeface="Calibri"/>
                </a:rPr>
                <a:t>Ejemplo:</a:t>
              </a:r>
              <a:r>
                <a:rPr lang="es-PE" sz="1050">
                  <a:solidFill>
                    <a:schemeClr val="dk1"/>
                  </a:solidFill>
                  <a:latin typeface="Calibri"/>
                  <a:ea typeface="Calibri"/>
                  <a:cs typeface="Calibri"/>
                  <a:sym typeface="Calibri"/>
                </a:rPr>
                <a:t> Un proyecto en una industria tecnológica de rápido avance donde las nuevas tecnologías o regulaciones cambian constantemente es un ejemplo de un entorno volátil.</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19"/>
          <p:cNvSpPr txBox="1"/>
          <p:nvPr/>
        </p:nvSpPr>
        <p:spPr>
          <a:xfrm>
            <a:off x="503238" y="912813"/>
            <a:ext cx="4176464" cy="24622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chemeClr val="dk1"/>
              </a:buClr>
              <a:buSzPts val="1600"/>
              <a:buFont typeface="Calibri"/>
              <a:buNone/>
            </a:pPr>
            <a:r>
              <a:rPr b="1" lang="es-PE" sz="1600">
                <a:solidFill>
                  <a:schemeClr val="dk1"/>
                </a:solidFill>
                <a:latin typeface="Calibri"/>
                <a:ea typeface="Calibri"/>
                <a:cs typeface="Calibri"/>
                <a:sym typeface="Calibri"/>
              </a:rPr>
              <a:t>RELACIÓN EXISTENTE</a:t>
            </a:r>
            <a:endParaRPr sz="1600">
              <a:solidFill>
                <a:schemeClr val="dk1"/>
              </a:solidFill>
              <a:latin typeface="Calibri"/>
              <a:ea typeface="Calibri"/>
              <a:cs typeface="Calibri"/>
              <a:sym typeface="Calibri"/>
            </a:endParaRPr>
          </a:p>
        </p:txBody>
      </p:sp>
      <p:sp>
        <p:nvSpPr>
          <p:cNvPr id="347" name="Google Shape;347;p19"/>
          <p:cNvSpPr/>
          <p:nvPr/>
        </p:nvSpPr>
        <p:spPr>
          <a:xfrm>
            <a:off x="3750087" y="4267490"/>
            <a:ext cx="1643826" cy="949301"/>
          </a:xfrm>
          <a:prstGeom prst="ellipse">
            <a:avLst/>
          </a:prstGeom>
          <a:solidFill>
            <a:srgbClr val="EF4539"/>
          </a:solid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1600"/>
              <a:buFont typeface="Calibri"/>
              <a:buNone/>
            </a:pPr>
            <a:r>
              <a:rPr b="1" lang="es-PE" sz="1600">
                <a:solidFill>
                  <a:schemeClr val="lt1"/>
                </a:solidFill>
                <a:latin typeface="Calibri"/>
                <a:ea typeface="Calibri"/>
                <a:cs typeface="Calibri"/>
                <a:sym typeface="Calibri"/>
              </a:rPr>
              <a:t>Gestión del Riesgos en el Proyecto</a:t>
            </a:r>
            <a:endParaRPr b="1" sz="1600">
              <a:solidFill>
                <a:schemeClr val="lt1"/>
              </a:solidFill>
              <a:latin typeface="Calibri"/>
              <a:ea typeface="Calibri"/>
              <a:cs typeface="Calibri"/>
              <a:sym typeface="Calibri"/>
            </a:endParaRPr>
          </a:p>
        </p:txBody>
      </p:sp>
      <p:sp>
        <p:nvSpPr>
          <p:cNvPr id="348" name="Google Shape;348;p19"/>
          <p:cNvSpPr/>
          <p:nvPr/>
        </p:nvSpPr>
        <p:spPr>
          <a:xfrm>
            <a:off x="528228" y="1828801"/>
            <a:ext cx="2170827" cy="1489389"/>
          </a:xfrm>
          <a:prstGeom prst="wedgeRectCallout">
            <a:avLst>
              <a:gd fmla="val 25971" name="adj1"/>
              <a:gd fmla="val 47054" name="adj2"/>
            </a:avLst>
          </a:prstGeom>
          <a:solidFill>
            <a:srgbClr val="FCC8C4"/>
          </a:solidFill>
          <a:ln>
            <a:noFill/>
          </a:ln>
        </p:spPr>
        <p:txBody>
          <a:bodyPr anchorCtr="0" anchor="ctr" bIns="45700" lIns="144000" spcFirstLastPara="1" rIns="72000" wrap="square" tIns="45700">
            <a:noAutofit/>
          </a:bodyPr>
          <a:lstStyle/>
          <a:p>
            <a:pPr indent="0" lvl="0" marL="0" marR="0" rtl="0" algn="l">
              <a:spcBef>
                <a:spcPts val="0"/>
              </a:spcBef>
              <a:spcAft>
                <a:spcPts val="0"/>
              </a:spcAft>
              <a:buClr>
                <a:schemeClr val="dk1"/>
              </a:buClr>
              <a:buSzPts val="1200"/>
              <a:buFont typeface="Calibri"/>
              <a:buNone/>
            </a:pPr>
            <a:r>
              <a:rPr lang="es-PE" sz="1200">
                <a:solidFill>
                  <a:schemeClr val="dk1"/>
                </a:solidFill>
                <a:latin typeface="Calibri"/>
                <a:ea typeface="Calibri"/>
                <a:cs typeface="Calibri"/>
                <a:sym typeface="Calibri"/>
              </a:rPr>
              <a:t>Puede crear incertidumbre en la toma de decisiones, lo que puede dar lugar a riesgos debido a la falta de claridad en los objetivos y requisitos del proyecto.</a:t>
            </a:r>
            <a:endParaRPr sz="1200">
              <a:solidFill>
                <a:schemeClr val="dk1"/>
              </a:solidFill>
              <a:latin typeface="Calibri"/>
              <a:ea typeface="Calibri"/>
              <a:cs typeface="Calibri"/>
              <a:sym typeface="Calibri"/>
            </a:endParaRPr>
          </a:p>
        </p:txBody>
      </p:sp>
      <p:sp>
        <p:nvSpPr>
          <p:cNvPr id="349" name="Google Shape;349;p19"/>
          <p:cNvSpPr/>
          <p:nvPr/>
        </p:nvSpPr>
        <p:spPr>
          <a:xfrm>
            <a:off x="6219317" y="1828800"/>
            <a:ext cx="2505874" cy="1489389"/>
          </a:xfrm>
          <a:prstGeom prst="wedgeRectCallout">
            <a:avLst>
              <a:gd fmla="val -3859" name="adj1"/>
              <a:gd fmla="val 44854" name="adj2"/>
            </a:avLst>
          </a:prstGeom>
          <a:solidFill>
            <a:srgbClr val="FCC8C4"/>
          </a:solidFill>
          <a:ln>
            <a:noFill/>
          </a:ln>
        </p:spPr>
        <p:txBody>
          <a:bodyPr anchorCtr="0" anchor="ctr" bIns="45700" lIns="144000" spcFirstLastPara="1" rIns="72000" wrap="square" tIns="45700">
            <a:noAutofit/>
          </a:bodyPr>
          <a:lstStyle/>
          <a:p>
            <a:pPr indent="0" lvl="0" marL="0" marR="0" rtl="0" algn="l">
              <a:spcBef>
                <a:spcPts val="0"/>
              </a:spcBef>
              <a:spcAft>
                <a:spcPts val="0"/>
              </a:spcAft>
              <a:buClr>
                <a:schemeClr val="dk1"/>
              </a:buClr>
              <a:buSzPts val="1200"/>
              <a:buFont typeface="Calibri"/>
              <a:buNone/>
            </a:pPr>
            <a:r>
              <a:rPr lang="es-PE" sz="1200">
                <a:solidFill>
                  <a:schemeClr val="dk1"/>
                </a:solidFill>
                <a:latin typeface="Calibri"/>
                <a:ea typeface="Calibri"/>
                <a:cs typeface="Calibri"/>
                <a:sym typeface="Calibri"/>
              </a:rPr>
              <a:t>Introduce riesgos relacionados con cambios repentinos que pueden desestabilizar un proyecto y requerir ajustes rápidos, lo que puede ser difícil de manejar si el proyecto es también complejo y ambiguo.</a:t>
            </a:r>
            <a:endParaRPr sz="1200">
              <a:solidFill>
                <a:schemeClr val="dk1"/>
              </a:solidFill>
              <a:latin typeface="Calibri"/>
              <a:ea typeface="Calibri"/>
              <a:cs typeface="Calibri"/>
              <a:sym typeface="Calibri"/>
            </a:endParaRPr>
          </a:p>
        </p:txBody>
      </p:sp>
      <p:sp>
        <p:nvSpPr>
          <p:cNvPr id="350" name="Google Shape;350;p19"/>
          <p:cNvSpPr/>
          <p:nvPr/>
        </p:nvSpPr>
        <p:spPr>
          <a:xfrm>
            <a:off x="3141069" y="1828799"/>
            <a:ext cx="2673397" cy="1489389"/>
          </a:xfrm>
          <a:prstGeom prst="wedgeRectCallout">
            <a:avLst>
              <a:gd fmla="val 23606" name="adj1"/>
              <a:gd fmla="val 48191" name="adj2"/>
            </a:avLst>
          </a:prstGeom>
          <a:solidFill>
            <a:srgbClr val="FCC8C4"/>
          </a:solidFill>
          <a:ln>
            <a:noFill/>
          </a:ln>
        </p:spPr>
        <p:txBody>
          <a:bodyPr anchorCtr="0" anchor="ctr" bIns="45700" lIns="144000" spcFirstLastPara="1" rIns="72000" wrap="square" tIns="45700">
            <a:noAutofit/>
          </a:bodyPr>
          <a:lstStyle/>
          <a:p>
            <a:pPr indent="0" lvl="0" marL="0" marR="0" rtl="0" algn="l">
              <a:spcBef>
                <a:spcPts val="0"/>
              </a:spcBef>
              <a:spcAft>
                <a:spcPts val="0"/>
              </a:spcAft>
              <a:buClr>
                <a:schemeClr val="dk1"/>
              </a:buClr>
              <a:buSzPts val="1200"/>
              <a:buFont typeface="Calibri"/>
              <a:buNone/>
            </a:pPr>
            <a:r>
              <a:rPr lang="es-PE" sz="1200">
                <a:solidFill>
                  <a:schemeClr val="dk1"/>
                </a:solidFill>
                <a:latin typeface="Calibri"/>
                <a:ea typeface="Calibri"/>
                <a:cs typeface="Calibri"/>
                <a:sym typeface="Calibri"/>
              </a:rPr>
              <a:t>Puede aumentar el número de posibles puntos de falla en un proyecto, incrementando así el número de riesgos potenciales. La interdependencia de múltiples elementos hace que la gestión de riesgos sea más complicada.</a:t>
            </a:r>
            <a:endParaRPr sz="1200">
              <a:solidFill>
                <a:schemeClr val="dk1"/>
              </a:solidFill>
              <a:latin typeface="Calibri"/>
              <a:ea typeface="Calibri"/>
              <a:cs typeface="Calibri"/>
              <a:sym typeface="Calibri"/>
            </a:endParaRPr>
          </a:p>
        </p:txBody>
      </p:sp>
      <p:sp>
        <p:nvSpPr>
          <p:cNvPr id="351" name="Google Shape;351;p19"/>
          <p:cNvSpPr txBox="1"/>
          <p:nvPr/>
        </p:nvSpPr>
        <p:spPr>
          <a:xfrm>
            <a:off x="503238" y="1355562"/>
            <a:ext cx="1982363"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EF4539"/>
              </a:buClr>
              <a:buSzPts val="1800"/>
              <a:buFont typeface="Calibri"/>
              <a:buNone/>
            </a:pPr>
            <a:r>
              <a:rPr b="1" lang="es-PE" sz="1800">
                <a:solidFill>
                  <a:srgbClr val="EF4539"/>
                </a:solidFill>
                <a:latin typeface="Calibri"/>
                <a:ea typeface="Calibri"/>
                <a:cs typeface="Calibri"/>
                <a:sym typeface="Calibri"/>
              </a:rPr>
              <a:t>Ambigüedad</a:t>
            </a:r>
            <a:endParaRPr b="1" sz="1800">
              <a:solidFill>
                <a:srgbClr val="EF4539"/>
              </a:solidFill>
              <a:latin typeface="Calibri"/>
              <a:ea typeface="Calibri"/>
              <a:cs typeface="Calibri"/>
              <a:sym typeface="Calibri"/>
            </a:endParaRPr>
          </a:p>
        </p:txBody>
      </p:sp>
      <p:sp>
        <p:nvSpPr>
          <p:cNvPr id="352" name="Google Shape;352;p19"/>
          <p:cNvSpPr txBox="1"/>
          <p:nvPr/>
        </p:nvSpPr>
        <p:spPr>
          <a:xfrm>
            <a:off x="3105672" y="1346187"/>
            <a:ext cx="1982363"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EF4539"/>
              </a:buClr>
              <a:buSzPts val="1800"/>
              <a:buFont typeface="Calibri"/>
              <a:buNone/>
            </a:pPr>
            <a:r>
              <a:rPr b="1" lang="es-PE" sz="1800">
                <a:solidFill>
                  <a:srgbClr val="EF4539"/>
                </a:solidFill>
                <a:latin typeface="Calibri"/>
                <a:ea typeface="Calibri"/>
                <a:cs typeface="Calibri"/>
                <a:sym typeface="Calibri"/>
              </a:rPr>
              <a:t>Complejidad</a:t>
            </a:r>
            <a:endParaRPr b="1" sz="1800">
              <a:solidFill>
                <a:srgbClr val="EF4539"/>
              </a:solidFill>
              <a:latin typeface="Calibri"/>
              <a:ea typeface="Calibri"/>
              <a:cs typeface="Calibri"/>
              <a:sym typeface="Calibri"/>
            </a:endParaRPr>
          </a:p>
        </p:txBody>
      </p:sp>
      <p:sp>
        <p:nvSpPr>
          <p:cNvPr id="353" name="Google Shape;353;p19"/>
          <p:cNvSpPr txBox="1"/>
          <p:nvPr/>
        </p:nvSpPr>
        <p:spPr>
          <a:xfrm>
            <a:off x="6274941" y="1346187"/>
            <a:ext cx="1982363"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EF4539"/>
              </a:buClr>
              <a:buSzPts val="1800"/>
              <a:buFont typeface="Calibri"/>
              <a:buNone/>
            </a:pPr>
            <a:r>
              <a:rPr b="1" lang="es-PE" sz="1800">
                <a:solidFill>
                  <a:srgbClr val="EF4539"/>
                </a:solidFill>
                <a:latin typeface="Calibri"/>
                <a:ea typeface="Calibri"/>
                <a:cs typeface="Calibri"/>
                <a:sym typeface="Calibri"/>
              </a:rPr>
              <a:t>Volatilidad</a:t>
            </a:r>
            <a:endParaRPr b="1" sz="1800">
              <a:solidFill>
                <a:srgbClr val="EF4539"/>
              </a:solidFill>
              <a:latin typeface="Calibri"/>
              <a:ea typeface="Calibri"/>
              <a:cs typeface="Calibri"/>
              <a:sym typeface="Calibri"/>
            </a:endParaRPr>
          </a:p>
        </p:txBody>
      </p:sp>
      <p:sp>
        <p:nvSpPr>
          <p:cNvPr id="354" name="Google Shape;354;p19"/>
          <p:cNvSpPr/>
          <p:nvPr/>
        </p:nvSpPr>
        <p:spPr>
          <a:xfrm>
            <a:off x="503238" y="376836"/>
            <a:ext cx="3656068"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lang="es-PE" sz="1000">
                <a:solidFill>
                  <a:srgbClr val="7F7F7F"/>
                </a:solidFill>
                <a:latin typeface="Calibri"/>
                <a:ea typeface="Calibri"/>
                <a:cs typeface="Calibri"/>
                <a:sym typeface="Calibri"/>
              </a:rPr>
              <a:t>+ </a:t>
            </a:r>
            <a:r>
              <a:rPr lang="es-PE" sz="1000">
                <a:solidFill>
                  <a:srgbClr val="A5A5A5"/>
                </a:solidFill>
                <a:latin typeface="Calibri"/>
                <a:ea typeface="Calibri"/>
                <a:cs typeface="Calibri"/>
                <a:sym typeface="Calibri"/>
              </a:rPr>
              <a:t>AMBIGÜEDAD, COMPLEJIDAD, VOLATILIDAD, RIESGO</a:t>
            </a:r>
            <a:endParaRPr sz="1000">
              <a:solidFill>
                <a:srgbClr val="A5A5A5"/>
              </a:solidFill>
              <a:latin typeface="Calibri"/>
              <a:ea typeface="Calibri"/>
              <a:cs typeface="Calibri"/>
              <a:sym typeface="Calibri"/>
            </a:endParaRPr>
          </a:p>
        </p:txBody>
      </p:sp>
      <p:sp>
        <p:nvSpPr>
          <p:cNvPr id="355" name="Google Shape;355;p19"/>
          <p:cNvSpPr/>
          <p:nvPr/>
        </p:nvSpPr>
        <p:spPr>
          <a:xfrm rot="2700000">
            <a:off x="1952383" y="3718573"/>
            <a:ext cx="1898196" cy="263013"/>
          </a:xfrm>
          <a:prstGeom prst="rightArrow">
            <a:avLst>
              <a:gd fmla="val 50000" name="adj1"/>
              <a:gd fmla="val 50000" name="adj2"/>
            </a:avLst>
          </a:prstGeom>
          <a:solidFill>
            <a:srgbClr val="FDC8C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56" name="Google Shape;356;p19"/>
          <p:cNvSpPr/>
          <p:nvPr/>
        </p:nvSpPr>
        <p:spPr>
          <a:xfrm rot="8100000">
            <a:off x="5208918" y="3718573"/>
            <a:ext cx="1898196" cy="263013"/>
          </a:xfrm>
          <a:prstGeom prst="rightArrow">
            <a:avLst>
              <a:gd fmla="val 50000" name="adj1"/>
              <a:gd fmla="val 50000" name="adj2"/>
            </a:avLst>
          </a:prstGeom>
          <a:solidFill>
            <a:srgbClr val="FDC8C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57" name="Google Shape;357;p19"/>
          <p:cNvSpPr/>
          <p:nvPr/>
        </p:nvSpPr>
        <p:spPr>
          <a:xfrm rot="5400000">
            <a:off x="4073545" y="3661332"/>
            <a:ext cx="949300" cy="263013"/>
          </a:xfrm>
          <a:prstGeom prst="rightArrow">
            <a:avLst>
              <a:gd fmla="val 50000" name="adj1"/>
              <a:gd fmla="val 50000" name="adj2"/>
            </a:avLst>
          </a:prstGeom>
          <a:solidFill>
            <a:srgbClr val="FDC8C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2"/>
          <p:cNvSpPr/>
          <p:nvPr/>
        </p:nvSpPr>
        <p:spPr>
          <a:xfrm>
            <a:off x="0" y="1"/>
            <a:ext cx="9144000" cy="5715000"/>
          </a:xfrm>
          <a:prstGeom prst="rect">
            <a:avLst/>
          </a:prstGeom>
          <a:solidFill>
            <a:srgbClr val="ED434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51" name="Google Shape;51;p2"/>
          <p:cNvPicPr preferRelativeResize="0"/>
          <p:nvPr/>
        </p:nvPicPr>
        <p:blipFill rotWithShape="1">
          <a:blip r:embed="rId3">
            <a:alphaModFix/>
          </a:blip>
          <a:srcRect b="0" l="0" r="0" t="0"/>
          <a:stretch/>
        </p:blipFill>
        <p:spPr>
          <a:xfrm>
            <a:off x="1" y="946969"/>
            <a:ext cx="2072213" cy="3898064"/>
          </a:xfrm>
          <a:prstGeom prst="rect">
            <a:avLst/>
          </a:prstGeom>
          <a:noFill/>
          <a:ln>
            <a:noFill/>
          </a:ln>
        </p:spPr>
      </p:pic>
      <p:sp>
        <p:nvSpPr>
          <p:cNvPr id="52" name="Google Shape;52;p2"/>
          <p:cNvSpPr/>
          <p:nvPr/>
        </p:nvSpPr>
        <p:spPr>
          <a:xfrm>
            <a:off x="149817" y="3724759"/>
            <a:ext cx="1037633" cy="1069383"/>
          </a:xfrm>
          <a:prstGeom prst="rect">
            <a:avLst/>
          </a:prstGeom>
          <a:solidFill>
            <a:srgbClr val="ED434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3" name="Google Shape;53;p2"/>
          <p:cNvSpPr txBox="1"/>
          <p:nvPr/>
        </p:nvSpPr>
        <p:spPr>
          <a:xfrm>
            <a:off x="2519363" y="2540738"/>
            <a:ext cx="4581728" cy="812530"/>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None/>
            </a:pPr>
            <a:r>
              <a:rPr lang="es-PE" sz="3300">
                <a:solidFill>
                  <a:schemeClr val="lt1"/>
                </a:solidFill>
                <a:latin typeface="Arial"/>
                <a:ea typeface="Arial"/>
                <a:cs typeface="Arial"/>
                <a:sym typeface="Arial"/>
              </a:rPr>
              <a:t>INTRODUCCIÓN</a:t>
            </a:r>
            <a:endParaRPr/>
          </a:p>
          <a:p>
            <a:pPr indent="0" lvl="0" marL="0" marR="0" rtl="0" algn="l">
              <a:lnSpc>
                <a:spcPct val="80000"/>
              </a:lnSpc>
              <a:spcBef>
                <a:spcPts val="0"/>
              </a:spcBef>
              <a:spcAft>
                <a:spcPts val="0"/>
              </a:spcAft>
              <a:buNone/>
            </a:pPr>
            <a:r>
              <a:rPr b="1" lang="es-PE" sz="3300">
                <a:solidFill>
                  <a:schemeClr val="lt1"/>
                </a:solidFill>
                <a:latin typeface="Arial"/>
                <a:ea typeface="Arial"/>
                <a:cs typeface="Arial"/>
                <a:sym typeface="Arial"/>
              </a:rPr>
              <a:t>DE LA SESIÓN</a:t>
            </a:r>
            <a:endParaRPr/>
          </a:p>
        </p:txBody>
      </p:sp>
      <p:pic>
        <p:nvPicPr>
          <p:cNvPr id="54" name="Google Shape;54;p2"/>
          <p:cNvPicPr preferRelativeResize="0"/>
          <p:nvPr/>
        </p:nvPicPr>
        <p:blipFill rotWithShape="1">
          <a:blip r:embed="rId4">
            <a:alphaModFix amt="16000"/>
          </a:blip>
          <a:srcRect b="0" l="0" r="0" t="0"/>
          <a:stretch/>
        </p:blipFill>
        <p:spPr>
          <a:xfrm>
            <a:off x="334433" y="3817749"/>
            <a:ext cx="809264" cy="809264"/>
          </a:xfrm>
          <a:prstGeom prst="rect">
            <a:avLst/>
          </a:prstGeom>
          <a:noFill/>
          <a:ln>
            <a:noFill/>
          </a:ln>
        </p:spPr>
      </p:pic>
      <p:pic>
        <p:nvPicPr>
          <p:cNvPr id="55" name="Google Shape;55;p2"/>
          <p:cNvPicPr preferRelativeResize="0"/>
          <p:nvPr/>
        </p:nvPicPr>
        <p:blipFill rotWithShape="1">
          <a:blip r:embed="rId5">
            <a:alphaModFix/>
          </a:blip>
          <a:srcRect b="0" l="0" r="0" t="0"/>
          <a:stretch/>
        </p:blipFill>
        <p:spPr>
          <a:xfrm>
            <a:off x="2528619" y="2194224"/>
            <a:ext cx="202176" cy="20821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0"/>
          <p:cNvSpPr/>
          <p:nvPr/>
        </p:nvSpPr>
        <p:spPr>
          <a:xfrm>
            <a:off x="0" y="0"/>
            <a:ext cx="9144000" cy="5715000"/>
          </a:xfrm>
          <a:prstGeom prst="rect">
            <a:avLst/>
          </a:prstGeom>
          <a:solidFill>
            <a:srgbClr val="8087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64" name="Google Shape;364;p20"/>
          <p:cNvSpPr txBox="1"/>
          <p:nvPr/>
        </p:nvSpPr>
        <p:spPr>
          <a:xfrm>
            <a:off x="1008064" y="3169974"/>
            <a:ext cx="5721919" cy="775597"/>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s-PE" sz="2800">
                <a:solidFill>
                  <a:schemeClr val="lt1"/>
                </a:solidFill>
                <a:latin typeface="Arial"/>
                <a:ea typeface="Arial"/>
                <a:cs typeface="Arial"/>
                <a:sym typeface="Arial"/>
              </a:rPr>
              <a:t>RELACIÓN ENTRE </a:t>
            </a:r>
            <a:br>
              <a:rPr b="1" lang="es-PE" sz="2800">
                <a:solidFill>
                  <a:schemeClr val="lt1"/>
                </a:solidFill>
                <a:latin typeface="Arial"/>
                <a:ea typeface="Arial"/>
                <a:cs typeface="Arial"/>
                <a:sym typeface="Arial"/>
              </a:rPr>
            </a:br>
            <a:r>
              <a:rPr b="1" lang="es-PE" sz="2800">
                <a:solidFill>
                  <a:schemeClr val="lt1"/>
                </a:solidFill>
                <a:latin typeface="Arial"/>
                <a:ea typeface="Arial"/>
                <a:cs typeface="Arial"/>
                <a:sym typeface="Arial"/>
              </a:rPr>
              <a:t>SUPUESTOS Y RIESGOS</a:t>
            </a:r>
            <a:endParaRPr b="1" sz="2800">
              <a:solidFill>
                <a:schemeClr val="lt1"/>
              </a:solidFill>
              <a:latin typeface="Arial"/>
              <a:ea typeface="Arial"/>
              <a:cs typeface="Arial"/>
              <a:sym typeface="Arial"/>
            </a:endParaRPr>
          </a:p>
        </p:txBody>
      </p:sp>
      <p:pic>
        <p:nvPicPr>
          <p:cNvPr id="365" name="Google Shape;365;p20"/>
          <p:cNvPicPr preferRelativeResize="0"/>
          <p:nvPr/>
        </p:nvPicPr>
        <p:blipFill rotWithShape="1">
          <a:blip r:embed="rId3">
            <a:alphaModFix/>
          </a:blip>
          <a:srcRect b="0" l="0" r="0" t="0"/>
          <a:stretch/>
        </p:blipFill>
        <p:spPr>
          <a:xfrm>
            <a:off x="1008065" y="2869612"/>
            <a:ext cx="195423" cy="20125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1"/>
          <p:cNvSpPr/>
          <p:nvPr/>
        </p:nvSpPr>
        <p:spPr>
          <a:xfrm>
            <a:off x="503238" y="376836"/>
            <a:ext cx="3656068"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lang="es-PE" sz="1000">
                <a:solidFill>
                  <a:srgbClr val="7F7F7F"/>
                </a:solidFill>
                <a:latin typeface="Calibri"/>
                <a:ea typeface="Calibri"/>
                <a:cs typeface="Calibri"/>
                <a:sym typeface="Calibri"/>
              </a:rPr>
              <a:t>+ </a:t>
            </a:r>
            <a:r>
              <a:rPr lang="es-PE" sz="1000">
                <a:solidFill>
                  <a:srgbClr val="A5A5A5"/>
                </a:solidFill>
                <a:latin typeface="Calibri"/>
                <a:ea typeface="Calibri"/>
                <a:cs typeface="Calibri"/>
                <a:sym typeface="Calibri"/>
              </a:rPr>
              <a:t>RELACIÓN ENTRE SUPUESTOS Y RIESGOS</a:t>
            </a:r>
            <a:endParaRPr sz="1000">
              <a:solidFill>
                <a:srgbClr val="A5A5A5"/>
              </a:solidFill>
              <a:latin typeface="Calibri"/>
              <a:ea typeface="Calibri"/>
              <a:cs typeface="Calibri"/>
              <a:sym typeface="Calibri"/>
            </a:endParaRPr>
          </a:p>
        </p:txBody>
      </p:sp>
      <p:sp>
        <p:nvSpPr>
          <p:cNvPr id="372" name="Google Shape;372;p21"/>
          <p:cNvSpPr txBox="1"/>
          <p:nvPr/>
        </p:nvSpPr>
        <p:spPr>
          <a:xfrm>
            <a:off x="787836" y="994019"/>
            <a:ext cx="3240360" cy="46162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400"/>
              <a:buFont typeface="Calibri"/>
              <a:buNone/>
            </a:pPr>
            <a:r>
              <a:rPr b="1" lang="es-PE" sz="2400">
                <a:solidFill>
                  <a:schemeClr val="dk1"/>
                </a:solidFill>
                <a:latin typeface="Calibri"/>
                <a:ea typeface="Calibri"/>
                <a:cs typeface="Calibri"/>
                <a:sym typeface="Calibri"/>
              </a:rPr>
              <a:t>Supuesto</a:t>
            </a:r>
            <a:endParaRPr sz="2400">
              <a:solidFill>
                <a:schemeClr val="dk1"/>
              </a:solidFill>
              <a:latin typeface="Arial"/>
              <a:ea typeface="Arial"/>
              <a:cs typeface="Arial"/>
              <a:sym typeface="Arial"/>
            </a:endParaRPr>
          </a:p>
        </p:txBody>
      </p:sp>
      <p:sp>
        <p:nvSpPr>
          <p:cNvPr id="373" name="Google Shape;373;p21"/>
          <p:cNvSpPr txBox="1"/>
          <p:nvPr/>
        </p:nvSpPr>
        <p:spPr>
          <a:xfrm>
            <a:off x="5191435" y="994018"/>
            <a:ext cx="3240360" cy="46162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400"/>
              <a:buFont typeface="Calibri"/>
              <a:buNone/>
            </a:pPr>
            <a:r>
              <a:rPr b="1" lang="es-PE" sz="2400">
                <a:solidFill>
                  <a:schemeClr val="dk1"/>
                </a:solidFill>
                <a:latin typeface="Calibri"/>
                <a:ea typeface="Calibri"/>
                <a:cs typeface="Calibri"/>
                <a:sym typeface="Calibri"/>
              </a:rPr>
              <a:t>Riesgo</a:t>
            </a:r>
            <a:endParaRPr sz="2400">
              <a:solidFill>
                <a:schemeClr val="dk1"/>
              </a:solidFill>
              <a:latin typeface="Arial"/>
              <a:ea typeface="Arial"/>
              <a:cs typeface="Arial"/>
              <a:sym typeface="Arial"/>
            </a:endParaRPr>
          </a:p>
        </p:txBody>
      </p:sp>
      <p:sp>
        <p:nvSpPr>
          <p:cNvPr id="374" name="Google Shape;374;p21"/>
          <p:cNvSpPr/>
          <p:nvPr/>
        </p:nvSpPr>
        <p:spPr>
          <a:xfrm>
            <a:off x="2055568" y="1643203"/>
            <a:ext cx="704896" cy="523246"/>
          </a:xfrm>
          <a:prstGeom prst="downArrow">
            <a:avLst>
              <a:gd fmla="val 50000" name="adj1"/>
              <a:gd fmla="val 50000" name="adj2"/>
            </a:avLst>
          </a:prstGeom>
          <a:solidFill>
            <a:srgbClr val="808799"/>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375" name="Google Shape;375;p21"/>
          <p:cNvSpPr/>
          <p:nvPr/>
        </p:nvSpPr>
        <p:spPr>
          <a:xfrm>
            <a:off x="6459167" y="1643203"/>
            <a:ext cx="704896" cy="523246"/>
          </a:xfrm>
          <a:prstGeom prst="downArrow">
            <a:avLst>
              <a:gd fmla="val 50000" name="adj1"/>
              <a:gd fmla="val 50000" name="adj2"/>
            </a:avLst>
          </a:prstGeom>
          <a:solidFill>
            <a:srgbClr val="808799"/>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376" name="Google Shape;376;p21"/>
          <p:cNvSpPr/>
          <p:nvPr/>
        </p:nvSpPr>
        <p:spPr>
          <a:xfrm>
            <a:off x="1038200" y="2323026"/>
            <a:ext cx="2739633" cy="1353768"/>
          </a:xfrm>
          <a:prstGeom prst="rect">
            <a:avLst/>
          </a:prstGeom>
          <a:solidFill>
            <a:srgbClr val="EF4539"/>
          </a:solidFill>
          <a:ln>
            <a:noFill/>
          </a:ln>
        </p:spPr>
        <p:txBody>
          <a:bodyPr anchorCtr="0" anchor="ctr" bIns="45700" lIns="144000" spcFirstLastPara="1" rIns="144000" wrap="square" tIns="45700">
            <a:noAutofit/>
          </a:bodyPr>
          <a:lstStyle/>
          <a:p>
            <a:pPr indent="0" lvl="0" marL="0" marR="0" rtl="0" algn="ctr">
              <a:spcBef>
                <a:spcPts val="0"/>
              </a:spcBef>
              <a:spcAft>
                <a:spcPts val="0"/>
              </a:spcAft>
              <a:buClr>
                <a:schemeClr val="lt1"/>
              </a:buClr>
              <a:buSzPts val="1400"/>
              <a:buFont typeface="Calibri"/>
              <a:buNone/>
            </a:pPr>
            <a:r>
              <a:rPr b="1" lang="es-PE" sz="1400">
                <a:solidFill>
                  <a:schemeClr val="lt1"/>
                </a:solidFill>
                <a:latin typeface="Calibri"/>
                <a:ea typeface="Calibri"/>
                <a:cs typeface="Calibri"/>
                <a:sym typeface="Calibri"/>
              </a:rPr>
              <a:t>Evento o circunstancia que se espera que ocurra para completar o cumplir con cierta parte del trabajo del proyecto.</a:t>
            </a:r>
            <a:endParaRPr b="1" sz="1400">
              <a:solidFill>
                <a:schemeClr val="dk1"/>
              </a:solidFill>
              <a:latin typeface="Arial"/>
              <a:ea typeface="Arial"/>
              <a:cs typeface="Arial"/>
              <a:sym typeface="Arial"/>
            </a:endParaRPr>
          </a:p>
        </p:txBody>
      </p:sp>
      <p:sp>
        <p:nvSpPr>
          <p:cNvPr id="377" name="Google Shape;377;p21"/>
          <p:cNvSpPr/>
          <p:nvPr/>
        </p:nvSpPr>
        <p:spPr>
          <a:xfrm>
            <a:off x="5441799" y="2323026"/>
            <a:ext cx="2739633" cy="1353768"/>
          </a:xfrm>
          <a:prstGeom prst="rect">
            <a:avLst/>
          </a:prstGeom>
          <a:solidFill>
            <a:srgbClr val="00B1C2"/>
          </a:solidFill>
          <a:ln>
            <a:noFill/>
          </a:ln>
        </p:spPr>
        <p:txBody>
          <a:bodyPr anchorCtr="0" anchor="ctr" bIns="45700" lIns="144000" spcFirstLastPara="1" rIns="144000" wrap="square" tIns="45700">
            <a:noAutofit/>
          </a:bodyPr>
          <a:lstStyle/>
          <a:p>
            <a:pPr indent="0" lvl="0" marL="0" marR="0" rtl="0" algn="ctr">
              <a:spcBef>
                <a:spcPts val="0"/>
              </a:spcBef>
              <a:spcAft>
                <a:spcPts val="0"/>
              </a:spcAft>
              <a:buClr>
                <a:schemeClr val="lt1"/>
              </a:buClr>
              <a:buSzPts val="1400"/>
              <a:buFont typeface="Calibri"/>
              <a:buNone/>
            </a:pPr>
            <a:r>
              <a:rPr b="1" lang="es-PE" sz="1400">
                <a:solidFill>
                  <a:schemeClr val="lt1"/>
                </a:solidFill>
                <a:latin typeface="Calibri"/>
                <a:ea typeface="Calibri"/>
                <a:cs typeface="Calibri"/>
                <a:sym typeface="Calibri"/>
              </a:rPr>
              <a:t>Evento o circunstancia que todavía no ha ocurrido, pero podría ocurrir.</a:t>
            </a:r>
            <a:endParaRPr/>
          </a:p>
        </p:txBody>
      </p:sp>
      <p:sp>
        <p:nvSpPr>
          <p:cNvPr id="378" name="Google Shape;378;p21"/>
          <p:cNvSpPr txBox="1"/>
          <p:nvPr/>
        </p:nvSpPr>
        <p:spPr>
          <a:xfrm>
            <a:off x="1038199" y="3781770"/>
            <a:ext cx="2739633" cy="92328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800"/>
              <a:buFont typeface="Calibri"/>
              <a:buNone/>
            </a:pPr>
            <a:r>
              <a:rPr b="1" lang="es-PE" sz="1800">
                <a:solidFill>
                  <a:schemeClr val="dk1"/>
                </a:solidFill>
                <a:latin typeface="Calibri"/>
                <a:ea typeface="Calibri"/>
                <a:cs typeface="Calibri"/>
                <a:sym typeface="Calibri"/>
              </a:rPr>
              <a:t>“El 31 de mayo se espera recibir del municipio la licencia de construcción”.</a:t>
            </a:r>
            <a:endParaRPr b="1" sz="1400">
              <a:solidFill>
                <a:schemeClr val="dk1"/>
              </a:solidFill>
              <a:latin typeface="Calibri"/>
              <a:ea typeface="Calibri"/>
              <a:cs typeface="Calibri"/>
              <a:sym typeface="Calibri"/>
            </a:endParaRPr>
          </a:p>
        </p:txBody>
      </p:sp>
      <p:sp>
        <p:nvSpPr>
          <p:cNvPr id="379" name="Google Shape;379;p21"/>
          <p:cNvSpPr txBox="1"/>
          <p:nvPr/>
        </p:nvSpPr>
        <p:spPr>
          <a:xfrm>
            <a:off x="5441799" y="3781770"/>
            <a:ext cx="2739633" cy="92328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800"/>
              <a:buFont typeface="Calibri"/>
              <a:buNone/>
            </a:pPr>
            <a:r>
              <a:rPr b="1" lang="es-PE" sz="1800">
                <a:solidFill>
                  <a:schemeClr val="dk1"/>
                </a:solidFill>
                <a:latin typeface="Calibri"/>
                <a:ea typeface="Calibri"/>
                <a:cs typeface="Calibri"/>
                <a:sym typeface="Calibri"/>
              </a:rPr>
              <a:t>“Es posible que el municipio no emita la licencia de construcción”.</a:t>
            </a:r>
            <a:endParaRPr b="1" sz="1400">
              <a:solidFill>
                <a:schemeClr val="dk1"/>
              </a:solidFill>
              <a:latin typeface="Calibri"/>
              <a:ea typeface="Calibri"/>
              <a:cs typeface="Calibri"/>
              <a:sym typeface="Calibri"/>
            </a:endParaRPr>
          </a:p>
        </p:txBody>
      </p:sp>
      <p:sp>
        <p:nvSpPr>
          <p:cNvPr id="380" name="Google Shape;380;p21"/>
          <p:cNvSpPr/>
          <p:nvPr/>
        </p:nvSpPr>
        <p:spPr>
          <a:xfrm>
            <a:off x="3941391" y="1065281"/>
            <a:ext cx="1296144" cy="615104"/>
          </a:xfrm>
          <a:prstGeom prst="mathNotEqual">
            <a:avLst>
              <a:gd fmla="val 23520" name="adj1"/>
              <a:gd fmla="val 6600000" name="adj2"/>
              <a:gd fmla="val 11760" name="adj3"/>
            </a:avLst>
          </a:prstGeom>
          <a:solidFill>
            <a:srgbClr val="714FA0"/>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22"/>
          <p:cNvSpPr txBox="1"/>
          <p:nvPr/>
        </p:nvSpPr>
        <p:spPr>
          <a:xfrm>
            <a:off x="512750" y="912813"/>
            <a:ext cx="4176464" cy="276999"/>
          </a:xfrm>
          <a:prstGeom prst="rect">
            <a:avLst/>
          </a:prstGeom>
          <a:noFill/>
          <a:ln>
            <a:noFill/>
          </a:ln>
        </p:spPr>
        <p:txBody>
          <a:bodyPr anchorCtr="0" anchor="t" bIns="0" lIns="0" spcFirstLastPara="1" rIns="0" wrap="square" tIns="0">
            <a:spAutoFit/>
          </a:bodyPr>
          <a:lstStyle/>
          <a:p>
            <a:pPr indent="0" lvl="0" marL="0" marR="0" rtl="0" algn="just">
              <a:spcBef>
                <a:spcPts val="0"/>
              </a:spcBef>
              <a:spcAft>
                <a:spcPts val="0"/>
              </a:spcAft>
              <a:buClr>
                <a:schemeClr val="dk1"/>
              </a:buClr>
              <a:buSzPts val="1800"/>
              <a:buFont typeface="Calibri"/>
              <a:buNone/>
            </a:pPr>
            <a:r>
              <a:rPr b="1" lang="es-PE" sz="1800">
                <a:solidFill>
                  <a:schemeClr val="dk1"/>
                </a:solidFill>
                <a:latin typeface="Calibri"/>
                <a:ea typeface="Calibri"/>
                <a:cs typeface="Calibri"/>
                <a:sym typeface="Calibri"/>
              </a:rPr>
              <a:t>RELACIÓN EXISTENTE</a:t>
            </a:r>
            <a:endParaRPr sz="1800">
              <a:solidFill>
                <a:schemeClr val="dk1"/>
              </a:solidFill>
              <a:latin typeface="Calibri"/>
              <a:ea typeface="Calibri"/>
              <a:cs typeface="Calibri"/>
              <a:sym typeface="Calibri"/>
            </a:endParaRPr>
          </a:p>
        </p:txBody>
      </p:sp>
      <p:sp>
        <p:nvSpPr>
          <p:cNvPr id="387" name="Google Shape;387;p22"/>
          <p:cNvSpPr txBox="1"/>
          <p:nvPr/>
        </p:nvSpPr>
        <p:spPr>
          <a:xfrm>
            <a:off x="503238" y="2825216"/>
            <a:ext cx="3532242"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chemeClr val="dk1"/>
              </a:buClr>
              <a:buSzPts val="1400"/>
              <a:buFont typeface="Calibri"/>
              <a:buNone/>
            </a:pPr>
            <a:r>
              <a:rPr b="1" lang="es-PE" sz="1400">
                <a:solidFill>
                  <a:schemeClr val="dk1"/>
                </a:solidFill>
                <a:latin typeface="Calibri"/>
                <a:ea typeface="Calibri"/>
                <a:cs typeface="Calibri"/>
                <a:sym typeface="Calibri"/>
              </a:rPr>
              <a:t>Supuestos no validados</a:t>
            </a:r>
            <a:endParaRPr sz="1800">
              <a:solidFill>
                <a:schemeClr val="dk1"/>
              </a:solidFill>
              <a:latin typeface="Arial"/>
              <a:ea typeface="Arial"/>
              <a:cs typeface="Arial"/>
              <a:sym typeface="Arial"/>
            </a:endParaRPr>
          </a:p>
        </p:txBody>
      </p:sp>
      <p:sp>
        <p:nvSpPr>
          <p:cNvPr id="388" name="Google Shape;388;p22"/>
          <p:cNvSpPr txBox="1"/>
          <p:nvPr/>
        </p:nvSpPr>
        <p:spPr>
          <a:xfrm>
            <a:off x="4730750" y="2825216"/>
            <a:ext cx="3978158"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chemeClr val="dk1"/>
              </a:buClr>
              <a:buSzPts val="1400"/>
              <a:buFont typeface="Calibri"/>
              <a:buNone/>
            </a:pPr>
            <a:r>
              <a:rPr b="1" lang="es-PE" sz="1400">
                <a:solidFill>
                  <a:schemeClr val="dk1"/>
                </a:solidFill>
                <a:latin typeface="Calibri"/>
                <a:ea typeface="Calibri"/>
                <a:cs typeface="Calibri"/>
                <a:sym typeface="Calibri"/>
              </a:rPr>
              <a:t>Supuestos como base para la gestión de riesgos</a:t>
            </a:r>
            <a:endParaRPr b="1" sz="1400">
              <a:solidFill>
                <a:schemeClr val="dk1"/>
              </a:solidFill>
              <a:latin typeface="Calibri"/>
              <a:ea typeface="Calibri"/>
              <a:cs typeface="Calibri"/>
              <a:sym typeface="Calibri"/>
            </a:endParaRPr>
          </a:p>
        </p:txBody>
      </p:sp>
      <p:sp>
        <p:nvSpPr>
          <p:cNvPr id="389" name="Google Shape;389;p22"/>
          <p:cNvSpPr/>
          <p:nvPr/>
        </p:nvSpPr>
        <p:spPr>
          <a:xfrm>
            <a:off x="503238" y="376836"/>
            <a:ext cx="3656068"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lang="es-PE" sz="1000">
                <a:solidFill>
                  <a:srgbClr val="7F7F7F"/>
                </a:solidFill>
                <a:latin typeface="Calibri"/>
                <a:ea typeface="Calibri"/>
                <a:cs typeface="Calibri"/>
                <a:sym typeface="Calibri"/>
              </a:rPr>
              <a:t>+ </a:t>
            </a:r>
            <a:r>
              <a:rPr lang="es-PE" sz="1000">
                <a:solidFill>
                  <a:srgbClr val="A5A5A5"/>
                </a:solidFill>
                <a:latin typeface="Calibri"/>
                <a:ea typeface="Calibri"/>
                <a:cs typeface="Calibri"/>
                <a:sym typeface="Calibri"/>
              </a:rPr>
              <a:t>RELACIÓN ENTRE SUPUESTOS Y RIESGOS</a:t>
            </a:r>
            <a:endParaRPr sz="1000">
              <a:solidFill>
                <a:srgbClr val="A5A5A5"/>
              </a:solidFill>
              <a:latin typeface="Calibri"/>
              <a:ea typeface="Calibri"/>
              <a:cs typeface="Calibri"/>
              <a:sym typeface="Calibri"/>
            </a:endParaRPr>
          </a:p>
        </p:txBody>
      </p:sp>
      <p:sp>
        <p:nvSpPr>
          <p:cNvPr id="390" name="Google Shape;390;p22"/>
          <p:cNvSpPr/>
          <p:nvPr/>
        </p:nvSpPr>
        <p:spPr>
          <a:xfrm>
            <a:off x="512750" y="1322614"/>
            <a:ext cx="8162938" cy="1285074"/>
          </a:xfrm>
          <a:prstGeom prst="roundRect">
            <a:avLst>
              <a:gd fmla="val 9043" name="adj"/>
            </a:avLst>
          </a:prstGeom>
          <a:solidFill>
            <a:srgbClr val="00B1C2">
              <a:alpha val="14901"/>
            </a:srgbClr>
          </a:solidFill>
          <a:ln>
            <a:noFill/>
          </a:ln>
        </p:spPr>
        <p:txBody>
          <a:bodyPr anchorCtr="0" anchor="ctr" bIns="45700" lIns="144000" spcFirstLastPara="1" rIns="144000" wrap="square" tIns="45700">
            <a:noAutofit/>
          </a:bodyPr>
          <a:lstStyle/>
          <a:p>
            <a:pPr indent="0" lvl="0" marL="0" marR="0" rtl="0" algn="l">
              <a:spcBef>
                <a:spcPts val="0"/>
              </a:spcBef>
              <a:spcAft>
                <a:spcPts val="0"/>
              </a:spcAft>
              <a:buClr>
                <a:schemeClr val="dk1"/>
              </a:buClr>
              <a:buSzPts val="1600"/>
              <a:buFont typeface="Calibri"/>
              <a:buNone/>
            </a:pPr>
            <a:r>
              <a:rPr lang="es-PE" sz="1600">
                <a:solidFill>
                  <a:schemeClr val="dk1"/>
                </a:solidFill>
                <a:latin typeface="Calibri"/>
                <a:ea typeface="Calibri"/>
                <a:cs typeface="Calibri"/>
                <a:sym typeface="Calibri"/>
              </a:rPr>
              <a:t>Si bien son diferentes conceptualmente, la relación entre un supuesto y un riesgo es directa y significativa. Los supuestos pueden dar lugar a riesgos si no se cumplen. De hecho, uno de los primeros pasos en la gestión de riesgos es identificar y analizar los supuestos del proyecto para determinar qué tan críticos son y qué riesgos podrían derivarse si resultan ser incorrectos.</a:t>
            </a:r>
            <a:endParaRPr/>
          </a:p>
        </p:txBody>
      </p:sp>
      <p:sp>
        <p:nvSpPr>
          <p:cNvPr id="391" name="Google Shape;391;p22"/>
          <p:cNvSpPr/>
          <p:nvPr/>
        </p:nvSpPr>
        <p:spPr>
          <a:xfrm>
            <a:off x="512750" y="3107313"/>
            <a:ext cx="3879863" cy="1869621"/>
          </a:xfrm>
          <a:prstGeom prst="roundRect">
            <a:avLst>
              <a:gd fmla="val 9043" name="adj"/>
            </a:avLst>
          </a:prstGeom>
          <a:solidFill>
            <a:srgbClr val="F2F2F2"/>
          </a:solidFill>
          <a:ln cap="flat" cmpd="sng" w="38100">
            <a:solidFill>
              <a:srgbClr val="00B1C2"/>
            </a:solidFill>
            <a:prstDash val="solid"/>
            <a:round/>
            <a:headEnd len="sm" w="sm" type="none"/>
            <a:tailEnd len="sm" w="sm" type="none"/>
          </a:ln>
        </p:spPr>
        <p:txBody>
          <a:bodyPr anchorCtr="0" anchor="ctr" bIns="45700" lIns="144000" spcFirstLastPara="1" rIns="144000" wrap="square" tIns="45700">
            <a:noAutofit/>
          </a:bodyPr>
          <a:lstStyle/>
          <a:p>
            <a:pPr indent="0" lvl="0" marL="0" marR="0" rtl="0" algn="l">
              <a:spcBef>
                <a:spcPts val="0"/>
              </a:spcBef>
              <a:spcAft>
                <a:spcPts val="0"/>
              </a:spcAft>
              <a:buClr>
                <a:schemeClr val="dk1"/>
              </a:buClr>
              <a:buSzPts val="1200"/>
              <a:buFont typeface="Calibri"/>
              <a:buNone/>
            </a:pPr>
            <a:r>
              <a:rPr b="1" lang="es-PE" sz="1200">
                <a:solidFill>
                  <a:schemeClr val="dk1"/>
                </a:solidFill>
                <a:latin typeface="Calibri"/>
                <a:ea typeface="Calibri"/>
                <a:cs typeface="Calibri"/>
                <a:sym typeface="Calibri"/>
              </a:rPr>
              <a:t>Si un supuesto es incorrecto o no se materializa como se esperaba, puede desencadenar uno o varios riesgos. </a:t>
            </a:r>
            <a:endParaRPr sz="12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200"/>
              <a:buFont typeface="Arial"/>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Clr>
                <a:srgbClr val="00B1C2"/>
              </a:buClr>
              <a:buSzPts val="1200"/>
              <a:buFont typeface="Calibri"/>
              <a:buNone/>
            </a:pPr>
            <a:r>
              <a:rPr lang="es-PE" sz="1200">
                <a:solidFill>
                  <a:srgbClr val="00B1C2"/>
                </a:solidFill>
                <a:latin typeface="Calibri"/>
                <a:ea typeface="Calibri"/>
                <a:cs typeface="Calibri"/>
                <a:sym typeface="Calibri"/>
              </a:rPr>
              <a:t>Por ejemplo, si el supuesto de que todos los miembros del equipo estarán capacitados en las herramientas necesarias no se cumple, podría surgir un riesgo relacionado con la falta de habilidades, lo que podría retrasar el proyecto o incrementar los costos.</a:t>
            </a:r>
            <a:endParaRPr/>
          </a:p>
        </p:txBody>
      </p:sp>
      <p:sp>
        <p:nvSpPr>
          <p:cNvPr id="392" name="Google Shape;392;p22"/>
          <p:cNvSpPr/>
          <p:nvPr/>
        </p:nvSpPr>
        <p:spPr>
          <a:xfrm>
            <a:off x="4730750" y="3107312"/>
            <a:ext cx="3944938" cy="1869621"/>
          </a:xfrm>
          <a:prstGeom prst="roundRect">
            <a:avLst>
              <a:gd fmla="val 9043" name="adj"/>
            </a:avLst>
          </a:prstGeom>
          <a:solidFill>
            <a:srgbClr val="F2F2F2"/>
          </a:solidFill>
          <a:ln cap="flat" cmpd="sng" w="38100">
            <a:solidFill>
              <a:srgbClr val="00B1C2"/>
            </a:solidFill>
            <a:prstDash val="solid"/>
            <a:round/>
            <a:headEnd len="sm" w="sm" type="none"/>
            <a:tailEnd len="sm" w="sm" type="none"/>
          </a:ln>
        </p:spPr>
        <p:txBody>
          <a:bodyPr anchorCtr="0" anchor="ctr" bIns="45700" lIns="144000" spcFirstLastPara="1" rIns="144000" wrap="square" tIns="45700">
            <a:noAutofit/>
          </a:bodyPr>
          <a:lstStyle/>
          <a:p>
            <a:pPr indent="0" lvl="0" marL="0" marR="0" rtl="0" algn="l">
              <a:spcBef>
                <a:spcPts val="0"/>
              </a:spcBef>
              <a:spcAft>
                <a:spcPts val="0"/>
              </a:spcAft>
              <a:buClr>
                <a:schemeClr val="dk1"/>
              </a:buClr>
              <a:buSzPts val="1200"/>
              <a:buFont typeface="Calibri"/>
              <a:buNone/>
            </a:pPr>
            <a:r>
              <a:rPr b="1" lang="es-PE" sz="1200">
                <a:solidFill>
                  <a:schemeClr val="dk1"/>
                </a:solidFill>
                <a:latin typeface="Calibri"/>
                <a:ea typeface="Calibri"/>
                <a:cs typeface="Calibri"/>
                <a:sym typeface="Calibri"/>
              </a:rPr>
              <a:t>Durante la planificación del proyecto, los gestores de proyectos deben documentar todos los supuestos y evaluarlos cuidadosamente para identificar cualquier riesgo potencial asociado con ellos. Esto es esencial para desarrollar planes de contingencia efectivos</a:t>
            </a:r>
            <a:endParaRPr sz="1200">
              <a:solidFill>
                <a:srgbClr val="0070C0"/>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23"/>
          <p:cNvSpPr/>
          <p:nvPr/>
        </p:nvSpPr>
        <p:spPr>
          <a:xfrm>
            <a:off x="0" y="0"/>
            <a:ext cx="9144000" cy="5715000"/>
          </a:xfrm>
          <a:prstGeom prst="rect">
            <a:avLst/>
          </a:prstGeom>
          <a:solidFill>
            <a:srgbClr val="8087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99" name="Google Shape;399;p23"/>
          <p:cNvSpPr txBox="1"/>
          <p:nvPr/>
        </p:nvSpPr>
        <p:spPr>
          <a:xfrm>
            <a:off x="1008064" y="3169974"/>
            <a:ext cx="5721919" cy="775597"/>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s-PE" sz="2800">
                <a:solidFill>
                  <a:schemeClr val="lt1"/>
                </a:solidFill>
                <a:latin typeface="Arial"/>
                <a:ea typeface="Arial"/>
                <a:cs typeface="Arial"/>
                <a:sym typeface="Arial"/>
              </a:rPr>
              <a:t>IDENTIFICAR </a:t>
            </a:r>
            <a:br>
              <a:rPr lang="es-PE" sz="2800">
                <a:solidFill>
                  <a:schemeClr val="lt1"/>
                </a:solidFill>
                <a:latin typeface="Arial"/>
                <a:ea typeface="Arial"/>
                <a:cs typeface="Arial"/>
                <a:sym typeface="Arial"/>
              </a:rPr>
            </a:br>
            <a:r>
              <a:rPr b="1" lang="es-PE" sz="2800">
                <a:solidFill>
                  <a:schemeClr val="lt1"/>
                </a:solidFill>
                <a:latin typeface="Arial"/>
                <a:ea typeface="Arial"/>
                <a:cs typeface="Arial"/>
                <a:sym typeface="Arial"/>
              </a:rPr>
              <a:t>LOS RIESGOS</a:t>
            </a:r>
            <a:endParaRPr b="1" sz="2800">
              <a:solidFill>
                <a:schemeClr val="lt1"/>
              </a:solidFill>
              <a:latin typeface="Arial"/>
              <a:ea typeface="Arial"/>
              <a:cs typeface="Arial"/>
              <a:sym typeface="Arial"/>
            </a:endParaRPr>
          </a:p>
        </p:txBody>
      </p:sp>
      <p:pic>
        <p:nvPicPr>
          <p:cNvPr id="400" name="Google Shape;400;p23"/>
          <p:cNvPicPr preferRelativeResize="0"/>
          <p:nvPr/>
        </p:nvPicPr>
        <p:blipFill rotWithShape="1">
          <a:blip r:embed="rId3">
            <a:alphaModFix/>
          </a:blip>
          <a:srcRect b="0" l="0" r="0" t="0"/>
          <a:stretch/>
        </p:blipFill>
        <p:spPr>
          <a:xfrm>
            <a:off x="1008065" y="2869612"/>
            <a:ext cx="195423" cy="20125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24"/>
          <p:cNvSpPr/>
          <p:nvPr/>
        </p:nvSpPr>
        <p:spPr>
          <a:xfrm>
            <a:off x="4271966" y="1775611"/>
            <a:ext cx="600067" cy="540060"/>
          </a:xfrm>
          <a:prstGeom prst="rightArrow">
            <a:avLst>
              <a:gd fmla="val 50000" name="adj1"/>
              <a:gd fmla="val 50000" name="adj2"/>
            </a:avLst>
          </a:prstGeom>
          <a:solidFill>
            <a:srgbClr val="808799"/>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500"/>
              <a:buFont typeface="Arial"/>
              <a:buNone/>
            </a:pPr>
            <a:r>
              <a:t/>
            </a:r>
            <a:endParaRPr sz="1500">
              <a:solidFill>
                <a:schemeClr val="lt1"/>
              </a:solidFill>
              <a:latin typeface="Calibri"/>
              <a:ea typeface="Calibri"/>
              <a:cs typeface="Calibri"/>
              <a:sym typeface="Calibri"/>
            </a:endParaRPr>
          </a:p>
        </p:txBody>
      </p:sp>
      <p:sp>
        <p:nvSpPr>
          <p:cNvPr id="407" name="Google Shape;407;p24"/>
          <p:cNvSpPr/>
          <p:nvPr/>
        </p:nvSpPr>
        <p:spPr>
          <a:xfrm>
            <a:off x="1007851" y="3243747"/>
            <a:ext cx="1230560" cy="1769715"/>
          </a:xfrm>
          <a:prstGeom prst="roundRect">
            <a:avLst>
              <a:gd fmla="val 16667" name="adj"/>
            </a:avLst>
          </a:prstGeom>
          <a:solidFill>
            <a:srgbClr val="FEC212"/>
          </a:solidFill>
          <a:ln cap="flat" cmpd="sng" w="2540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500"/>
              <a:buFont typeface="Calibri"/>
              <a:buNone/>
            </a:pPr>
            <a:r>
              <a:rPr b="1" lang="es-PE" sz="1500">
                <a:solidFill>
                  <a:schemeClr val="lt1"/>
                </a:solidFill>
                <a:latin typeface="Calibri"/>
                <a:ea typeface="Calibri"/>
                <a:cs typeface="Calibri"/>
                <a:sym typeface="Calibri"/>
              </a:rPr>
              <a:t>Identificar Riesgos</a:t>
            </a:r>
            <a:endParaRPr sz="1800">
              <a:solidFill>
                <a:schemeClr val="dk1"/>
              </a:solidFill>
              <a:latin typeface="Arial"/>
              <a:ea typeface="Arial"/>
              <a:cs typeface="Arial"/>
              <a:sym typeface="Arial"/>
            </a:endParaRPr>
          </a:p>
        </p:txBody>
      </p:sp>
      <p:sp>
        <p:nvSpPr>
          <p:cNvPr id="408" name="Google Shape;408;p24"/>
          <p:cNvSpPr/>
          <p:nvPr/>
        </p:nvSpPr>
        <p:spPr>
          <a:xfrm>
            <a:off x="2326819" y="3948584"/>
            <a:ext cx="300033" cy="360040"/>
          </a:xfrm>
          <a:prstGeom prst="rightArrow">
            <a:avLst>
              <a:gd fmla="val 50000" name="adj1"/>
              <a:gd fmla="val 50000" name="adj2"/>
            </a:avLst>
          </a:prstGeom>
          <a:solidFill>
            <a:srgbClr val="EF4539"/>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500"/>
              <a:buFont typeface="Arial"/>
              <a:buNone/>
            </a:pPr>
            <a:r>
              <a:t/>
            </a:r>
            <a:endParaRPr sz="1500">
              <a:solidFill>
                <a:schemeClr val="lt1"/>
              </a:solidFill>
              <a:latin typeface="Calibri"/>
              <a:ea typeface="Calibri"/>
              <a:cs typeface="Calibri"/>
              <a:sym typeface="Calibri"/>
            </a:endParaRPr>
          </a:p>
        </p:txBody>
      </p:sp>
      <p:sp>
        <p:nvSpPr>
          <p:cNvPr id="409" name="Google Shape;409;p24"/>
          <p:cNvSpPr/>
          <p:nvPr/>
        </p:nvSpPr>
        <p:spPr>
          <a:xfrm>
            <a:off x="503238" y="376836"/>
            <a:ext cx="3656068"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lang="es-PE" sz="1000">
                <a:solidFill>
                  <a:srgbClr val="7F7F7F"/>
                </a:solidFill>
                <a:latin typeface="Calibri"/>
                <a:ea typeface="Calibri"/>
                <a:cs typeface="Calibri"/>
                <a:sym typeface="Calibri"/>
              </a:rPr>
              <a:t>+ </a:t>
            </a:r>
            <a:r>
              <a:rPr lang="es-PE" sz="1000">
                <a:solidFill>
                  <a:srgbClr val="A5A5A5"/>
                </a:solidFill>
                <a:latin typeface="Calibri"/>
                <a:ea typeface="Calibri"/>
                <a:cs typeface="Calibri"/>
                <a:sym typeface="Calibri"/>
              </a:rPr>
              <a:t>IDENTIFICAR LOS RIESGOS</a:t>
            </a:r>
            <a:endParaRPr sz="1000">
              <a:solidFill>
                <a:srgbClr val="A5A5A5"/>
              </a:solidFill>
              <a:latin typeface="Calibri"/>
              <a:ea typeface="Calibri"/>
              <a:cs typeface="Calibri"/>
              <a:sym typeface="Calibri"/>
            </a:endParaRPr>
          </a:p>
        </p:txBody>
      </p:sp>
      <p:sp>
        <p:nvSpPr>
          <p:cNvPr id="410" name="Google Shape;410;p24"/>
          <p:cNvSpPr/>
          <p:nvPr/>
        </p:nvSpPr>
        <p:spPr>
          <a:xfrm>
            <a:off x="5229918" y="912813"/>
            <a:ext cx="1727177" cy="1910887"/>
          </a:xfrm>
          <a:prstGeom prst="roundRect">
            <a:avLst>
              <a:gd fmla="val 10049" name="adj"/>
            </a:avLst>
          </a:prstGeom>
          <a:solidFill>
            <a:srgbClr val="714FA0"/>
          </a:solidFill>
          <a:ln>
            <a:noFill/>
          </a:ln>
        </p:spPr>
        <p:txBody>
          <a:bodyPr anchorCtr="0" anchor="t" bIns="45700" lIns="91425" spcFirstLastPara="1" rIns="91425" wrap="square" tIns="108000">
            <a:noAutofit/>
          </a:bodyPr>
          <a:lstStyle/>
          <a:p>
            <a:pPr indent="0" lvl="0" marL="0" marR="0" rtl="0" algn="ctr">
              <a:spcBef>
                <a:spcPts val="0"/>
              </a:spcBef>
              <a:spcAft>
                <a:spcPts val="0"/>
              </a:spcAft>
              <a:buClr>
                <a:schemeClr val="lt1"/>
              </a:buClr>
              <a:buSzPts val="1400"/>
              <a:buFont typeface="Calibri"/>
              <a:buNone/>
            </a:pPr>
            <a:r>
              <a:rPr b="1" lang="es-PE" sz="1400">
                <a:solidFill>
                  <a:schemeClr val="lt1"/>
                </a:solidFill>
                <a:latin typeface="Calibri"/>
                <a:ea typeface="Calibri"/>
                <a:cs typeface="Calibri"/>
                <a:sym typeface="Calibri"/>
              </a:rPr>
              <a:t>Registro Riesgos</a:t>
            </a:r>
            <a:endParaRPr sz="1400">
              <a:solidFill>
                <a:schemeClr val="lt1"/>
              </a:solidFill>
              <a:latin typeface="Arial"/>
              <a:ea typeface="Arial"/>
              <a:cs typeface="Arial"/>
              <a:sym typeface="Arial"/>
            </a:endParaRPr>
          </a:p>
        </p:txBody>
      </p:sp>
      <p:sp>
        <p:nvSpPr>
          <p:cNvPr id="411" name="Google Shape;411;p24"/>
          <p:cNvSpPr/>
          <p:nvPr/>
        </p:nvSpPr>
        <p:spPr>
          <a:xfrm>
            <a:off x="2150194" y="912813"/>
            <a:ext cx="1727177" cy="1910887"/>
          </a:xfrm>
          <a:prstGeom prst="roundRect">
            <a:avLst>
              <a:gd fmla="val 10049" name="adj"/>
            </a:avLst>
          </a:prstGeom>
          <a:solidFill>
            <a:srgbClr val="EF4539"/>
          </a:solidFill>
          <a:ln>
            <a:noFill/>
          </a:ln>
        </p:spPr>
        <p:txBody>
          <a:bodyPr anchorCtr="0" anchor="t" bIns="45700" lIns="91425" spcFirstLastPara="1" rIns="91425" wrap="square" tIns="108000">
            <a:noAutofit/>
          </a:bodyPr>
          <a:lstStyle/>
          <a:p>
            <a:pPr indent="0" lvl="0" marL="0" marR="0" rtl="0" algn="ctr">
              <a:spcBef>
                <a:spcPts val="0"/>
              </a:spcBef>
              <a:spcAft>
                <a:spcPts val="0"/>
              </a:spcAft>
              <a:buClr>
                <a:schemeClr val="lt1"/>
              </a:buClr>
              <a:buSzPts val="1400"/>
              <a:buFont typeface="Calibri"/>
              <a:buNone/>
            </a:pPr>
            <a:r>
              <a:rPr b="1" lang="es-PE" sz="1400">
                <a:solidFill>
                  <a:schemeClr val="lt1"/>
                </a:solidFill>
                <a:latin typeface="Calibri"/>
                <a:ea typeface="Calibri"/>
                <a:cs typeface="Calibri"/>
                <a:sym typeface="Calibri"/>
              </a:rPr>
              <a:t>Identificar Riesgos</a:t>
            </a:r>
            <a:endParaRPr sz="1400">
              <a:solidFill>
                <a:schemeClr val="lt1"/>
              </a:solidFill>
              <a:latin typeface="Arial"/>
              <a:ea typeface="Arial"/>
              <a:cs typeface="Arial"/>
              <a:sym typeface="Arial"/>
            </a:endParaRPr>
          </a:p>
        </p:txBody>
      </p:sp>
      <p:pic>
        <p:nvPicPr>
          <p:cNvPr id="412" name="Google Shape;412;p24"/>
          <p:cNvPicPr preferRelativeResize="0"/>
          <p:nvPr/>
        </p:nvPicPr>
        <p:blipFill rotWithShape="1">
          <a:blip r:embed="rId3">
            <a:alphaModFix/>
          </a:blip>
          <a:srcRect b="0" l="0" r="0" t="0"/>
          <a:stretch/>
        </p:blipFill>
        <p:spPr>
          <a:xfrm>
            <a:off x="2419827" y="1503418"/>
            <a:ext cx="1145097" cy="1145097"/>
          </a:xfrm>
          <a:prstGeom prst="rect">
            <a:avLst/>
          </a:prstGeom>
          <a:noFill/>
          <a:ln>
            <a:noFill/>
          </a:ln>
        </p:spPr>
      </p:pic>
      <p:pic>
        <p:nvPicPr>
          <p:cNvPr id="413" name="Google Shape;413;p24"/>
          <p:cNvPicPr preferRelativeResize="0"/>
          <p:nvPr/>
        </p:nvPicPr>
        <p:blipFill rotWithShape="1">
          <a:blip r:embed="rId4">
            <a:alphaModFix/>
          </a:blip>
          <a:srcRect b="0" l="0" r="0" t="0"/>
          <a:stretch/>
        </p:blipFill>
        <p:spPr>
          <a:xfrm>
            <a:off x="5556130" y="1547011"/>
            <a:ext cx="1056479" cy="1056479"/>
          </a:xfrm>
          <a:prstGeom prst="rect">
            <a:avLst/>
          </a:prstGeom>
          <a:noFill/>
          <a:ln>
            <a:noFill/>
          </a:ln>
        </p:spPr>
      </p:pic>
      <p:sp>
        <p:nvSpPr>
          <p:cNvPr id="414" name="Google Shape;414;p24"/>
          <p:cNvSpPr/>
          <p:nvPr/>
        </p:nvSpPr>
        <p:spPr>
          <a:xfrm>
            <a:off x="2718707" y="3243747"/>
            <a:ext cx="5184322" cy="1769715"/>
          </a:xfrm>
          <a:prstGeom prst="roundRect">
            <a:avLst>
              <a:gd fmla="val 9286" name="adj"/>
            </a:avLst>
          </a:prstGeom>
          <a:solidFill>
            <a:srgbClr val="F2F2F2"/>
          </a:solidFill>
          <a:ln>
            <a:noFill/>
          </a:ln>
        </p:spPr>
        <p:txBody>
          <a:bodyPr anchorCtr="0" anchor="ctr" bIns="45700" lIns="180000" spcFirstLastPara="1" rIns="91425" wrap="square" tIns="45700">
            <a:noAutofit/>
          </a:bodyPr>
          <a:lstStyle/>
          <a:p>
            <a:pPr indent="0" lvl="0" marL="0" marR="0" rtl="0" algn="l">
              <a:spcBef>
                <a:spcPts val="0"/>
              </a:spcBef>
              <a:spcAft>
                <a:spcPts val="0"/>
              </a:spcAft>
              <a:buClr>
                <a:schemeClr val="dk1"/>
              </a:buClr>
              <a:buSzPts val="1800"/>
              <a:buFont typeface="Calibri"/>
              <a:buNone/>
            </a:pPr>
            <a:r>
              <a:rPr lang="es-PE" sz="1800">
                <a:solidFill>
                  <a:schemeClr val="dk1"/>
                </a:solidFill>
                <a:latin typeface="Calibri"/>
                <a:ea typeface="Calibri"/>
                <a:cs typeface="Calibri"/>
                <a:sym typeface="Calibri"/>
              </a:rPr>
              <a:t>Es un proceso iterativo y colaborativo para listar todos los eventos inciertos que pueden ocasionar un daño potencial (impacto) ya sea en la  normal ejecución del proyecto o en el resultado del mismo.</a:t>
            </a:r>
            <a:endParaRPr sz="1800">
              <a:solidFill>
                <a:schemeClr val="lt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25"/>
          <p:cNvSpPr/>
          <p:nvPr/>
        </p:nvSpPr>
        <p:spPr>
          <a:xfrm>
            <a:off x="3084342" y="2765463"/>
            <a:ext cx="600067" cy="540060"/>
          </a:xfrm>
          <a:prstGeom prst="rightArrow">
            <a:avLst>
              <a:gd fmla="val 50000" name="adj1"/>
              <a:gd fmla="val 50000" name="adj2"/>
            </a:avLst>
          </a:prstGeom>
          <a:solidFill>
            <a:srgbClr val="808799"/>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500"/>
              <a:buFont typeface="Arial"/>
              <a:buNone/>
            </a:pPr>
            <a:r>
              <a:t/>
            </a:r>
            <a:endParaRPr sz="1500">
              <a:solidFill>
                <a:schemeClr val="lt1"/>
              </a:solidFill>
              <a:latin typeface="Calibri"/>
              <a:ea typeface="Calibri"/>
              <a:cs typeface="Calibri"/>
              <a:sym typeface="Calibri"/>
            </a:endParaRPr>
          </a:p>
        </p:txBody>
      </p:sp>
      <p:graphicFrame>
        <p:nvGraphicFramePr>
          <p:cNvPr id="421" name="Google Shape;421;p25"/>
          <p:cNvGraphicFramePr/>
          <p:nvPr/>
        </p:nvGraphicFramePr>
        <p:xfrm>
          <a:off x="4067175" y="1637926"/>
          <a:ext cx="3000000" cy="3000000"/>
        </p:xfrm>
        <a:graphic>
          <a:graphicData uri="http://schemas.openxmlformats.org/drawingml/2006/table">
            <a:tbl>
              <a:tblPr>
                <a:noFill/>
                <a:tableStyleId>{EBD35211-0082-4D93-80A4-9B374B644B0D}</a:tableStyleId>
              </a:tblPr>
              <a:tblGrid>
                <a:gridCol w="1080125"/>
                <a:gridCol w="1864475"/>
                <a:gridCol w="895825"/>
              </a:tblGrid>
              <a:tr h="543950">
                <a:tc>
                  <a:txBody>
                    <a:bodyPr/>
                    <a:lstStyle/>
                    <a:p>
                      <a:pPr indent="0" lvl="0" marL="0" marR="0" rtl="0" algn="ctr">
                        <a:spcBef>
                          <a:spcPts val="0"/>
                        </a:spcBef>
                        <a:spcAft>
                          <a:spcPts val="0"/>
                        </a:spcAft>
                        <a:buClr>
                          <a:srgbClr val="FFFFFF"/>
                        </a:buClr>
                        <a:buSzPts val="1300"/>
                        <a:buFont typeface="Calibri"/>
                        <a:buNone/>
                      </a:pPr>
                      <a:r>
                        <a:rPr b="1" i="0" lang="es-PE" sz="1300" u="none" cap="none" strike="noStrike">
                          <a:solidFill>
                            <a:srgbClr val="FFFFFF"/>
                          </a:solidFill>
                          <a:latin typeface="Calibri"/>
                          <a:ea typeface="Calibri"/>
                          <a:cs typeface="Calibri"/>
                          <a:sym typeface="Calibri"/>
                        </a:rPr>
                        <a:t>Fecha de Identificación</a:t>
                      </a:r>
                      <a:endParaRPr sz="1800" u="none" cap="none" strike="noStrike"/>
                    </a:p>
                  </a:txBody>
                  <a:tcPr marT="7950" marB="0" marR="7950" marL="7950" anchor="ctr">
                    <a:lnL cap="flat" cmpd="sng" w="12700">
                      <a:solidFill>
                        <a:srgbClr val="02A8BA"/>
                      </a:solidFill>
                      <a:prstDash val="solid"/>
                      <a:round/>
                      <a:headEnd len="sm" w="sm" type="none"/>
                      <a:tailEnd len="sm" w="sm" type="none"/>
                    </a:lnL>
                    <a:lnR cap="flat" cmpd="sng" w="12700">
                      <a:solidFill>
                        <a:srgbClr val="02A8BA"/>
                      </a:solidFill>
                      <a:prstDash val="solid"/>
                      <a:round/>
                      <a:headEnd len="sm" w="sm" type="none"/>
                      <a:tailEnd len="sm" w="sm" type="none"/>
                    </a:lnR>
                    <a:lnT cap="flat" cmpd="sng" w="12700">
                      <a:solidFill>
                        <a:srgbClr val="02A8BA"/>
                      </a:solidFill>
                      <a:prstDash val="solid"/>
                      <a:round/>
                      <a:headEnd len="sm" w="sm" type="none"/>
                      <a:tailEnd len="sm" w="sm" type="none"/>
                    </a:lnT>
                    <a:lnB cap="flat" cmpd="sng" w="12700">
                      <a:solidFill>
                        <a:srgbClr val="02A8BA"/>
                      </a:solidFill>
                      <a:prstDash val="solid"/>
                      <a:round/>
                      <a:headEnd len="sm" w="sm" type="none"/>
                      <a:tailEnd len="sm" w="sm" type="none"/>
                    </a:lnB>
                    <a:solidFill>
                      <a:srgbClr val="00B1C2"/>
                    </a:solidFill>
                  </a:tcPr>
                </a:tc>
                <a:tc>
                  <a:txBody>
                    <a:bodyPr/>
                    <a:lstStyle/>
                    <a:p>
                      <a:pPr indent="0" lvl="0" marL="0" marR="0" rtl="0" algn="ctr">
                        <a:spcBef>
                          <a:spcPts val="0"/>
                        </a:spcBef>
                        <a:spcAft>
                          <a:spcPts val="0"/>
                        </a:spcAft>
                        <a:buClr>
                          <a:srgbClr val="FFFFFF"/>
                        </a:buClr>
                        <a:buSzPts val="1300"/>
                        <a:buFont typeface="Calibri"/>
                        <a:buNone/>
                      </a:pPr>
                      <a:r>
                        <a:rPr b="1" i="0" lang="es-PE" sz="1300" u="none" cap="none" strike="noStrike">
                          <a:solidFill>
                            <a:srgbClr val="FFFFFF"/>
                          </a:solidFill>
                          <a:latin typeface="Calibri"/>
                          <a:ea typeface="Calibri"/>
                          <a:cs typeface="Calibri"/>
                          <a:sym typeface="Calibri"/>
                        </a:rPr>
                        <a:t>Descripción del Riesgo</a:t>
                      </a:r>
                      <a:endParaRPr sz="1800" u="none" cap="none" strike="noStrike"/>
                    </a:p>
                  </a:txBody>
                  <a:tcPr marT="7950" marB="0" marR="7950" marL="7950" anchor="ctr">
                    <a:lnL cap="flat" cmpd="sng" w="12700">
                      <a:solidFill>
                        <a:srgbClr val="02A8BA"/>
                      </a:solidFill>
                      <a:prstDash val="solid"/>
                      <a:round/>
                      <a:headEnd len="sm" w="sm" type="none"/>
                      <a:tailEnd len="sm" w="sm" type="none"/>
                    </a:lnL>
                    <a:lnR cap="flat" cmpd="sng" w="12700">
                      <a:solidFill>
                        <a:srgbClr val="02A8BA"/>
                      </a:solidFill>
                      <a:prstDash val="solid"/>
                      <a:round/>
                      <a:headEnd len="sm" w="sm" type="none"/>
                      <a:tailEnd len="sm" w="sm" type="none"/>
                    </a:lnR>
                    <a:lnT cap="flat" cmpd="sng" w="12700">
                      <a:solidFill>
                        <a:srgbClr val="02A8BA"/>
                      </a:solidFill>
                      <a:prstDash val="solid"/>
                      <a:round/>
                      <a:headEnd len="sm" w="sm" type="none"/>
                      <a:tailEnd len="sm" w="sm" type="none"/>
                    </a:lnT>
                    <a:lnB cap="flat" cmpd="sng" w="12700">
                      <a:solidFill>
                        <a:srgbClr val="02A8BA"/>
                      </a:solidFill>
                      <a:prstDash val="solid"/>
                      <a:round/>
                      <a:headEnd len="sm" w="sm" type="none"/>
                      <a:tailEnd len="sm" w="sm" type="none"/>
                    </a:lnB>
                    <a:solidFill>
                      <a:srgbClr val="00B1C2"/>
                    </a:solidFill>
                  </a:tcPr>
                </a:tc>
                <a:tc>
                  <a:txBody>
                    <a:bodyPr/>
                    <a:lstStyle/>
                    <a:p>
                      <a:pPr indent="0" lvl="0" marL="0" marR="0" rtl="0" algn="ctr">
                        <a:spcBef>
                          <a:spcPts val="0"/>
                        </a:spcBef>
                        <a:spcAft>
                          <a:spcPts val="0"/>
                        </a:spcAft>
                        <a:buClr>
                          <a:srgbClr val="FFFFFF"/>
                        </a:buClr>
                        <a:buSzPts val="1300"/>
                        <a:buFont typeface="Calibri"/>
                        <a:buNone/>
                      </a:pPr>
                      <a:r>
                        <a:rPr b="1" i="0" lang="es-PE" sz="1300" u="none" cap="none" strike="noStrike">
                          <a:solidFill>
                            <a:srgbClr val="FFFFFF"/>
                          </a:solidFill>
                          <a:latin typeface="Calibri"/>
                          <a:ea typeface="Calibri"/>
                          <a:cs typeface="Calibri"/>
                          <a:sym typeface="Calibri"/>
                        </a:rPr>
                        <a:t>Categoría</a:t>
                      </a:r>
                      <a:endParaRPr sz="1800" u="none" cap="none" strike="noStrike"/>
                    </a:p>
                  </a:txBody>
                  <a:tcPr marT="7950" marB="0" marR="7950" marL="7950" anchor="ctr">
                    <a:lnL cap="flat" cmpd="sng" w="12700">
                      <a:solidFill>
                        <a:srgbClr val="02A8BA"/>
                      </a:solidFill>
                      <a:prstDash val="solid"/>
                      <a:round/>
                      <a:headEnd len="sm" w="sm" type="none"/>
                      <a:tailEnd len="sm" w="sm" type="none"/>
                    </a:lnL>
                    <a:lnR cap="flat" cmpd="sng" w="12700">
                      <a:solidFill>
                        <a:srgbClr val="02A8BA"/>
                      </a:solidFill>
                      <a:prstDash val="solid"/>
                      <a:round/>
                      <a:headEnd len="sm" w="sm" type="none"/>
                      <a:tailEnd len="sm" w="sm" type="none"/>
                    </a:lnR>
                    <a:lnT cap="flat" cmpd="sng" w="12700">
                      <a:solidFill>
                        <a:srgbClr val="02A8BA"/>
                      </a:solidFill>
                      <a:prstDash val="solid"/>
                      <a:round/>
                      <a:headEnd len="sm" w="sm" type="none"/>
                      <a:tailEnd len="sm" w="sm" type="none"/>
                    </a:lnT>
                    <a:lnB cap="flat" cmpd="sng" w="12700">
                      <a:solidFill>
                        <a:srgbClr val="02A8BA"/>
                      </a:solidFill>
                      <a:prstDash val="solid"/>
                      <a:round/>
                      <a:headEnd len="sm" w="sm" type="none"/>
                      <a:tailEnd len="sm" w="sm" type="none"/>
                    </a:lnB>
                    <a:solidFill>
                      <a:srgbClr val="00B1C2"/>
                    </a:solidFill>
                  </a:tcPr>
                </a:tc>
              </a:tr>
              <a:tr h="271975">
                <a:tc>
                  <a:txBody>
                    <a:bodyPr/>
                    <a:lstStyle/>
                    <a:p>
                      <a:pPr indent="0" lvl="0" marL="0" marR="0" rtl="0" algn="l">
                        <a:spcBef>
                          <a:spcPts val="0"/>
                        </a:spcBef>
                        <a:spcAft>
                          <a:spcPts val="0"/>
                        </a:spcAft>
                        <a:buClr>
                          <a:srgbClr val="000000"/>
                        </a:buClr>
                        <a:buSzPts val="1200"/>
                        <a:buFont typeface="Calibri"/>
                        <a:buNone/>
                      </a:pPr>
                      <a:r>
                        <a:rPr b="0" i="0" lang="es-PE" sz="1200" u="none" cap="none" strike="noStrike">
                          <a:solidFill>
                            <a:srgbClr val="000000"/>
                          </a:solidFill>
                          <a:latin typeface="Calibri"/>
                          <a:ea typeface="Calibri"/>
                          <a:cs typeface="Calibri"/>
                          <a:sym typeface="Calibri"/>
                        </a:rPr>
                        <a:t> </a:t>
                      </a:r>
                      <a:endParaRPr sz="1800" u="none" cap="none" strike="noStrike"/>
                    </a:p>
                  </a:txBody>
                  <a:tcPr marT="7950" marB="0" marR="7950" marL="7950" anchor="b">
                    <a:lnL cap="flat" cmpd="sng" w="12700">
                      <a:solidFill>
                        <a:srgbClr val="02A8BA"/>
                      </a:solidFill>
                      <a:prstDash val="solid"/>
                      <a:round/>
                      <a:headEnd len="sm" w="sm" type="none"/>
                      <a:tailEnd len="sm" w="sm" type="none"/>
                    </a:lnL>
                    <a:lnR cap="flat" cmpd="sng" w="12700">
                      <a:solidFill>
                        <a:srgbClr val="02A8BA"/>
                      </a:solidFill>
                      <a:prstDash val="solid"/>
                      <a:round/>
                      <a:headEnd len="sm" w="sm" type="none"/>
                      <a:tailEnd len="sm" w="sm" type="none"/>
                    </a:lnR>
                    <a:lnT cap="flat" cmpd="sng" w="12700">
                      <a:solidFill>
                        <a:srgbClr val="02A8BA"/>
                      </a:solidFill>
                      <a:prstDash val="solid"/>
                      <a:round/>
                      <a:headEnd len="sm" w="sm" type="none"/>
                      <a:tailEnd len="sm" w="sm" type="none"/>
                    </a:lnT>
                    <a:lnB cap="flat" cmpd="sng" w="12700">
                      <a:solidFill>
                        <a:srgbClr val="02A8BA"/>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1200"/>
                        <a:buFont typeface="Calibri"/>
                        <a:buNone/>
                      </a:pPr>
                      <a:r>
                        <a:rPr b="0" i="0" lang="es-PE" sz="1200" u="none" cap="none" strike="noStrike">
                          <a:solidFill>
                            <a:srgbClr val="000000"/>
                          </a:solidFill>
                          <a:latin typeface="Calibri"/>
                          <a:ea typeface="Calibri"/>
                          <a:cs typeface="Calibri"/>
                          <a:sym typeface="Calibri"/>
                        </a:rPr>
                        <a:t> </a:t>
                      </a:r>
                      <a:endParaRPr sz="1800" u="none" cap="none" strike="noStrike"/>
                    </a:p>
                  </a:txBody>
                  <a:tcPr marT="7950" marB="0" marR="7950" marL="7950" anchor="b">
                    <a:lnL cap="flat" cmpd="sng" w="12700">
                      <a:solidFill>
                        <a:srgbClr val="02A8BA"/>
                      </a:solidFill>
                      <a:prstDash val="solid"/>
                      <a:round/>
                      <a:headEnd len="sm" w="sm" type="none"/>
                      <a:tailEnd len="sm" w="sm" type="none"/>
                    </a:lnL>
                    <a:lnR cap="flat" cmpd="sng" w="12700">
                      <a:solidFill>
                        <a:srgbClr val="02A8BA"/>
                      </a:solidFill>
                      <a:prstDash val="solid"/>
                      <a:round/>
                      <a:headEnd len="sm" w="sm" type="none"/>
                      <a:tailEnd len="sm" w="sm" type="none"/>
                    </a:lnR>
                    <a:lnT cap="flat" cmpd="sng" w="12700">
                      <a:solidFill>
                        <a:srgbClr val="02A8BA"/>
                      </a:solidFill>
                      <a:prstDash val="solid"/>
                      <a:round/>
                      <a:headEnd len="sm" w="sm" type="none"/>
                      <a:tailEnd len="sm" w="sm" type="none"/>
                    </a:lnT>
                    <a:lnB cap="flat" cmpd="sng" w="12700">
                      <a:solidFill>
                        <a:srgbClr val="02A8BA"/>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1200"/>
                        <a:buFont typeface="Calibri"/>
                        <a:buNone/>
                      </a:pPr>
                      <a:r>
                        <a:rPr b="0" i="0" lang="es-PE" sz="1200" u="none" cap="none" strike="noStrike">
                          <a:solidFill>
                            <a:srgbClr val="000000"/>
                          </a:solidFill>
                          <a:latin typeface="Calibri"/>
                          <a:ea typeface="Calibri"/>
                          <a:cs typeface="Calibri"/>
                          <a:sym typeface="Calibri"/>
                        </a:rPr>
                        <a:t> </a:t>
                      </a:r>
                      <a:endParaRPr sz="1800" u="none" cap="none" strike="noStrike"/>
                    </a:p>
                  </a:txBody>
                  <a:tcPr marT="7950" marB="0" marR="7950" marL="7950" anchor="b">
                    <a:lnL cap="flat" cmpd="sng" w="12700">
                      <a:solidFill>
                        <a:srgbClr val="02A8BA"/>
                      </a:solidFill>
                      <a:prstDash val="solid"/>
                      <a:round/>
                      <a:headEnd len="sm" w="sm" type="none"/>
                      <a:tailEnd len="sm" w="sm" type="none"/>
                    </a:lnL>
                    <a:lnR cap="flat" cmpd="sng" w="12700">
                      <a:solidFill>
                        <a:srgbClr val="02A8BA"/>
                      </a:solidFill>
                      <a:prstDash val="solid"/>
                      <a:round/>
                      <a:headEnd len="sm" w="sm" type="none"/>
                      <a:tailEnd len="sm" w="sm" type="none"/>
                    </a:lnR>
                    <a:lnT cap="flat" cmpd="sng" w="12700">
                      <a:solidFill>
                        <a:srgbClr val="02A8BA"/>
                      </a:solidFill>
                      <a:prstDash val="solid"/>
                      <a:round/>
                      <a:headEnd len="sm" w="sm" type="none"/>
                      <a:tailEnd len="sm" w="sm" type="none"/>
                    </a:lnT>
                    <a:lnB cap="flat" cmpd="sng" w="12700">
                      <a:solidFill>
                        <a:srgbClr val="02A8BA"/>
                      </a:solidFill>
                      <a:prstDash val="solid"/>
                      <a:round/>
                      <a:headEnd len="sm" w="sm" type="none"/>
                      <a:tailEnd len="sm" w="sm" type="none"/>
                    </a:lnB>
                  </a:tcPr>
                </a:tc>
              </a:tr>
              <a:tr h="271975">
                <a:tc>
                  <a:txBody>
                    <a:bodyPr/>
                    <a:lstStyle/>
                    <a:p>
                      <a:pPr indent="0" lvl="0" marL="0" marR="0" rtl="0" algn="l">
                        <a:spcBef>
                          <a:spcPts val="0"/>
                        </a:spcBef>
                        <a:spcAft>
                          <a:spcPts val="0"/>
                        </a:spcAft>
                        <a:buClr>
                          <a:srgbClr val="000000"/>
                        </a:buClr>
                        <a:buSzPts val="1200"/>
                        <a:buFont typeface="Calibri"/>
                        <a:buNone/>
                      </a:pPr>
                      <a:r>
                        <a:rPr b="0" i="0" lang="es-PE" sz="1200" u="none" cap="none" strike="noStrike">
                          <a:solidFill>
                            <a:srgbClr val="000000"/>
                          </a:solidFill>
                          <a:latin typeface="Calibri"/>
                          <a:ea typeface="Calibri"/>
                          <a:cs typeface="Calibri"/>
                          <a:sym typeface="Calibri"/>
                        </a:rPr>
                        <a:t> </a:t>
                      </a:r>
                      <a:endParaRPr sz="1800" u="none" cap="none" strike="noStrike"/>
                    </a:p>
                  </a:txBody>
                  <a:tcPr marT="7950" marB="0" marR="7950" marL="7950" anchor="b">
                    <a:lnL cap="flat" cmpd="sng" w="12700">
                      <a:solidFill>
                        <a:srgbClr val="02A8BA"/>
                      </a:solidFill>
                      <a:prstDash val="solid"/>
                      <a:round/>
                      <a:headEnd len="sm" w="sm" type="none"/>
                      <a:tailEnd len="sm" w="sm" type="none"/>
                    </a:lnL>
                    <a:lnR cap="flat" cmpd="sng" w="12700">
                      <a:solidFill>
                        <a:srgbClr val="02A8BA"/>
                      </a:solidFill>
                      <a:prstDash val="solid"/>
                      <a:round/>
                      <a:headEnd len="sm" w="sm" type="none"/>
                      <a:tailEnd len="sm" w="sm" type="none"/>
                    </a:lnR>
                    <a:lnT cap="flat" cmpd="sng" w="12700">
                      <a:solidFill>
                        <a:srgbClr val="02A8BA"/>
                      </a:solidFill>
                      <a:prstDash val="solid"/>
                      <a:round/>
                      <a:headEnd len="sm" w="sm" type="none"/>
                      <a:tailEnd len="sm" w="sm" type="none"/>
                    </a:lnT>
                    <a:lnB cap="flat" cmpd="sng" w="12700">
                      <a:solidFill>
                        <a:srgbClr val="02A8BA"/>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1200"/>
                        <a:buFont typeface="Calibri"/>
                        <a:buNone/>
                      </a:pPr>
                      <a:r>
                        <a:rPr b="0" i="0" lang="es-PE" sz="1200" u="none" cap="none" strike="noStrike">
                          <a:solidFill>
                            <a:srgbClr val="000000"/>
                          </a:solidFill>
                          <a:latin typeface="Calibri"/>
                          <a:ea typeface="Calibri"/>
                          <a:cs typeface="Calibri"/>
                          <a:sym typeface="Calibri"/>
                        </a:rPr>
                        <a:t> </a:t>
                      </a:r>
                      <a:endParaRPr sz="1800" u="none" cap="none" strike="noStrike"/>
                    </a:p>
                  </a:txBody>
                  <a:tcPr marT="7950" marB="0" marR="7950" marL="7950" anchor="b">
                    <a:lnL cap="flat" cmpd="sng" w="12700">
                      <a:solidFill>
                        <a:srgbClr val="02A8BA"/>
                      </a:solidFill>
                      <a:prstDash val="solid"/>
                      <a:round/>
                      <a:headEnd len="sm" w="sm" type="none"/>
                      <a:tailEnd len="sm" w="sm" type="none"/>
                    </a:lnL>
                    <a:lnR cap="flat" cmpd="sng" w="12700">
                      <a:solidFill>
                        <a:srgbClr val="02A8BA"/>
                      </a:solidFill>
                      <a:prstDash val="solid"/>
                      <a:round/>
                      <a:headEnd len="sm" w="sm" type="none"/>
                      <a:tailEnd len="sm" w="sm" type="none"/>
                    </a:lnR>
                    <a:lnT cap="flat" cmpd="sng" w="12700">
                      <a:solidFill>
                        <a:srgbClr val="02A8BA"/>
                      </a:solidFill>
                      <a:prstDash val="solid"/>
                      <a:round/>
                      <a:headEnd len="sm" w="sm" type="none"/>
                      <a:tailEnd len="sm" w="sm" type="none"/>
                    </a:lnT>
                    <a:lnB cap="flat" cmpd="sng" w="12700">
                      <a:solidFill>
                        <a:srgbClr val="02A8BA"/>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1200"/>
                        <a:buFont typeface="Calibri"/>
                        <a:buNone/>
                      </a:pPr>
                      <a:r>
                        <a:rPr b="0" i="0" lang="es-PE" sz="1200" u="none" cap="none" strike="noStrike">
                          <a:solidFill>
                            <a:srgbClr val="000000"/>
                          </a:solidFill>
                          <a:latin typeface="Calibri"/>
                          <a:ea typeface="Calibri"/>
                          <a:cs typeface="Calibri"/>
                          <a:sym typeface="Calibri"/>
                        </a:rPr>
                        <a:t> </a:t>
                      </a:r>
                      <a:endParaRPr sz="1800" u="none" cap="none" strike="noStrike"/>
                    </a:p>
                  </a:txBody>
                  <a:tcPr marT="7950" marB="0" marR="7950" marL="7950" anchor="b">
                    <a:lnL cap="flat" cmpd="sng" w="12700">
                      <a:solidFill>
                        <a:srgbClr val="02A8BA"/>
                      </a:solidFill>
                      <a:prstDash val="solid"/>
                      <a:round/>
                      <a:headEnd len="sm" w="sm" type="none"/>
                      <a:tailEnd len="sm" w="sm" type="none"/>
                    </a:lnL>
                    <a:lnR cap="flat" cmpd="sng" w="12700">
                      <a:solidFill>
                        <a:srgbClr val="02A8BA"/>
                      </a:solidFill>
                      <a:prstDash val="solid"/>
                      <a:round/>
                      <a:headEnd len="sm" w="sm" type="none"/>
                      <a:tailEnd len="sm" w="sm" type="none"/>
                    </a:lnR>
                    <a:lnT cap="flat" cmpd="sng" w="12700">
                      <a:solidFill>
                        <a:srgbClr val="02A8BA"/>
                      </a:solidFill>
                      <a:prstDash val="solid"/>
                      <a:round/>
                      <a:headEnd len="sm" w="sm" type="none"/>
                      <a:tailEnd len="sm" w="sm" type="none"/>
                    </a:lnT>
                    <a:lnB cap="flat" cmpd="sng" w="12700">
                      <a:solidFill>
                        <a:srgbClr val="02A8BA"/>
                      </a:solidFill>
                      <a:prstDash val="solid"/>
                      <a:round/>
                      <a:headEnd len="sm" w="sm" type="none"/>
                      <a:tailEnd len="sm" w="sm" type="none"/>
                    </a:lnB>
                  </a:tcPr>
                </a:tc>
              </a:tr>
              <a:tr h="271975">
                <a:tc>
                  <a:txBody>
                    <a:bodyPr/>
                    <a:lstStyle/>
                    <a:p>
                      <a:pPr indent="0" lvl="0" marL="0" marR="0" rtl="0" algn="l">
                        <a:spcBef>
                          <a:spcPts val="0"/>
                        </a:spcBef>
                        <a:spcAft>
                          <a:spcPts val="0"/>
                        </a:spcAft>
                        <a:buClr>
                          <a:srgbClr val="000000"/>
                        </a:buClr>
                        <a:buSzPts val="1200"/>
                        <a:buFont typeface="Calibri"/>
                        <a:buNone/>
                      </a:pPr>
                      <a:r>
                        <a:rPr b="0" i="0" lang="es-PE" sz="1200" u="none" cap="none" strike="noStrike">
                          <a:solidFill>
                            <a:srgbClr val="000000"/>
                          </a:solidFill>
                          <a:latin typeface="Calibri"/>
                          <a:ea typeface="Calibri"/>
                          <a:cs typeface="Calibri"/>
                          <a:sym typeface="Calibri"/>
                        </a:rPr>
                        <a:t> </a:t>
                      </a:r>
                      <a:endParaRPr sz="1800" u="none" cap="none" strike="noStrike"/>
                    </a:p>
                  </a:txBody>
                  <a:tcPr marT="7950" marB="0" marR="7950" marL="7950" anchor="b">
                    <a:lnL cap="flat" cmpd="sng" w="12700">
                      <a:solidFill>
                        <a:srgbClr val="02A8BA"/>
                      </a:solidFill>
                      <a:prstDash val="solid"/>
                      <a:round/>
                      <a:headEnd len="sm" w="sm" type="none"/>
                      <a:tailEnd len="sm" w="sm" type="none"/>
                    </a:lnL>
                    <a:lnR cap="flat" cmpd="sng" w="12700">
                      <a:solidFill>
                        <a:srgbClr val="02A8BA"/>
                      </a:solidFill>
                      <a:prstDash val="solid"/>
                      <a:round/>
                      <a:headEnd len="sm" w="sm" type="none"/>
                      <a:tailEnd len="sm" w="sm" type="none"/>
                    </a:lnR>
                    <a:lnT cap="flat" cmpd="sng" w="12700">
                      <a:solidFill>
                        <a:srgbClr val="02A8BA"/>
                      </a:solidFill>
                      <a:prstDash val="solid"/>
                      <a:round/>
                      <a:headEnd len="sm" w="sm" type="none"/>
                      <a:tailEnd len="sm" w="sm" type="none"/>
                    </a:lnT>
                    <a:lnB cap="flat" cmpd="sng" w="12700">
                      <a:solidFill>
                        <a:srgbClr val="02A8BA"/>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1200"/>
                        <a:buFont typeface="Calibri"/>
                        <a:buNone/>
                      </a:pPr>
                      <a:r>
                        <a:rPr b="0" i="0" lang="es-PE" sz="1200" u="none" cap="none" strike="noStrike">
                          <a:solidFill>
                            <a:srgbClr val="000000"/>
                          </a:solidFill>
                          <a:latin typeface="Calibri"/>
                          <a:ea typeface="Calibri"/>
                          <a:cs typeface="Calibri"/>
                          <a:sym typeface="Calibri"/>
                        </a:rPr>
                        <a:t> </a:t>
                      </a:r>
                      <a:endParaRPr sz="1800" u="none" cap="none" strike="noStrike"/>
                    </a:p>
                  </a:txBody>
                  <a:tcPr marT="7950" marB="0" marR="7950" marL="7950" anchor="b">
                    <a:lnL cap="flat" cmpd="sng" w="12700">
                      <a:solidFill>
                        <a:srgbClr val="02A8BA"/>
                      </a:solidFill>
                      <a:prstDash val="solid"/>
                      <a:round/>
                      <a:headEnd len="sm" w="sm" type="none"/>
                      <a:tailEnd len="sm" w="sm" type="none"/>
                    </a:lnL>
                    <a:lnR cap="flat" cmpd="sng" w="12700">
                      <a:solidFill>
                        <a:srgbClr val="02A8BA"/>
                      </a:solidFill>
                      <a:prstDash val="solid"/>
                      <a:round/>
                      <a:headEnd len="sm" w="sm" type="none"/>
                      <a:tailEnd len="sm" w="sm" type="none"/>
                    </a:lnR>
                    <a:lnT cap="flat" cmpd="sng" w="12700">
                      <a:solidFill>
                        <a:srgbClr val="02A8BA"/>
                      </a:solidFill>
                      <a:prstDash val="solid"/>
                      <a:round/>
                      <a:headEnd len="sm" w="sm" type="none"/>
                      <a:tailEnd len="sm" w="sm" type="none"/>
                    </a:lnT>
                    <a:lnB cap="flat" cmpd="sng" w="12700">
                      <a:solidFill>
                        <a:srgbClr val="02A8BA"/>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1200"/>
                        <a:buFont typeface="Calibri"/>
                        <a:buNone/>
                      </a:pPr>
                      <a:r>
                        <a:rPr b="0" i="0" lang="es-PE" sz="1200" u="none" cap="none" strike="noStrike">
                          <a:solidFill>
                            <a:srgbClr val="000000"/>
                          </a:solidFill>
                          <a:latin typeface="Calibri"/>
                          <a:ea typeface="Calibri"/>
                          <a:cs typeface="Calibri"/>
                          <a:sym typeface="Calibri"/>
                        </a:rPr>
                        <a:t> </a:t>
                      </a:r>
                      <a:endParaRPr sz="1800" u="none" cap="none" strike="noStrike"/>
                    </a:p>
                  </a:txBody>
                  <a:tcPr marT="7950" marB="0" marR="7950" marL="7950" anchor="b">
                    <a:lnL cap="flat" cmpd="sng" w="12700">
                      <a:solidFill>
                        <a:srgbClr val="02A8BA"/>
                      </a:solidFill>
                      <a:prstDash val="solid"/>
                      <a:round/>
                      <a:headEnd len="sm" w="sm" type="none"/>
                      <a:tailEnd len="sm" w="sm" type="none"/>
                    </a:lnL>
                    <a:lnR cap="flat" cmpd="sng" w="12700">
                      <a:solidFill>
                        <a:srgbClr val="02A8BA"/>
                      </a:solidFill>
                      <a:prstDash val="solid"/>
                      <a:round/>
                      <a:headEnd len="sm" w="sm" type="none"/>
                      <a:tailEnd len="sm" w="sm" type="none"/>
                    </a:lnR>
                    <a:lnT cap="flat" cmpd="sng" w="12700">
                      <a:solidFill>
                        <a:srgbClr val="02A8BA"/>
                      </a:solidFill>
                      <a:prstDash val="solid"/>
                      <a:round/>
                      <a:headEnd len="sm" w="sm" type="none"/>
                      <a:tailEnd len="sm" w="sm" type="none"/>
                    </a:lnT>
                    <a:lnB cap="flat" cmpd="sng" w="12700">
                      <a:solidFill>
                        <a:srgbClr val="02A8BA"/>
                      </a:solidFill>
                      <a:prstDash val="solid"/>
                      <a:round/>
                      <a:headEnd len="sm" w="sm" type="none"/>
                      <a:tailEnd len="sm" w="sm" type="none"/>
                    </a:lnB>
                  </a:tcPr>
                </a:tc>
              </a:tr>
              <a:tr h="271975">
                <a:tc>
                  <a:txBody>
                    <a:bodyPr/>
                    <a:lstStyle/>
                    <a:p>
                      <a:pPr indent="0" lvl="0" marL="0" marR="0" rtl="0" algn="l">
                        <a:spcBef>
                          <a:spcPts val="0"/>
                        </a:spcBef>
                        <a:spcAft>
                          <a:spcPts val="0"/>
                        </a:spcAft>
                        <a:buClr>
                          <a:srgbClr val="000000"/>
                        </a:buClr>
                        <a:buSzPts val="1200"/>
                        <a:buFont typeface="Calibri"/>
                        <a:buNone/>
                      </a:pPr>
                      <a:r>
                        <a:rPr b="0" i="0" lang="es-PE" sz="1200" u="none" cap="none" strike="noStrike">
                          <a:solidFill>
                            <a:srgbClr val="000000"/>
                          </a:solidFill>
                          <a:latin typeface="Calibri"/>
                          <a:ea typeface="Calibri"/>
                          <a:cs typeface="Calibri"/>
                          <a:sym typeface="Calibri"/>
                        </a:rPr>
                        <a:t> </a:t>
                      </a:r>
                      <a:endParaRPr sz="1800" u="none" cap="none" strike="noStrike"/>
                    </a:p>
                  </a:txBody>
                  <a:tcPr marT="7950" marB="0" marR="7950" marL="7950" anchor="b">
                    <a:lnL cap="flat" cmpd="sng" w="12700">
                      <a:solidFill>
                        <a:srgbClr val="02A8BA"/>
                      </a:solidFill>
                      <a:prstDash val="solid"/>
                      <a:round/>
                      <a:headEnd len="sm" w="sm" type="none"/>
                      <a:tailEnd len="sm" w="sm" type="none"/>
                    </a:lnL>
                    <a:lnR cap="flat" cmpd="sng" w="12700">
                      <a:solidFill>
                        <a:srgbClr val="02A8BA"/>
                      </a:solidFill>
                      <a:prstDash val="solid"/>
                      <a:round/>
                      <a:headEnd len="sm" w="sm" type="none"/>
                      <a:tailEnd len="sm" w="sm" type="none"/>
                    </a:lnR>
                    <a:lnT cap="flat" cmpd="sng" w="12700">
                      <a:solidFill>
                        <a:srgbClr val="02A8BA"/>
                      </a:solidFill>
                      <a:prstDash val="solid"/>
                      <a:round/>
                      <a:headEnd len="sm" w="sm" type="none"/>
                      <a:tailEnd len="sm" w="sm" type="none"/>
                    </a:lnT>
                    <a:lnB cap="flat" cmpd="sng" w="12700">
                      <a:solidFill>
                        <a:srgbClr val="02A8BA"/>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1200"/>
                        <a:buFont typeface="Calibri"/>
                        <a:buNone/>
                      </a:pPr>
                      <a:r>
                        <a:rPr b="0" i="0" lang="es-PE" sz="1200" u="none" cap="none" strike="noStrike">
                          <a:solidFill>
                            <a:srgbClr val="000000"/>
                          </a:solidFill>
                          <a:latin typeface="Calibri"/>
                          <a:ea typeface="Calibri"/>
                          <a:cs typeface="Calibri"/>
                          <a:sym typeface="Calibri"/>
                        </a:rPr>
                        <a:t> </a:t>
                      </a:r>
                      <a:endParaRPr sz="1800" u="none" cap="none" strike="noStrike"/>
                    </a:p>
                  </a:txBody>
                  <a:tcPr marT="7950" marB="0" marR="7950" marL="7950" anchor="b">
                    <a:lnL cap="flat" cmpd="sng" w="12700">
                      <a:solidFill>
                        <a:srgbClr val="02A8BA"/>
                      </a:solidFill>
                      <a:prstDash val="solid"/>
                      <a:round/>
                      <a:headEnd len="sm" w="sm" type="none"/>
                      <a:tailEnd len="sm" w="sm" type="none"/>
                    </a:lnL>
                    <a:lnR cap="flat" cmpd="sng" w="12700">
                      <a:solidFill>
                        <a:srgbClr val="02A8BA"/>
                      </a:solidFill>
                      <a:prstDash val="solid"/>
                      <a:round/>
                      <a:headEnd len="sm" w="sm" type="none"/>
                      <a:tailEnd len="sm" w="sm" type="none"/>
                    </a:lnR>
                    <a:lnT cap="flat" cmpd="sng" w="12700">
                      <a:solidFill>
                        <a:srgbClr val="02A8BA"/>
                      </a:solidFill>
                      <a:prstDash val="solid"/>
                      <a:round/>
                      <a:headEnd len="sm" w="sm" type="none"/>
                      <a:tailEnd len="sm" w="sm" type="none"/>
                    </a:lnT>
                    <a:lnB cap="flat" cmpd="sng" w="12700">
                      <a:solidFill>
                        <a:srgbClr val="02A8BA"/>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1200"/>
                        <a:buFont typeface="Calibri"/>
                        <a:buNone/>
                      </a:pPr>
                      <a:r>
                        <a:rPr b="0" i="0" lang="es-PE" sz="1200" u="none" cap="none" strike="noStrike">
                          <a:solidFill>
                            <a:srgbClr val="000000"/>
                          </a:solidFill>
                          <a:latin typeface="Calibri"/>
                          <a:ea typeface="Calibri"/>
                          <a:cs typeface="Calibri"/>
                          <a:sym typeface="Calibri"/>
                        </a:rPr>
                        <a:t> </a:t>
                      </a:r>
                      <a:endParaRPr sz="1800" u="none" cap="none" strike="noStrike"/>
                    </a:p>
                  </a:txBody>
                  <a:tcPr marT="7950" marB="0" marR="7950" marL="7950" anchor="b">
                    <a:lnL cap="flat" cmpd="sng" w="12700">
                      <a:solidFill>
                        <a:srgbClr val="02A8BA"/>
                      </a:solidFill>
                      <a:prstDash val="solid"/>
                      <a:round/>
                      <a:headEnd len="sm" w="sm" type="none"/>
                      <a:tailEnd len="sm" w="sm" type="none"/>
                    </a:lnL>
                    <a:lnR cap="flat" cmpd="sng" w="12700">
                      <a:solidFill>
                        <a:srgbClr val="02A8BA"/>
                      </a:solidFill>
                      <a:prstDash val="solid"/>
                      <a:round/>
                      <a:headEnd len="sm" w="sm" type="none"/>
                      <a:tailEnd len="sm" w="sm" type="none"/>
                    </a:lnR>
                    <a:lnT cap="flat" cmpd="sng" w="12700">
                      <a:solidFill>
                        <a:srgbClr val="02A8BA"/>
                      </a:solidFill>
                      <a:prstDash val="solid"/>
                      <a:round/>
                      <a:headEnd len="sm" w="sm" type="none"/>
                      <a:tailEnd len="sm" w="sm" type="none"/>
                    </a:lnT>
                    <a:lnB cap="flat" cmpd="sng" w="12700">
                      <a:solidFill>
                        <a:srgbClr val="02A8BA"/>
                      </a:solidFill>
                      <a:prstDash val="solid"/>
                      <a:round/>
                      <a:headEnd len="sm" w="sm" type="none"/>
                      <a:tailEnd len="sm" w="sm" type="none"/>
                    </a:lnB>
                  </a:tcPr>
                </a:tc>
              </a:tr>
              <a:tr h="271975">
                <a:tc>
                  <a:txBody>
                    <a:bodyPr/>
                    <a:lstStyle/>
                    <a:p>
                      <a:pPr indent="0" lvl="0" marL="0" marR="0" rtl="0" algn="l">
                        <a:spcBef>
                          <a:spcPts val="0"/>
                        </a:spcBef>
                        <a:spcAft>
                          <a:spcPts val="0"/>
                        </a:spcAft>
                        <a:buClr>
                          <a:srgbClr val="000000"/>
                        </a:buClr>
                        <a:buSzPts val="1200"/>
                        <a:buFont typeface="Calibri"/>
                        <a:buNone/>
                      </a:pPr>
                      <a:r>
                        <a:rPr b="0" i="0" lang="es-PE" sz="1200" u="none" cap="none" strike="noStrike">
                          <a:solidFill>
                            <a:srgbClr val="000000"/>
                          </a:solidFill>
                          <a:latin typeface="Calibri"/>
                          <a:ea typeface="Calibri"/>
                          <a:cs typeface="Calibri"/>
                          <a:sym typeface="Calibri"/>
                        </a:rPr>
                        <a:t> </a:t>
                      </a:r>
                      <a:endParaRPr sz="1800" u="none" cap="none" strike="noStrike"/>
                    </a:p>
                  </a:txBody>
                  <a:tcPr marT="7950" marB="0" marR="7950" marL="7950" anchor="b">
                    <a:lnL cap="flat" cmpd="sng" w="12700">
                      <a:solidFill>
                        <a:srgbClr val="02A8BA"/>
                      </a:solidFill>
                      <a:prstDash val="solid"/>
                      <a:round/>
                      <a:headEnd len="sm" w="sm" type="none"/>
                      <a:tailEnd len="sm" w="sm" type="none"/>
                    </a:lnL>
                    <a:lnR cap="flat" cmpd="sng" w="12700">
                      <a:solidFill>
                        <a:srgbClr val="02A8BA"/>
                      </a:solidFill>
                      <a:prstDash val="solid"/>
                      <a:round/>
                      <a:headEnd len="sm" w="sm" type="none"/>
                      <a:tailEnd len="sm" w="sm" type="none"/>
                    </a:lnR>
                    <a:lnT cap="flat" cmpd="sng" w="12700">
                      <a:solidFill>
                        <a:srgbClr val="02A8BA"/>
                      </a:solidFill>
                      <a:prstDash val="solid"/>
                      <a:round/>
                      <a:headEnd len="sm" w="sm" type="none"/>
                      <a:tailEnd len="sm" w="sm" type="none"/>
                    </a:lnT>
                    <a:lnB cap="flat" cmpd="sng" w="12700">
                      <a:solidFill>
                        <a:srgbClr val="02A8BA"/>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1200"/>
                        <a:buFont typeface="Calibri"/>
                        <a:buNone/>
                      </a:pPr>
                      <a:r>
                        <a:rPr b="0" i="0" lang="es-PE" sz="1200" u="none" cap="none" strike="noStrike">
                          <a:solidFill>
                            <a:srgbClr val="000000"/>
                          </a:solidFill>
                          <a:latin typeface="Calibri"/>
                          <a:ea typeface="Calibri"/>
                          <a:cs typeface="Calibri"/>
                          <a:sym typeface="Calibri"/>
                        </a:rPr>
                        <a:t> </a:t>
                      </a:r>
                      <a:endParaRPr sz="1800" u="none" cap="none" strike="noStrike"/>
                    </a:p>
                  </a:txBody>
                  <a:tcPr marT="7950" marB="0" marR="7950" marL="7950" anchor="b">
                    <a:lnL cap="flat" cmpd="sng" w="12700">
                      <a:solidFill>
                        <a:srgbClr val="02A8BA"/>
                      </a:solidFill>
                      <a:prstDash val="solid"/>
                      <a:round/>
                      <a:headEnd len="sm" w="sm" type="none"/>
                      <a:tailEnd len="sm" w="sm" type="none"/>
                    </a:lnL>
                    <a:lnR cap="flat" cmpd="sng" w="12700">
                      <a:solidFill>
                        <a:srgbClr val="02A8BA"/>
                      </a:solidFill>
                      <a:prstDash val="solid"/>
                      <a:round/>
                      <a:headEnd len="sm" w="sm" type="none"/>
                      <a:tailEnd len="sm" w="sm" type="none"/>
                    </a:lnR>
                    <a:lnT cap="flat" cmpd="sng" w="12700">
                      <a:solidFill>
                        <a:srgbClr val="02A8BA"/>
                      </a:solidFill>
                      <a:prstDash val="solid"/>
                      <a:round/>
                      <a:headEnd len="sm" w="sm" type="none"/>
                      <a:tailEnd len="sm" w="sm" type="none"/>
                    </a:lnT>
                    <a:lnB cap="flat" cmpd="sng" w="12700">
                      <a:solidFill>
                        <a:srgbClr val="02A8BA"/>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1200"/>
                        <a:buFont typeface="Calibri"/>
                        <a:buNone/>
                      </a:pPr>
                      <a:r>
                        <a:rPr b="0" i="0" lang="es-PE" sz="1200" u="none" cap="none" strike="noStrike">
                          <a:solidFill>
                            <a:srgbClr val="000000"/>
                          </a:solidFill>
                          <a:latin typeface="Calibri"/>
                          <a:ea typeface="Calibri"/>
                          <a:cs typeface="Calibri"/>
                          <a:sym typeface="Calibri"/>
                        </a:rPr>
                        <a:t> </a:t>
                      </a:r>
                      <a:endParaRPr sz="1800" u="none" cap="none" strike="noStrike"/>
                    </a:p>
                  </a:txBody>
                  <a:tcPr marT="7950" marB="0" marR="7950" marL="7950" anchor="b">
                    <a:lnL cap="flat" cmpd="sng" w="12700">
                      <a:solidFill>
                        <a:srgbClr val="02A8BA"/>
                      </a:solidFill>
                      <a:prstDash val="solid"/>
                      <a:round/>
                      <a:headEnd len="sm" w="sm" type="none"/>
                      <a:tailEnd len="sm" w="sm" type="none"/>
                    </a:lnL>
                    <a:lnR cap="flat" cmpd="sng" w="12700">
                      <a:solidFill>
                        <a:srgbClr val="02A8BA"/>
                      </a:solidFill>
                      <a:prstDash val="solid"/>
                      <a:round/>
                      <a:headEnd len="sm" w="sm" type="none"/>
                      <a:tailEnd len="sm" w="sm" type="none"/>
                    </a:lnR>
                    <a:lnT cap="flat" cmpd="sng" w="12700">
                      <a:solidFill>
                        <a:srgbClr val="02A8BA"/>
                      </a:solidFill>
                      <a:prstDash val="solid"/>
                      <a:round/>
                      <a:headEnd len="sm" w="sm" type="none"/>
                      <a:tailEnd len="sm" w="sm" type="none"/>
                    </a:lnT>
                    <a:lnB cap="flat" cmpd="sng" w="12700">
                      <a:solidFill>
                        <a:srgbClr val="02A8BA"/>
                      </a:solidFill>
                      <a:prstDash val="solid"/>
                      <a:round/>
                      <a:headEnd len="sm" w="sm" type="none"/>
                      <a:tailEnd len="sm" w="sm" type="none"/>
                    </a:lnB>
                  </a:tcPr>
                </a:tc>
              </a:tr>
              <a:tr h="271975">
                <a:tc>
                  <a:txBody>
                    <a:bodyPr/>
                    <a:lstStyle/>
                    <a:p>
                      <a:pPr indent="0" lvl="0" marL="0" marR="0" rtl="0" algn="l">
                        <a:spcBef>
                          <a:spcPts val="0"/>
                        </a:spcBef>
                        <a:spcAft>
                          <a:spcPts val="0"/>
                        </a:spcAft>
                        <a:buClr>
                          <a:srgbClr val="000000"/>
                        </a:buClr>
                        <a:buSzPts val="1200"/>
                        <a:buFont typeface="Calibri"/>
                        <a:buNone/>
                      </a:pPr>
                      <a:r>
                        <a:rPr b="0" i="0" lang="es-PE" sz="1200" u="none" cap="none" strike="noStrike">
                          <a:solidFill>
                            <a:srgbClr val="000000"/>
                          </a:solidFill>
                          <a:latin typeface="Calibri"/>
                          <a:ea typeface="Calibri"/>
                          <a:cs typeface="Calibri"/>
                          <a:sym typeface="Calibri"/>
                        </a:rPr>
                        <a:t> </a:t>
                      </a:r>
                      <a:endParaRPr sz="1800" u="none" cap="none" strike="noStrike"/>
                    </a:p>
                  </a:txBody>
                  <a:tcPr marT="7950" marB="0" marR="7950" marL="7950" anchor="b">
                    <a:lnL cap="flat" cmpd="sng" w="12700">
                      <a:solidFill>
                        <a:srgbClr val="02A8BA"/>
                      </a:solidFill>
                      <a:prstDash val="solid"/>
                      <a:round/>
                      <a:headEnd len="sm" w="sm" type="none"/>
                      <a:tailEnd len="sm" w="sm" type="none"/>
                    </a:lnL>
                    <a:lnR cap="flat" cmpd="sng" w="12700">
                      <a:solidFill>
                        <a:srgbClr val="02A8BA"/>
                      </a:solidFill>
                      <a:prstDash val="solid"/>
                      <a:round/>
                      <a:headEnd len="sm" w="sm" type="none"/>
                      <a:tailEnd len="sm" w="sm" type="none"/>
                    </a:lnR>
                    <a:lnT cap="flat" cmpd="sng" w="12700">
                      <a:solidFill>
                        <a:srgbClr val="02A8BA"/>
                      </a:solidFill>
                      <a:prstDash val="solid"/>
                      <a:round/>
                      <a:headEnd len="sm" w="sm" type="none"/>
                      <a:tailEnd len="sm" w="sm" type="none"/>
                    </a:lnT>
                    <a:lnB cap="flat" cmpd="sng" w="12700">
                      <a:solidFill>
                        <a:srgbClr val="02A8BA"/>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1200"/>
                        <a:buFont typeface="Calibri"/>
                        <a:buNone/>
                      </a:pPr>
                      <a:r>
                        <a:rPr b="0" i="0" lang="es-PE" sz="1200" u="none" cap="none" strike="noStrike">
                          <a:solidFill>
                            <a:srgbClr val="000000"/>
                          </a:solidFill>
                          <a:latin typeface="Calibri"/>
                          <a:ea typeface="Calibri"/>
                          <a:cs typeface="Calibri"/>
                          <a:sym typeface="Calibri"/>
                        </a:rPr>
                        <a:t> </a:t>
                      </a:r>
                      <a:endParaRPr sz="1800" u="none" cap="none" strike="noStrike"/>
                    </a:p>
                  </a:txBody>
                  <a:tcPr marT="7950" marB="0" marR="7950" marL="7950" anchor="b">
                    <a:lnL cap="flat" cmpd="sng" w="12700">
                      <a:solidFill>
                        <a:srgbClr val="02A8BA"/>
                      </a:solidFill>
                      <a:prstDash val="solid"/>
                      <a:round/>
                      <a:headEnd len="sm" w="sm" type="none"/>
                      <a:tailEnd len="sm" w="sm" type="none"/>
                    </a:lnL>
                    <a:lnR cap="flat" cmpd="sng" w="12700">
                      <a:solidFill>
                        <a:srgbClr val="02A8BA"/>
                      </a:solidFill>
                      <a:prstDash val="solid"/>
                      <a:round/>
                      <a:headEnd len="sm" w="sm" type="none"/>
                      <a:tailEnd len="sm" w="sm" type="none"/>
                    </a:lnR>
                    <a:lnT cap="flat" cmpd="sng" w="12700">
                      <a:solidFill>
                        <a:srgbClr val="02A8BA"/>
                      </a:solidFill>
                      <a:prstDash val="solid"/>
                      <a:round/>
                      <a:headEnd len="sm" w="sm" type="none"/>
                      <a:tailEnd len="sm" w="sm" type="none"/>
                    </a:lnT>
                    <a:lnB cap="flat" cmpd="sng" w="12700">
                      <a:solidFill>
                        <a:srgbClr val="02A8BA"/>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1200"/>
                        <a:buFont typeface="Calibri"/>
                        <a:buNone/>
                      </a:pPr>
                      <a:r>
                        <a:rPr b="0" i="0" lang="es-PE" sz="1200" u="none" cap="none" strike="noStrike">
                          <a:solidFill>
                            <a:srgbClr val="000000"/>
                          </a:solidFill>
                          <a:latin typeface="Calibri"/>
                          <a:ea typeface="Calibri"/>
                          <a:cs typeface="Calibri"/>
                          <a:sym typeface="Calibri"/>
                        </a:rPr>
                        <a:t> </a:t>
                      </a:r>
                      <a:endParaRPr sz="1800" u="none" cap="none" strike="noStrike"/>
                    </a:p>
                  </a:txBody>
                  <a:tcPr marT="7950" marB="0" marR="7950" marL="7950" anchor="b">
                    <a:lnL cap="flat" cmpd="sng" w="12700">
                      <a:solidFill>
                        <a:srgbClr val="02A8BA"/>
                      </a:solidFill>
                      <a:prstDash val="solid"/>
                      <a:round/>
                      <a:headEnd len="sm" w="sm" type="none"/>
                      <a:tailEnd len="sm" w="sm" type="none"/>
                    </a:lnL>
                    <a:lnR cap="flat" cmpd="sng" w="12700">
                      <a:solidFill>
                        <a:srgbClr val="02A8BA"/>
                      </a:solidFill>
                      <a:prstDash val="solid"/>
                      <a:round/>
                      <a:headEnd len="sm" w="sm" type="none"/>
                      <a:tailEnd len="sm" w="sm" type="none"/>
                    </a:lnR>
                    <a:lnT cap="flat" cmpd="sng" w="12700">
                      <a:solidFill>
                        <a:srgbClr val="02A8BA"/>
                      </a:solidFill>
                      <a:prstDash val="solid"/>
                      <a:round/>
                      <a:headEnd len="sm" w="sm" type="none"/>
                      <a:tailEnd len="sm" w="sm" type="none"/>
                    </a:lnT>
                    <a:lnB cap="flat" cmpd="sng" w="12700">
                      <a:solidFill>
                        <a:srgbClr val="02A8BA"/>
                      </a:solidFill>
                      <a:prstDash val="solid"/>
                      <a:round/>
                      <a:headEnd len="sm" w="sm" type="none"/>
                      <a:tailEnd len="sm" w="sm" type="none"/>
                    </a:lnB>
                  </a:tcPr>
                </a:tc>
              </a:tr>
              <a:tr h="271975">
                <a:tc>
                  <a:txBody>
                    <a:bodyPr/>
                    <a:lstStyle/>
                    <a:p>
                      <a:pPr indent="0" lvl="0" marL="0" marR="0" rtl="0" algn="l">
                        <a:spcBef>
                          <a:spcPts val="0"/>
                        </a:spcBef>
                        <a:spcAft>
                          <a:spcPts val="0"/>
                        </a:spcAft>
                        <a:buClr>
                          <a:srgbClr val="000000"/>
                        </a:buClr>
                        <a:buSzPts val="1200"/>
                        <a:buFont typeface="Calibri"/>
                        <a:buNone/>
                      </a:pPr>
                      <a:r>
                        <a:rPr b="0" i="0" lang="es-PE" sz="1200" u="none" cap="none" strike="noStrike">
                          <a:solidFill>
                            <a:srgbClr val="000000"/>
                          </a:solidFill>
                          <a:latin typeface="Calibri"/>
                          <a:ea typeface="Calibri"/>
                          <a:cs typeface="Calibri"/>
                          <a:sym typeface="Calibri"/>
                        </a:rPr>
                        <a:t> </a:t>
                      </a:r>
                      <a:endParaRPr sz="1800" u="none" cap="none" strike="noStrike"/>
                    </a:p>
                  </a:txBody>
                  <a:tcPr marT="7950" marB="0" marR="7950" marL="7950" anchor="b">
                    <a:lnL cap="flat" cmpd="sng" w="12700">
                      <a:solidFill>
                        <a:srgbClr val="02A8BA"/>
                      </a:solidFill>
                      <a:prstDash val="solid"/>
                      <a:round/>
                      <a:headEnd len="sm" w="sm" type="none"/>
                      <a:tailEnd len="sm" w="sm" type="none"/>
                    </a:lnL>
                    <a:lnR cap="flat" cmpd="sng" w="12700">
                      <a:solidFill>
                        <a:srgbClr val="02A8BA"/>
                      </a:solidFill>
                      <a:prstDash val="solid"/>
                      <a:round/>
                      <a:headEnd len="sm" w="sm" type="none"/>
                      <a:tailEnd len="sm" w="sm" type="none"/>
                    </a:lnR>
                    <a:lnT cap="flat" cmpd="sng" w="12700">
                      <a:solidFill>
                        <a:srgbClr val="02A8BA"/>
                      </a:solidFill>
                      <a:prstDash val="solid"/>
                      <a:round/>
                      <a:headEnd len="sm" w="sm" type="none"/>
                      <a:tailEnd len="sm" w="sm" type="none"/>
                    </a:lnT>
                    <a:lnB cap="flat" cmpd="sng" w="12700">
                      <a:solidFill>
                        <a:srgbClr val="02A8BA"/>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1200"/>
                        <a:buFont typeface="Calibri"/>
                        <a:buNone/>
                      </a:pPr>
                      <a:r>
                        <a:rPr b="0" i="0" lang="es-PE" sz="1200" u="none" cap="none" strike="noStrike">
                          <a:solidFill>
                            <a:srgbClr val="000000"/>
                          </a:solidFill>
                          <a:latin typeface="Calibri"/>
                          <a:ea typeface="Calibri"/>
                          <a:cs typeface="Calibri"/>
                          <a:sym typeface="Calibri"/>
                        </a:rPr>
                        <a:t> </a:t>
                      </a:r>
                      <a:endParaRPr sz="1800" u="none" cap="none" strike="noStrike"/>
                    </a:p>
                  </a:txBody>
                  <a:tcPr marT="7950" marB="0" marR="7950" marL="7950" anchor="b">
                    <a:lnL cap="flat" cmpd="sng" w="12700">
                      <a:solidFill>
                        <a:srgbClr val="02A8BA"/>
                      </a:solidFill>
                      <a:prstDash val="solid"/>
                      <a:round/>
                      <a:headEnd len="sm" w="sm" type="none"/>
                      <a:tailEnd len="sm" w="sm" type="none"/>
                    </a:lnL>
                    <a:lnR cap="flat" cmpd="sng" w="12700">
                      <a:solidFill>
                        <a:srgbClr val="02A8BA"/>
                      </a:solidFill>
                      <a:prstDash val="solid"/>
                      <a:round/>
                      <a:headEnd len="sm" w="sm" type="none"/>
                      <a:tailEnd len="sm" w="sm" type="none"/>
                    </a:lnR>
                    <a:lnT cap="flat" cmpd="sng" w="12700">
                      <a:solidFill>
                        <a:srgbClr val="02A8BA"/>
                      </a:solidFill>
                      <a:prstDash val="solid"/>
                      <a:round/>
                      <a:headEnd len="sm" w="sm" type="none"/>
                      <a:tailEnd len="sm" w="sm" type="none"/>
                    </a:lnT>
                    <a:lnB cap="flat" cmpd="sng" w="12700">
                      <a:solidFill>
                        <a:srgbClr val="02A8BA"/>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1200"/>
                        <a:buFont typeface="Calibri"/>
                        <a:buNone/>
                      </a:pPr>
                      <a:r>
                        <a:rPr b="0" i="0" lang="es-PE" sz="1200" u="none" cap="none" strike="noStrike">
                          <a:solidFill>
                            <a:srgbClr val="000000"/>
                          </a:solidFill>
                          <a:latin typeface="Calibri"/>
                          <a:ea typeface="Calibri"/>
                          <a:cs typeface="Calibri"/>
                          <a:sym typeface="Calibri"/>
                        </a:rPr>
                        <a:t> </a:t>
                      </a:r>
                      <a:endParaRPr sz="1800" u="none" cap="none" strike="noStrike"/>
                    </a:p>
                  </a:txBody>
                  <a:tcPr marT="7950" marB="0" marR="7950" marL="7950" anchor="b">
                    <a:lnL cap="flat" cmpd="sng" w="12700">
                      <a:solidFill>
                        <a:srgbClr val="02A8BA"/>
                      </a:solidFill>
                      <a:prstDash val="solid"/>
                      <a:round/>
                      <a:headEnd len="sm" w="sm" type="none"/>
                      <a:tailEnd len="sm" w="sm" type="none"/>
                    </a:lnL>
                    <a:lnR cap="flat" cmpd="sng" w="12700">
                      <a:solidFill>
                        <a:srgbClr val="02A8BA"/>
                      </a:solidFill>
                      <a:prstDash val="solid"/>
                      <a:round/>
                      <a:headEnd len="sm" w="sm" type="none"/>
                      <a:tailEnd len="sm" w="sm" type="none"/>
                    </a:lnR>
                    <a:lnT cap="flat" cmpd="sng" w="12700">
                      <a:solidFill>
                        <a:srgbClr val="02A8BA"/>
                      </a:solidFill>
                      <a:prstDash val="solid"/>
                      <a:round/>
                      <a:headEnd len="sm" w="sm" type="none"/>
                      <a:tailEnd len="sm" w="sm" type="none"/>
                    </a:lnT>
                    <a:lnB cap="flat" cmpd="sng" w="12700">
                      <a:solidFill>
                        <a:srgbClr val="02A8BA"/>
                      </a:solidFill>
                      <a:prstDash val="solid"/>
                      <a:round/>
                      <a:headEnd len="sm" w="sm" type="none"/>
                      <a:tailEnd len="sm" w="sm" type="none"/>
                    </a:lnB>
                  </a:tcPr>
                </a:tc>
              </a:tr>
              <a:tr h="271975">
                <a:tc>
                  <a:txBody>
                    <a:bodyPr/>
                    <a:lstStyle/>
                    <a:p>
                      <a:pPr indent="0" lvl="0" marL="0" marR="0" rtl="0" algn="l">
                        <a:spcBef>
                          <a:spcPts val="0"/>
                        </a:spcBef>
                        <a:spcAft>
                          <a:spcPts val="0"/>
                        </a:spcAft>
                        <a:buClr>
                          <a:srgbClr val="000000"/>
                        </a:buClr>
                        <a:buSzPts val="1200"/>
                        <a:buFont typeface="Calibri"/>
                        <a:buNone/>
                      </a:pPr>
                      <a:r>
                        <a:rPr b="0" i="0" lang="es-PE" sz="1200" u="none" cap="none" strike="noStrike">
                          <a:solidFill>
                            <a:srgbClr val="000000"/>
                          </a:solidFill>
                          <a:latin typeface="Calibri"/>
                          <a:ea typeface="Calibri"/>
                          <a:cs typeface="Calibri"/>
                          <a:sym typeface="Calibri"/>
                        </a:rPr>
                        <a:t> </a:t>
                      </a:r>
                      <a:endParaRPr sz="1800" u="none" cap="none" strike="noStrike"/>
                    </a:p>
                  </a:txBody>
                  <a:tcPr marT="7950" marB="0" marR="7950" marL="7950" anchor="b">
                    <a:lnL cap="flat" cmpd="sng" w="12700">
                      <a:solidFill>
                        <a:srgbClr val="02A8BA"/>
                      </a:solidFill>
                      <a:prstDash val="solid"/>
                      <a:round/>
                      <a:headEnd len="sm" w="sm" type="none"/>
                      <a:tailEnd len="sm" w="sm" type="none"/>
                    </a:lnL>
                    <a:lnR cap="flat" cmpd="sng" w="12700">
                      <a:solidFill>
                        <a:srgbClr val="02A8BA"/>
                      </a:solidFill>
                      <a:prstDash val="solid"/>
                      <a:round/>
                      <a:headEnd len="sm" w="sm" type="none"/>
                      <a:tailEnd len="sm" w="sm" type="none"/>
                    </a:lnR>
                    <a:lnT cap="flat" cmpd="sng" w="12700">
                      <a:solidFill>
                        <a:srgbClr val="02A8BA"/>
                      </a:solidFill>
                      <a:prstDash val="solid"/>
                      <a:round/>
                      <a:headEnd len="sm" w="sm" type="none"/>
                      <a:tailEnd len="sm" w="sm" type="none"/>
                    </a:lnT>
                    <a:lnB cap="flat" cmpd="sng" w="12700">
                      <a:solidFill>
                        <a:srgbClr val="02A8BA"/>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1200"/>
                        <a:buFont typeface="Calibri"/>
                        <a:buNone/>
                      </a:pPr>
                      <a:r>
                        <a:rPr b="0" i="0" lang="es-PE" sz="1200" u="none" cap="none" strike="noStrike">
                          <a:solidFill>
                            <a:srgbClr val="000000"/>
                          </a:solidFill>
                          <a:latin typeface="Calibri"/>
                          <a:ea typeface="Calibri"/>
                          <a:cs typeface="Calibri"/>
                          <a:sym typeface="Calibri"/>
                        </a:rPr>
                        <a:t> </a:t>
                      </a:r>
                      <a:endParaRPr sz="1800" u="none" cap="none" strike="noStrike"/>
                    </a:p>
                  </a:txBody>
                  <a:tcPr marT="7950" marB="0" marR="7950" marL="7950" anchor="b">
                    <a:lnL cap="flat" cmpd="sng" w="12700">
                      <a:solidFill>
                        <a:srgbClr val="02A8BA"/>
                      </a:solidFill>
                      <a:prstDash val="solid"/>
                      <a:round/>
                      <a:headEnd len="sm" w="sm" type="none"/>
                      <a:tailEnd len="sm" w="sm" type="none"/>
                    </a:lnL>
                    <a:lnR cap="flat" cmpd="sng" w="12700">
                      <a:solidFill>
                        <a:srgbClr val="02A8BA"/>
                      </a:solidFill>
                      <a:prstDash val="solid"/>
                      <a:round/>
                      <a:headEnd len="sm" w="sm" type="none"/>
                      <a:tailEnd len="sm" w="sm" type="none"/>
                    </a:lnR>
                    <a:lnT cap="flat" cmpd="sng" w="12700">
                      <a:solidFill>
                        <a:srgbClr val="02A8BA"/>
                      </a:solidFill>
                      <a:prstDash val="solid"/>
                      <a:round/>
                      <a:headEnd len="sm" w="sm" type="none"/>
                      <a:tailEnd len="sm" w="sm" type="none"/>
                    </a:lnT>
                    <a:lnB cap="flat" cmpd="sng" w="12700">
                      <a:solidFill>
                        <a:srgbClr val="02A8BA"/>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1200"/>
                        <a:buFont typeface="Calibri"/>
                        <a:buNone/>
                      </a:pPr>
                      <a:r>
                        <a:rPr b="0" i="0" lang="es-PE" sz="1200" u="none" cap="none" strike="noStrike">
                          <a:solidFill>
                            <a:srgbClr val="000000"/>
                          </a:solidFill>
                          <a:latin typeface="Calibri"/>
                          <a:ea typeface="Calibri"/>
                          <a:cs typeface="Calibri"/>
                          <a:sym typeface="Calibri"/>
                        </a:rPr>
                        <a:t> </a:t>
                      </a:r>
                      <a:endParaRPr sz="1800" u="none" cap="none" strike="noStrike"/>
                    </a:p>
                  </a:txBody>
                  <a:tcPr marT="7950" marB="0" marR="7950" marL="7950" anchor="b">
                    <a:lnL cap="flat" cmpd="sng" w="12700">
                      <a:solidFill>
                        <a:srgbClr val="02A8BA"/>
                      </a:solidFill>
                      <a:prstDash val="solid"/>
                      <a:round/>
                      <a:headEnd len="sm" w="sm" type="none"/>
                      <a:tailEnd len="sm" w="sm" type="none"/>
                    </a:lnL>
                    <a:lnR cap="flat" cmpd="sng" w="12700">
                      <a:solidFill>
                        <a:srgbClr val="02A8BA"/>
                      </a:solidFill>
                      <a:prstDash val="solid"/>
                      <a:round/>
                      <a:headEnd len="sm" w="sm" type="none"/>
                      <a:tailEnd len="sm" w="sm" type="none"/>
                    </a:lnR>
                    <a:lnT cap="flat" cmpd="sng" w="12700">
                      <a:solidFill>
                        <a:srgbClr val="02A8BA"/>
                      </a:solidFill>
                      <a:prstDash val="solid"/>
                      <a:round/>
                      <a:headEnd len="sm" w="sm" type="none"/>
                      <a:tailEnd len="sm" w="sm" type="none"/>
                    </a:lnT>
                    <a:lnB cap="flat" cmpd="sng" w="12700">
                      <a:solidFill>
                        <a:srgbClr val="02A8BA"/>
                      </a:solidFill>
                      <a:prstDash val="solid"/>
                      <a:round/>
                      <a:headEnd len="sm" w="sm" type="none"/>
                      <a:tailEnd len="sm" w="sm" type="none"/>
                    </a:lnB>
                  </a:tcPr>
                </a:tc>
              </a:tr>
            </a:tbl>
          </a:graphicData>
        </a:graphic>
      </p:graphicFrame>
      <p:sp>
        <p:nvSpPr>
          <p:cNvPr id="422" name="Google Shape;422;p25"/>
          <p:cNvSpPr txBox="1"/>
          <p:nvPr/>
        </p:nvSpPr>
        <p:spPr>
          <a:xfrm>
            <a:off x="509643" y="916253"/>
            <a:ext cx="4956193"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Clr>
                <a:schemeClr val="dk1"/>
              </a:buClr>
              <a:buSzPts val="1800"/>
              <a:buFont typeface="Calibri"/>
              <a:buNone/>
            </a:pPr>
            <a:r>
              <a:rPr b="1" lang="es-PE" sz="1800">
                <a:solidFill>
                  <a:schemeClr val="dk1"/>
                </a:solidFill>
                <a:latin typeface="Calibri"/>
                <a:ea typeface="Calibri"/>
                <a:cs typeface="Calibri"/>
                <a:sym typeface="Calibri"/>
              </a:rPr>
              <a:t>¿QUÉ SE OBTIENE AL IDENTIFICAR RIESGOS?</a:t>
            </a:r>
            <a:endParaRPr/>
          </a:p>
        </p:txBody>
      </p:sp>
      <p:sp>
        <p:nvSpPr>
          <p:cNvPr id="423" name="Google Shape;423;p25"/>
          <p:cNvSpPr/>
          <p:nvPr/>
        </p:nvSpPr>
        <p:spPr>
          <a:xfrm>
            <a:off x="503238" y="376836"/>
            <a:ext cx="3656068"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lang="es-PE" sz="1000">
                <a:solidFill>
                  <a:srgbClr val="7F7F7F"/>
                </a:solidFill>
                <a:latin typeface="Calibri"/>
                <a:ea typeface="Calibri"/>
                <a:cs typeface="Calibri"/>
                <a:sym typeface="Calibri"/>
              </a:rPr>
              <a:t>+ </a:t>
            </a:r>
            <a:r>
              <a:rPr lang="es-PE" sz="1000">
                <a:solidFill>
                  <a:srgbClr val="A5A5A5"/>
                </a:solidFill>
                <a:latin typeface="Calibri"/>
                <a:ea typeface="Calibri"/>
                <a:cs typeface="Calibri"/>
                <a:sym typeface="Calibri"/>
              </a:rPr>
              <a:t>IDENTIFICAR LOS RIESGOS</a:t>
            </a:r>
            <a:endParaRPr sz="1000">
              <a:solidFill>
                <a:srgbClr val="A5A5A5"/>
              </a:solidFill>
              <a:latin typeface="Calibri"/>
              <a:ea typeface="Calibri"/>
              <a:cs typeface="Calibri"/>
              <a:sym typeface="Calibri"/>
            </a:endParaRPr>
          </a:p>
        </p:txBody>
      </p:sp>
      <p:sp>
        <p:nvSpPr>
          <p:cNvPr id="424" name="Google Shape;424;p25"/>
          <p:cNvSpPr/>
          <p:nvPr/>
        </p:nvSpPr>
        <p:spPr>
          <a:xfrm>
            <a:off x="837532" y="1902056"/>
            <a:ext cx="1727177" cy="1910887"/>
          </a:xfrm>
          <a:prstGeom prst="roundRect">
            <a:avLst>
              <a:gd fmla="val 10049" name="adj"/>
            </a:avLst>
          </a:prstGeom>
          <a:solidFill>
            <a:srgbClr val="714FA0"/>
          </a:solidFill>
          <a:ln>
            <a:noFill/>
          </a:ln>
        </p:spPr>
        <p:txBody>
          <a:bodyPr anchorCtr="0" anchor="t" bIns="45700" lIns="91425" spcFirstLastPara="1" rIns="91425" wrap="square" tIns="108000">
            <a:noAutofit/>
          </a:bodyPr>
          <a:lstStyle/>
          <a:p>
            <a:pPr indent="0" lvl="0" marL="0" marR="0" rtl="0" algn="ctr">
              <a:spcBef>
                <a:spcPts val="0"/>
              </a:spcBef>
              <a:spcAft>
                <a:spcPts val="0"/>
              </a:spcAft>
              <a:buClr>
                <a:schemeClr val="lt1"/>
              </a:buClr>
              <a:buSzPts val="1400"/>
              <a:buFont typeface="Calibri"/>
              <a:buNone/>
            </a:pPr>
            <a:r>
              <a:rPr b="1" lang="es-PE" sz="1400">
                <a:solidFill>
                  <a:schemeClr val="lt1"/>
                </a:solidFill>
                <a:latin typeface="Calibri"/>
                <a:ea typeface="Calibri"/>
                <a:cs typeface="Calibri"/>
                <a:sym typeface="Calibri"/>
              </a:rPr>
              <a:t>Registro Riesgos</a:t>
            </a:r>
            <a:endParaRPr sz="1400">
              <a:solidFill>
                <a:schemeClr val="lt1"/>
              </a:solidFill>
              <a:latin typeface="Arial"/>
              <a:ea typeface="Arial"/>
              <a:cs typeface="Arial"/>
              <a:sym typeface="Arial"/>
            </a:endParaRPr>
          </a:p>
        </p:txBody>
      </p:sp>
      <p:pic>
        <p:nvPicPr>
          <p:cNvPr id="425" name="Google Shape;425;p25"/>
          <p:cNvPicPr preferRelativeResize="0"/>
          <p:nvPr/>
        </p:nvPicPr>
        <p:blipFill rotWithShape="1">
          <a:blip r:embed="rId3">
            <a:alphaModFix/>
          </a:blip>
          <a:srcRect b="0" l="0" r="0" t="0"/>
          <a:stretch/>
        </p:blipFill>
        <p:spPr>
          <a:xfrm>
            <a:off x="1163744" y="2536254"/>
            <a:ext cx="1056479" cy="1056479"/>
          </a:xfrm>
          <a:prstGeom prst="rect">
            <a:avLst/>
          </a:prstGeom>
          <a:noFill/>
          <a:ln>
            <a:noFill/>
          </a:ln>
        </p:spPr>
      </p:pic>
      <p:sp>
        <p:nvSpPr>
          <p:cNvPr id="426" name="Google Shape;426;p25"/>
          <p:cNvSpPr/>
          <p:nvPr/>
        </p:nvSpPr>
        <p:spPr>
          <a:xfrm>
            <a:off x="4067176" y="4618084"/>
            <a:ext cx="3840424" cy="361326"/>
          </a:xfrm>
          <a:prstGeom prst="roundRect">
            <a:avLst>
              <a:gd fmla="val 16667" name="adj"/>
            </a:avLst>
          </a:pr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600"/>
              <a:buFont typeface="Calibri"/>
              <a:buNone/>
            </a:pPr>
            <a:r>
              <a:rPr lang="es-PE" sz="1600">
                <a:solidFill>
                  <a:schemeClr val="dk1"/>
                </a:solidFill>
                <a:latin typeface="Calibri"/>
                <a:ea typeface="Calibri"/>
                <a:cs typeface="Calibri"/>
                <a:sym typeface="Calibri"/>
              </a:rPr>
              <a:t>Primera versión del Registro de Riesgos</a:t>
            </a:r>
            <a:endParaRPr sz="1600">
              <a:solidFill>
                <a:schemeClr val="lt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26"/>
          <p:cNvSpPr txBox="1"/>
          <p:nvPr/>
        </p:nvSpPr>
        <p:spPr>
          <a:xfrm>
            <a:off x="503238" y="917615"/>
            <a:ext cx="4956193" cy="246221"/>
          </a:xfrm>
          <a:prstGeom prst="rect">
            <a:avLst/>
          </a:prstGeom>
          <a:noFill/>
          <a:ln>
            <a:noFill/>
          </a:ln>
        </p:spPr>
        <p:txBody>
          <a:bodyPr anchorCtr="0" anchor="t" bIns="0" lIns="0" spcFirstLastPara="1" rIns="0" wrap="square" tIns="0">
            <a:spAutoFit/>
          </a:bodyPr>
          <a:lstStyle/>
          <a:p>
            <a:pPr indent="0" lvl="0" marL="0" marR="0" rtl="0" algn="just">
              <a:spcBef>
                <a:spcPts val="0"/>
              </a:spcBef>
              <a:spcAft>
                <a:spcPts val="0"/>
              </a:spcAft>
              <a:buClr>
                <a:schemeClr val="dk1"/>
              </a:buClr>
              <a:buSzPts val="1600"/>
              <a:buFont typeface="Calibri"/>
              <a:buNone/>
            </a:pPr>
            <a:r>
              <a:rPr b="1" lang="es-PE" sz="1600">
                <a:solidFill>
                  <a:schemeClr val="dk1"/>
                </a:solidFill>
                <a:latin typeface="Calibri"/>
                <a:ea typeface="Calibri"/>
                <a:cs typeface="Calibri"/>
                <a:sym typeface="Calibri"/>
              </a:rPr>
              <a:t>¿CUÁNDO SE IDENTIFICAN RIESGOS?</a:t>
            </a:r>
            <a:endParaRPr/>
          </a:p>
        </p:txBody>
      </p:sp>
      <p:sp>
        <p:nvSpPr>
          <p:cNvPr id="433" name="Google Shape;433;p26"/>
          <p:cNvSpPr/>
          <p:nvPr/>
        </p:nvSpPr>
        <p:spPr>
          <a:xfrm>
            <a:off x="1391647" y="1537353"/>
            <a:ext cx="480053" cy="2760307"/>
          </a:xfrm>
          <a:prstGeom prst="upArrow">
            <a:avLst>
              <a:gd fmla="val 50000" name="adj1"/>
              <a:gd fmla="val 50000" name="adj2"/>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500"/>
              <a:buFont typeface="Arial"/>
              <a:buNone/>
            </a:pPr>
            <a:r>
              <a:t/>
            </a:r>
            <a:endParaRPr sz="1500">
              <a:solidFill>
                <a:schemeClr val="lt1"/>
              </a:solidFill>
              <a:latin typeface="Calibri"/>
              <a:ea typeface="Calibri"/>
              <a:cs typeface="Calibri"/>
              <a:sym typeface="Calibri"/>
            </a:endParaRPr>
          </a:p>
        </p:txBody>
      </p:sp>
      <p:sp>
        <p:nvSpPr>
          <p:cNvPr id="434" name="Google Shape;434;p26"/>
          <p:cNvSpPr txBox="1"/>
          <p:nvPr/>
        </p:nvSpPr>
        <p:spPr>
          <a:xfrm rot="-5400000">
            <a:off x="461545" y="2871549"/>
            <a:ext cx="2340260" cy="27193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lt1"/>
              </a:buClr>
              <a:buSzPts val="1167"/>
              <a:buFont typeface="Calibri"/>
              <a:buNone/>
            </a:pPr>
            <a:r>
              <a:rPr b="1" lang="es-PE" sz="1167">
                <a:solidFill>
                  <a:schemeClr val="lt1"/>
                </a:solidFill>
                <a:latin typeface="Calibri"/>
                <a:ea typeface="Calibri"/>
                <a:cs typeface="Calibri"/>
                <a:sym typeface="Calibri"/>
              </a:rPr>
              <a:t>Valor en $$$ (Impacto)</a:t>
            </a:r>
            <a:endParaRPr sz="1800">
              <a:solidFill>
                <a:schemeClr val="dk1"/>
              </a:solidFill>
              <a:latin typeface="Arial"/>
              <a:ea typeface="Arial"/>
              <a:cs typeface="Arial"/>
              <a:sym typeface="Arial"/>
            </a:endParaRPr>
          </a:p>
        </p:txBody>
      </p:sp>
      <p:sp>
        <p:nvSpPr>
          <p:cNvPr id="435" name="Google Shape;435;p26"/>
          <p:cNvSpPr/>
          <p:nvPr/>
        </p:nvSpPr>
        <p:spPr>
          <a:xfrm rot="5400000">
            <a:off x="4458990" y="1244323"/>
            <a:ext cx="480053" cy="5866647"/>
          </a:xfrm>
          <a:prstGeom prst="upArrow">
            <a:avLst>
              <a:gd fmla="val 50000" name="adj1"/>
              <a:gd fmla="val 50000" name="adj2"/>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500"/>
              <a:buFont typeface="Arial"/>
              <a:buNone/>
            </a:pPr>
            <a:r>
              <a:t/>
            </a:r>
            <a:endParaRPr sz="1500">
              <a:solidFill>
                <a:schemeClr val="lt1"/>
              </a:solidFill>
              <a:latin typeface="Calibri"/>
              <a:ea typeface="Calibri"/>
              <a:cs typeface="Calibri"/>
              <a:sym typeface="Calibri"/>
            </a:endParaRPr>
          </a:p>
        </p:txBody>
      </p:sp>
      <p:sp>
        <p:nvSpPr>
          <p:cNvPr id="436" name="Google Shape;436;p26"/>
          <p:cNvSpPr txBox="1"/>
          <p:nvPr/>
        </p:nvSpPr>
        <p:spPr>
          <a:xfrm>
            <a:off x="3251853" y="4057633"/>
            <a:ext cx="2340260" cy="27193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lt1"/>
              </a:buClr>
              <a:buSzPts val="1167"/>
              <a:buFont typeface="Calibri"/>
              <a:buNone/>
            </a:pPr>
            <a:r>
              <a:rPr b="1" lang="es-PE" sz="1167">
                <a:solidFill>
                  <a:schemeClr val="lt1"/>
                </a:solidFill>
                <a:latin typeface="Calibri"/>
                <a:ea typeface="Calibri"/>
                <a:cs typeface="Calibri"/>
                <a:sym typeface="Calibri"/>
              </a:rPr>
              <a:t>Tiempo</a:t>
            </a:r>
            <a:endParaRPr sz="1800">
              <a:solidFill>
                <a:schemeClr val="dk1"/>
              </a:solidFill>
              <a:latin typeface="Arial"/>
              <a:ea typeface="Arial"/>
              <a:cs typeface="Arial"/>
              <a:sym typeface="Arial"/>
            </a:endParaRPr>
          </a:p>
        </p:txBody>
      </p:sp>
      <p:cxnSp>
        <p:nvCxnSpPr>
          <p:cNvPr id="437" name="Google Shape;437;p26"/>
          <p:cNvCxnSpPr/>
          <p:nvPr/>
        </p:nvCxnSpPr>
        <p:spPr>
          <a:xfrm>
            <a:off x="2771800" y="1837386"/>
            <a:ext cx="0" cy="2220248"/>
          </a:xfrm>
          <a:prstGeom prst="straightConnector1">
            <a:avLst/>
          </a:prstGeom>
          <a:noFill/>
          <a:ln cap="flat" cmpd="sng" w="9525">
            <a:solidFill>
              <a:schemeClr val="dk1"/>
            </a:solidFill>
            <a:prstDash val="dash"/>
            <a:round/>
            <a:headEnd len="med" w="med" type="diamond"/>
            <a:tailEnd len="med" w="med" type="diamond"/>
          </a:ln>
        </p:spPr>
      </p:cxnSp>
      <p:cxnSp>
        <p:nvCxnSpPr>
          <p:cNvPr id="438" name="Google Shape;438;p26"/>
          <p:cNvCxnSpPr/>
          <p:nvPr/>
        </p:nvCxnSpPr>
        <p:spPr>
          <a:xfrm>
            <a:off x="4091947" y="1837386"/>
            <a:ext cx="0" cy="2220248"/>
          </a:xfrm>
          <a:prstGeom prst="straightConnector1">
            <a:avLst/>
          </a:prstGeom>
          <a:noFill/>
          <a:ln cap="flat" cmpd="sng" w="9525">
            <a:solidFill>
              <a:schemeClr val="dk1"/>
            </a:solidFill>
            <a:prstDash val="dash"/>
            <a:round/>
            <a:headEnd len="med" w="med" type="diamond"/>
            <a:tailEnd len="med" w="med" type="diamond"/>
          </a:ln>
        </p:spPr>
      </p:cxnSp>
      <p:cxnSp>
        <p:nvCxnSpPr>
          <p:cNvPr id="439" name="Google Shape;439;p26"/>
          <p:cNvCxnSpPr/>
          <p:nvPr/>
        </p:nvCxnSpPr>
        <p:spPr>
          <a:xfrm>
            <a:off x="6312193" y="1837386"/>
            <a:ext cx="0" cy="2220248"/>
          </a:xfrm>
          <a:prstGeom prst="straightConnector1">
            <a:avLst/>
          </a:prstGeom>
          <a:noFill/>
          <a:ln cap="flat" cmpd="sng" w="9525">
            <a:solidFill>
              <a:schemeClr val="dk1"/>
            </a:solidFill>
            <a:prstDash val="dash"/>
            <a:round/>
            <a:headEnd len="med" w="med" type="diamond"/>
            <a:tailEnd len="med" w="med" type="diamond"/>
          </a:ln>
        </p:spPr>
      </p:cxnSp>
      <p:cxnSp>
        <p:nvCxnSpPr>
          <p:cNvPr id="440" name="Google Shape;440;p26"/>
          <p:cNvCxnSpPr/>
          <p:nvPr/>
        </p:nvCxnSpPr>
        <p:spPr>
          <a:xfrm>
            <a:off x="7332307" y="1837387"/>
            <a:ext cx="0" cy="2220248"/>
          </a:xfrm>
          <a:prstGeom prst="straightConnector1">
            <a:avLst/>
          </a:prstGeom>
          <a:noFill/>
          <a:ln cap="flat" cmpd="sng" w="9525">
            <a:solidFill>
              <a:schemeClr val="dk1"/>
            </a:solidFill>
            <a:prstDash val="dash"/>
            <a:round/>
            <a:headEnd len="med" w="med" type="diamond"/>
            <a:tailEnd len="med" w="med" type="diamond"/>
          </a:ln>
        </p:spPr>
      </p:cxnSp>
      <p:sp>
        <p:nvSpPr>
          <p:cNvPr id="441" name="Google Shape;441;p26"/>
          <p:cNvSpPr txBox="1"/>
          <p:nvPr/>
        </p:nvSpPr>
        <p:spPr>
          <a:xfrm>
            <a:off x="1511660" y="1837387"/>
            <a:ext cx="1469740" cy="27193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167"/>
              <a:buFont typeface="Calibri"/>
              <a:buNone/>
            </a:pPr>
            <a:r>
              <a:rPr b="1" lang="es-PE" sz="1167">
                <a:solidFill>
                  <a:schemeClr val="dk1"/>
                </a:solidFill>
                <a:latin typeface="Calibri"/>
                <a:ea typeface="Calibri"/>
                <a:cs typeface="Calibri"/>
                <a:sym typeface="Calibri"/>
              </a:rPr>
              <a:t>Iniciación</a:t>
            </a:r>
            <a:endParaRPr sz="1800">
              <a:solidFill>
                <a:schemeClr val="dk1"/>
              </a:solidFill>
              <a:latin typeface="Arial"/>
              <a:ea typeface="Arial"/>
              <a:cs typeface="Arial"/>
              <a:sym typeface="Arial"/>
            </a:endParaRPr>
          </a:p>
        </p:txBody>
      </p:sp>
      <p:sp>
        <p:nvSpPr>
          <p:cNvPr id="442" name="Google Shape;442;p26"/>
          <p:cNvSpPr txBox="1"/>
          <p:nvPr/>
        </p:nvSpPr>
        <p:spPr>
          <a:xfrm>
            <a:off x="2682213" y="1837387"/>
            <a:ext cx="1469740" cy="27193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167"/>
              <a:buFont typeface="Calibri"/>
              <a:buNone/>
            </a:pPr>
            <a:r>
              <a:rPr b="1" lang="es-PE" sz="1167">
                <a:solidFill>
                  <a:schemeClr val="dk1"/>
                </a:solidFill>
                <a:latin typeface="Calibri"/>
                <a:ea typeface="Calibri"/>
                <a:cs typeface="Calibri"/>
                <a:sym typeface="Calibri"/>
              </a:rPr>
              <a:t>Planificación</a:t>
            </a:r>
            <a:endParaRPr sz="1800">
              <a:solidFill>
                <a:schemeClr val="dk1"/>
              </a:solidFill>
              <a:latin typeface="Arial"/>
              <a:ea typeface="Arial"/>
              <a:cs typeface="Arial"/>
              <a:sym typeface="Arial"/>
            </a:endParaRPr>
          </a:p>
        </p:txBody>
      </p:sp>
      <p:sp>
        <p:nvSpPr>
          <p:cNvPr id="443" name="Google Shape;443;p26"/>
          <p:cNvSpPr txBox="1"/>
          <p:nvPr/>
        </p:nvSpPr>
        <p:spPr>
          <a:xfrm>
            <a:off x="4421983" y="1837387"/>
            <a:ext cx="1469740" cy="27193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167"/>
              <a:buFont typeface="Calibri"/>
              <a:buNone/>
            </a:pPr>
            <a:r>
              <a:rPr b="1" lang="es-PE" sz="1167">
                <a:solidFill>
                  <a:schemeClr val="dk1"/>
                </a:solidFill>
                <a:latin typeface="Calibri"/>
                <a:ea typeface="Calibri"/>
                <a:cs typeface="Calibri"/>
                <a:sym typeface="Calibri"/>
              </a:rPr>
              <a:t>Ejecución</a:t>
            </a:r>
            <a:endParaRPr sz="1800">
              <a:solidFill>
                <a:schemeClr val="dk1"/>
              </a:solidFill>
              <a:latin typeface="Arial"/>
              <a:ea typeface="Arial"/>
              <a:cs typeface="Arial"/>
              <a:sym typeface="Arial"/>
            </a:endParaRPr>
          </a:p>
        </p:txBody>
      </p:sp>
      <p:sp>
        <p:nvSpPr>
          <p:cNvPr id="444" name="Google Shape;444;p26"/>
          <p:cNvSpPr txBox="1"/>
          <p:nvPr/>
        </p:nvSpPr>
        <p:spPr>
          <a:xfrm>
            <a:off x="6137633" y="1837387"/>
            <a:ext cx="1469740" cy="27193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167"/>
              <a:buFont typeface="Calibri"/>
              <a:buNone/>
            </a:pPr>
            <a:r>
              <a:rPr b="1" lang="es-PE" sz="1167">
                <a:solidFill>
                  <a:schemeClr val="dk1"/>
                </a:solidFill>
                <a:latin typeface="Calibri"/>
                <a:ea typeface="Calibri"/>
                <a:cs typeface="Calibri"/>
                <a:sym typeface="Calibri"/>
              </a:rPr>
              <a:t>Cierre</a:t>
            </a:r>
            <a:endParaRPr sz="1800">
              <a:solidFill>
                <a:schemeClr val="dk1"/>
              </a:solidFill>
              <a:latin typeface="Arial"/>
              <a:ea typeface="Arial"/>
              <a:cs typeface="Arial"/>
              <a:sym typeface="Arial"/>
            </a:endParaRPr>
          </a:p>
        </p:txBody>
      </p:sp>
      <p:sp>
        <p:nvSpPr>
          <p:cNvPr id="445" name="Google Shape;445;p26"/>
          <p:cNvSpPr txBox="1"/>
          <p:nvPr/>
        </p:nvSpPr>
        <p:spPr>
          <a:xfrm>
            <a:off x="3581889" y="1409112"/>
            <a:ext cx="1680188" cy="27193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167"/>
              <a:buFont typeface="Calibri"/>
              <a:buNone/>
            </a:pPr>
            <a:r>
              <a:rPr b="1" lang="es-PE" sz="1167">
                <a:solidFill>
                  <a:schemeClr val="dk1"/>
                </a:solidFill>
                <a:latin typeface="Calibri"/>
                <a:ea typeface="Calibri"/>
                <a:cs typeface="Calibri"/>
                <a:sym typeface="Calibri"/>
              </a:rPr>
              <a:t>Monitoreo y Control</a:t>
            </a:r>
            <a:endParaRPr sz="1800">
              <a:solidFill>
                <a:schemeClr val="dk1"/>
              </a:solidFill>
              <a:latin typeface="Arial"/>
              <a:ea typeface="Arial"/>
              <a:cs typeface="Arial"/>
              <a:sym typeface="Arial"/>
            </a:endParaRPr>
          </a:p>
        </p:txBody>
      </p:sp>
      <p:cxnSp>
        <p:nvCxnSpPr>
          <p:cNvPr id="446" name="Google Shape;446;p26"/>
          <p:cNvCxnSpPr>
            <a:stCxn id="445" idx="3"/>
            <a:endCxn id="444" idx="0"/>
          </p:cNvCxnSpPr>
          <p:nvPr/>
        </p:nvCxnSpPr>
        <p:spPr>
          <a:xfrm>
            <a:off x="5262077" y="1545079"/>
            <a:ext cx="1610400" cy="292200"/>
          </a:xfrm>
          <a:prstGeom prst="bentConnector2">
            <a:avLst/>
          </a:prstGeom>
          <a:noFill/>
          <a:ln cap="flat" cmpd="sng" w="9525">
            <a:solidFill>
              <a:srgbClr val="A5A5A5"/>
            </a:solidFill>
            <a:prstDash val="solid"/>
            <a:round/>
            <a:headEnd len="sm" w="sm" type="none"/>
            <a:tailEnd len="med" w="med" type="triangle"/>
          </a:ln>
        </p:spPr>
      </p:cxnSp>
      <p:cxnSp>
        <p:nvCxnSpPr>
          <p:cNvPr id="447" name="Google Shape;447;p26"/>
          <p:cNvCxnSpPr>
            <a:stCxn id="445" idx="1"/>
            <a:endCxn id="441" idx="0"/>
          </p:cNvCxnSpPr>
          <p:nvPr/>
        </p:nvCxnSpPr>
        <p:spPr>
          <a:xfrm flipH="1">
            <a:off x="2246589" y="1545079"/>
            <a:ext cx="1335300" cy="292200"/>
          </a:xfrm>
          <a:prstGeom prst="bentConnector2">
            <a:avLst/>
          </a:prstGeom>
          <a:noFill/>
          <a:ln cap="flat" cmpd="sng" w="9525">
            <a:solidFill>
              <a:srgbClr val="A5A5A5"/>
            </a:solidFill>
            <a:prstDash val="solid"/>
            <a:round/>
            <a:headEnd len="sm" w="sm" type="none"/>
            <a:tailEnd len="med" w="med" type="triangle"/>
          </a:ln>
        </p:spPr>
      </p:cxnSp>
      <p:sp>
        <p:nvSpPr>
          <p:cNvPr id="448" name="Google Shape;448;p26"/>
          <p:cNvSpPr/>
          <p:nvPr/>
        </p:nvSpPr>
        <p:spPr>
          <a:xfrm>
            <a:off x="1811693" y="3182133"/>
            <a:ext cx="5490822" cy="499005"/>
          </a:xfrm>
          <a:prstGeom prst="chevron">
            <a:avLst>
              <a:gd fmla="val 26220" name="adj"/>
            </a:avLst>
          </a:prstGeom>
          <a:solidFill>
            <a:srgbClr val="FEC212"/>
          </a:solidFill>
          <a:ln cap="flat" cmpd="sng" w="2540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500"/>
              <a:buFont typeface="Calibri"/>
              <a:buNone/>
            </a:pPr>
            <a:r>
              <a:rPr b="1" lang="es-PE" sz="1500">
                <a:solidFill>
                  <a:schemeClr val="lt1"/>
                </a:solidFill>
                <a:latin typeface="Calibri"/>
                <a:ea typeface="Calibri"/>
                <a:cs typeface="Calibri"/>
                <a:sym typeface="Calibri"/>
              </a:rPr>
              <a:t>Identificar Riesgos</a:t>
            </a:r>
            <a:endParaRPr sz="1800">
              <a:solidFill>
                <a:schemeClr val="dk1"/>
              </a:solidFill>
              <a:latin typeface="Arial"/>
              <a:ea typeface="Arial"/>
              <a:cs typeface="Arial"/>
              <a:sym typeface="Arial"/>
            </a:endParaRPr>
          </a:p>
        </p:txBody>
      </p:sp>
      <p:sp>
        <p:nvSpPr>
          <p:cNvPr id="449" name="Google Shape;449;p26"/>
          <p:cNvSpPr/>
          <p:nvPr/>
        </p:nvSpPr>
        <p:spPr>
          <a:xfrm>
            <a:off x="503238" y="376836"/>
            <a:ext cx="3656068"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lang="es-PE" sz="1000">
                <a:solidFill>
                  <a:srgbClr val="7F7F7F"/>
                </a:solidFill>
                <a:latin typeface="Calibri"/>
                <a:ea typeface="Calibri"/>
                <a:cs typeface="Calibri"/>
                <a:sym typeface="Calibri"/>
              </a:rPr>
              <a:t>+ </a:t>
            </a:r>
            <a:r>
              <a:rPr lang="es-PE" sz="1000">
                <a:solidFill>
                  <a:srgbClr val="A5A5A5"/>
                </a:solidFill>
                <a:latin typeface="Calibri"/>
                <a:ea typeface="Calibri"/>
                <a:cs typeface="Calibri"/>
                <a:sym typeface="Calibri"/>
              </a:rPr>
              <a:t>IDENTIFICAR LOS RIESGOS</a:t>
            </a:r>
            <a:endParaRPr sz="1000">
              <a:solidFill>
                <a:srgbClr val="A5A5A5"/>
              </a:solidFill>
              <a:latin typeface="Calibri"/>
              <a:ea typeface="Calibri"/>
              <a:cs typeface="Calibri"/>
              <a:sym typeface="Calibri"/>
            </a:endParaRPr>
          </a:p>
        </p:txBody>
      </p:sp>
      <p:sp>
        <p:nvSpPr>
          <p:cNvPr id="450" name="Google Shape;450;p26"/>
          <p:cNvSpPr/>
          <p:nvPr/>
        </p:nvSpPr>
        <p:spPr>
          <a:xfrm>
            <a:off x="1511659" y="4567923"/>
            <a:ext cx="5790855" cy="666065"/>
          </a:xfrm>
          <a:prstGeom prst="roundRect">
            <a:avLst>
              <a:gd fmla="val 16667" name="adj"/>
            </a:avLst>
          </a:prstGeom>
          <a:solidFill>
            <a:srgbClr val="F2F2F2"/>
          </a:solidFill>
          <a:ln>
            <a:noFill/>
          </a:ln>
        </p:spPr>
        <p:txBody>
          <a:bodyPr anchorCtr="0" anchor="ctr" bIns="45700" lIns="91425" spcFirstLastPara="1" rIns="91425" wrap="square" tIns="45700">
            <a:noAutofit/>
          </a:bodyPr>
          <a:lstStyle/>
          <a:p>
            <a:pPr indent="0" lvl="0" marL="0" marR="0" rtl="0" algn="just">
              <a:spcBef>
                <a:spcPts val="0"/>
              </a:spcBef>
              <a:spcAft>
                <a:spcPts val="0"/>
              </a:spcAft>
              <a:buClr>
                <a:schemeClr val="dk1"/>
              </a:buClr>
              <a:buSzPts val="1600"/>
              <a:buFont typeface="Calibri"/>
              <a:buNone/>
            </a:pPr>
            <a:r>
              <a:rPr lang="es-PE" sz="1600">
                <a:solidFill>
                  <a:schemeClr val="dk1"/>
                </a:solidFill>
                <a:latin typeface="Calibri"/>
                <a:ea typeface="Calibri"/>
                <a:cs typeface="Calibri"/>
                <a:sym typeface="Calibri"/>
              </a:rPr>
              <a:t>Durante toda la vida del proyecto y hasta un día después del cierre del proyecto.</a:t>
            </a:r>
            <a:endParaRPr sz="1600">
              <a:solidFill>
                <a:schemeClr val="lt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27"/>
          <p:cNvSpPr txBox="1"/>
          <p:nvPr/>
        </p:nvSpPr>
        <p:spPr>
          <a:xfrm>
            <a:off x="503238" y="919308"/>
            <a:ext cx="5445279" cy="246221"/>
          </a:xfrm>
          <a:prstGeom prst="rect">
            <a:avLst/>
          </a:prstGeom>
          <a:noFill/>
          <a:ln>
            <a:noFill/>
          </a:ln>
        </p:spPr>
        <p:txBody>
          <a:bodyPr anchorCtr="0" anchor="t" bIns="0" lIns="0" spcFirstLastPara="1" rIns="0" wrap="square" tIns="0">
            <a:spAutoFit/>
          </a:bodyPr>
          <a:lstStyle/>
          <a:p>
            <a:pPr indent="0" lvl="0" marL="0" marR="0" rtl="0" algn="just">
              <a:spcBef>
                <a:spcPts val="0"/>
              </a:spcBef>
              <a:spcAft>
                <a:spcPts val="0"/>
              </a:spcAft>
              <a:buClr>
                <a:schemeClr val="dk1"/>
              </a:buClr>
              <a:buSzPts val="1600"/>
              <a:buFont typeface="Calibri"/>
              <a:buNone/>
            </a:pPr>
            <a:r>
              <a:rPr b="1" lang="es-PE" sz="1600">
                <a:solidFill>
                  <a:schemeClr val="dk1"/>
                </a:solidFill>
                <a:latin typeface="Calibri"/>
                <a:ea typeface="Calibri"/>
                <a:cs typeface="Calibri"/>
                <a:sym typeface="Calibri"/>
              </a:rPr>
              <a:t>¿TODOS LOS RIESGOS SE MANTIENEN ESTÁTICOS?</a:t>
            </a:r>
            <a:endParaRPr/>
          </a:p>
        </p:txBody>
      </p:sp>
      <p:sp>
        <p:nvSpPr>
          <p:cNvPr id="457" name="Google Shape;457;p27"/>
          <p:cNvSpPr/>
          <p:nvPr/>
        </p:nvSpPr>
        <p:spPr>
          <a:xfrm>
            <a:off x="627977" y="1505070"/>
            <a:ext cx="480053" cy="2760307"/>
          </a:xfrm>
          <a:prstGeom prst="upArrow">
            <a:avLst>
              <a:gd fmla="val 50000" name="adj1"/>
              <a:gd fmla="val 50000" name="adj2"/>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500"/>
              <a:buFont typeface="Arial"/>
              <a:buNone/>
            </a:pPr>
            <a:r>
              <a:t/>
            </a:r>
            <a:endParaRPr sz="1500">
              <a:solidFill>
                <a:schemeClr val="lt1"/>
              </a:solidFill>
              <a:latin typeface="Calibri"/>
              <a:ea typeface="Calibri"/>
              <a:cs typeface="Calibri"/>
              <a:sym typeface="Calibri"/>
            </a:endParaRPr>
          </a:p>
        </p:txBody>
      </p:sp>
      <p:sp>
        <p:nvSpPr>
          <p:cNvPr id="458" name="Google Shape;458;p27"/>
          <p:cNvSpPr txBox="1"/>
          <p:nvPr/>
        </p:nvSpPr>
        <p:spPr>
          <a:xfrm rot="-5400000">
            <a:off x="-302125" y="2839266"/>
            <a:ext cx="2340260" cy="27193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lt1"/>
              </a:buClr>
              <a:buSzPts val="1167"/>
              <a:buFont typeface="Calibri"/>
              <a:buNone/>
            </a:pPr>
            <a:r>
              <a:rPr b="1" lang="es-PE" sz="1167">
                <a:solidFill>
                  <a:schemeClr val="lt1"/>
                </a:solidFill>
                <a:latin typeface="Calibri"/>
                <a:ea typeface="Calibri"/>
                <a:cs typeface="Calibri"/>
                <a:sym typeface="Calibri"/>
              </a:rPr>
              <a:t>Valor en $$$ (Impacto)</a:t>
            </a:r>
            <a:endParaRPr sz="1800">
              <a:solidFill>
                <a:schemeClr val="dk1"/>
              </a:solidFill>
              <a:latin typeface="Arial"/>
              <a:ea typeface="Arial"/>
              <a:cs typeface="Arial"/>
              <a:sym typeface="Arial"/>
            </a:endParaRPr>
          </a:p>
        </p:txBody>
      </p:sp>
      <p:sp>
        <p:nvSpPr>
          <p:cNvPr id="459" name="Google Shape;459;p27"/>
          <p:cNvSpPr/>
          <p:nvPr/>
        </p:nvSpPr>
        <p:spPr>
          <a:xfrm rot="5400000">
            <a:off x="3695320" y="1212040"/>
            <a:ext cx="480053" cy="5866647"/>
          </a:xfrm>
          <a:prstGeom prst="upArrow">
            <a:avLst>
              <a:gd fmla="val 50000" name="adj1"/>
              <a:gd fmla="val 50000" name="adj2"/>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500"/>
              <a:buFont typeface="Arial"/>
              <a:buNone/>
            </a:pPr>
            <a:r>
              <a:t/>
            </a:r>
            <a:endParaRPr sz="1500">
              <a:solidFill>
                <a:schemeClr val="lt1"/>
              </a:solidFill>
              <a:latin typeface="Calibri"/>
              <a:ea typeface="Calibri"/>
              <a:cs typeface="Calibri"/>
              <a:sym typeface="Calibri"/>
            </a:endParaRPr>
          </a:p>
        </p:txBody>
      </p:sp>
      <p:sp>
        <p:nvSpPr>
          <p:cNvPr id="460" name="Google Shape;460;p27"/>
          <p:cNvSpPr txBox="1"/>
          <p:nvPr/>
        </p:nvSpPr>
        <p:spPr>
          <a:xfrm>
            <a:off x="2488183" y="4025350"/>
            <a:ext cx="2340260" cy="27193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lt1"/>
              </a:buClr>
              <a:buSzPts val="1167"/>
              <a:buFont typeface="Calibri"/>
              <a:buNone/>
            </a:pPr>
            <a:r>
              <a:rPr b="1" lang="es-PE" sz="1167">
                <a:solidFill>
                  <a:schemeClr val="lt1"/>
                </a:solidFill>
                <a:latin typeface="Calibri"/>
                <a:ea typeface="Calibri"/>
                <a:cs typeface="Calibri"/>
                <a:sym typeface="Calibri"/>
              </a:rPr>
              <a:t>Tiempo</a:t>
            </a:r>
            <a:endParaRPr sz="1800">
              <a:solidFill>
                <a:schemeClr val="dk1"/>
              </a:solidFill>
              <a:latin typeface="Arial"/>
              <a:ea typeface="Arial"/>
              <a:cs typeface="Arial"/>
              <a:sym typeface="Arial"/>
            </a:endParaRPr>
          </a:p>
        </p:txBody>
      </p:sp>
      <p:cxnSp>
        <p:nvCxnSpPr>
          <p:cNvPr id="461" name="Google Shape;461;p27"/>
          <p:cNvCxnSpPr/>
          <p:nvPr/>
        </p:nvCxnSpPr>
        <p:spPr>
          <a:xfrm>
            <a:off x="2008130" y="1805103"/>
            <a:ext cx="0" cy="2220248"/>
          </a:xfrm>
          <a:prstGeom prst="straightConnector1">
            <a:avLst/>
          </a:prstGeom>
          <a:noFill/>
          <a:ln cap="flat" cmpd="sng" w="9525">
            <a:solidFill>
              <a:schemeClr val="dk1"/>
            </a:solidFill>
            <a:prstDash val="dash"/>
            <a:round/>
            <a:headEnd len="med" w="med" type="diamond"/>
            <a:tailEnd len="med" w="med" type="diamond"/>
          </a:ln>
        </p:spPr>
      </p:cxnSp>
      <p:cxnSp>
        <p:nvCxnSpPr>
          <p:cNvPr id="462" name="Google Shape;462;p27"/>
          <p:cNvCxnSpPr/>
          <p:nvPr/>
        </p:nvCxnSpPr>
        <p:spPr>
          <a:xfrm>
            <a:off x="3328277" y="1805103"/>
            <a:ext cx="0" cy="2220248"/>
          </a:xfrm>
          <a:prstGeom prst="straightConnector1">
            <a:avLst/>
          </a:prstGeom>
          <a:noFill/>
          <a:ln cap="flat" cmpd="sng" w="9525">
            <a:solidFill>
              <a:schemeClr val="dk1"/>
            </a:solidFill>
            <a:prstDash val="dash"/>
            <a:round/>
            <a:headEnd len="med" w="med" type="diamond"/>
            <a:tailEnd len="med" w="med" type="diamond"/>
          </a:ln>
        </p:spPr>
      </p:cxnSp>
      <p:cxnSp>
        <p:nvCxnSpPr>
          <p:cNvPr id="463" name="Google Shape;463;p27"/>
          <p:cNvCxnSpPr/>
          <p:nvPr/>
        </p:nvCxnSpPr>
        <p:spPr>
          <a:xfrm>
            <a:off x="5548523" y="1805103"/>
            <a:ext cx="0" cy="2220248"/>
          </a:xfrm>
          <a:prstGeom prst="straightConnector1">
            <a:avLst/>
          </a:prstGeom>
          <a:noFill/>
          <a:ln cap="flat" cmpd="sng" w="9525">
            <a:solidFill>
              <a:schemeClr val="dk1"/>
            </a:solidFill>
            <a:prstDash val="dash"/>
            <a:round/>
            <a:headEnd len="med" w="med" type="diamond"/>
            <a:tailEnd len="med" w="med" type="diamond"/>
          </a:ln>
        </p:spPr>
      </p:cxnSp>
      <p:cxnSp>
        <p:nvCxnSpPr>
          <p:cNvPr id="464" name="Google Shape;464;p27"/>
          <p:cNvCxnSpPr/>
          <p:nvPr/>
        </p:nvCxnSpPr>
        <p:spPr>
          <a:xfrm>
            <a:off x="6568637" y="1805104"/>
            <a:ext cx="0" cy="2220248"/>
          </a:xfrm>
          <a:prstGeom prst="straightConnector1">
            <a:avLst/>
          </a:prstGeom>
          <a:noFill/>
          <a:ln cap="flat" cmpd="sng" w="9525">
            <a:solidFill>
              <a:schemeClr val="dk1"/>
            </a:solidFill>
            <a:prstDash val="dash"/>
            <a:round/>
            <a:headEnd len="med" w="med" type="diamond"/>
            <a:tailEnd len="med" w="med" type="diamond"/>
          </a:ln>
        </p:spPr>
      </p:cxnSp>
      <p:sp>
        <p:nvSpPr>
          <p:cNvPr id="465" name="Google Shape;465;p27"/>
          <p:cNvSpPr txBox="1"/>
          <p:nvPr/>
        </p:nvSpPr>
        <p:spPr>
          <a:xfrm>
            <a:off x="747990" y="1805104"/>
            <a:ext cx="1469740" cy="27193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167"/>
              <a:buFont typeface="Calibri"/>
              <a:buNone/>
            </a:pPr>
            <a:r>
              <a:rPr b="1" lang="es-PE" sz="1167">
                <a:solidFill>
                  <a:schemeClr val="dk1"/>
                </a:solidFill>
                <a:latin typeface="Calibri"/>
                <a:ea typeface="Calibri"/>
                <a:cs typeface="Calibri"/>
                <a:sym typeface="Calibri"/>
              </a:rPr>
              <a:t>Iniciación</a:t>
            </a:r>
            <a:endParaRPr sz="1800">
              <a:solidFill>
                <a:schemeClr val="dk1"/>
              </a:solidFill>
              <a:latin typeface="Arial"/>
              <a:ea typeface="Arial"/>
              <a:cs typeface="Arial"/>
              <a:sym typeface="Arial"/>
            </a:endParaRPr>
          </a:p>
        </p:txBody>
      </p:sp>
      <p:sp>
        <p:nvSpPr>
          <p:cNvPr id="466" name="Google Shape;466;p27"/>
          <p:cNvSpPr txBox="1"/>
          <p:nvPr/>
        </p:nvSpPr>
        <p:spPr>
          <a:xfrm>
            <a:off x="1918543" y="1805104"/>
            <a:ext cx="1469740" cy="27193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167"/>
              <a:buFont typeface="Calibri"/>
              <a:buNone/>
            </a:pPr>
            <a:r>
              <a:rPr b="1" lang="es-PE" sz="1167">
                <a:solidFill>
                  <a:schemeClr val="dk1"/>
                </a:solidFill>
                <a:latin typeface="Calibri"/>
                <a:ea typeface="Calibri"/>
                <a:cs typeface="Calibri"/>
                <a:sym typeface="Calibri"/>
              </a:rPr>
              <a:t>Planificación</a:t>
            </a:r>
            <a:endParaRPr sz="1800">
              <a:solidFill>
                <a:schemeClr val="dk1"/>
              </a:solidFill>
              <a:latin typeface="Arial"/>
              <a:ea typeface="Arial"/>
              <a:cs typeface="Arial"/>
              <a:sym typeface="Arial"/>
            </a:endParaRPr>
          </a:p>
        </p:txBody>
      </p:sp>
      <p:sp>
        <p:nvSpPr>
          <p:cNvPr id="467" name="Google Shape;467;p27"/>
          <p:cNvSpPr txBox="1"/>
          <p:nvPr/>
        </p:nvSpPr>
        <p:spPr>
          <a:xfrm>
            <a:off x="3658313" y="1805104"/>
            <a:ext cx="1469740" cy="27193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167"/>
              <a:buFont typeface="Calibri"/>
              <a:buNone/>
            </a:pPr>
            <a:r>
              <a:rPr b="1" lang="es-PE" sz="1167">
                <a:solidFill>
                  <a:schemeClr val="dk1"/>
                </a:solidFill>
                <a:latin typeface="Calibri"/>
                <a:ea typeface="Calibri"/>
                <a:cs typeface="Calibri"/>
                <a:sym typeface="Calibri"/>
              </a:rPr>
              <a:t>Ejecución</a:t>
            </a:r>
            <a:endParaRPr sz="1800">
              <a:solidFill>
                <a:schemeClr val="dk1"/>
              </a:solidFill>
              <a:latin typeface="Arial"/>
              <a:ea typeface="Arial"/>
              <a:cs typeface="Arial"/>
              <a:sym typeface="Arial"/>
            </a:endParaRPr>
          </a:p>
        </p:txBody>
      </p:sp>
      <p:sp>
        <p:nvSpPr>
          <p:cNvPr id="468" name="Google Shape;468;p27"/>
          <p:cNvSpPr txBox="1"/>
          <p:nvPr/>
        </p:nvSpPr>
        <p:spPr>
          <a:xfrm>
            <a:off x="5373963" y="1805104"/>
            <a:ext cx="1469740" cy="27193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167"/>
              <a:buFont typeface="Calibri"/>
              <a:buNone/>
            </a:pPr>
            <a:r>
              <a:rPr b="1" lang="es-PE" sz="1167">
                <a:solidFill>
                  <a:schemeClr val="dk1"/>
                </a:solidFill>
                <a:latin typeface="Calibri"/>
                <a:ea typeface="Calibri"/>
                <a:cs typeface="Calibri"/>
                <a:sym typeface="Calibri"/>
              </a:rPr>
              <a:t>Cierre</a:t>
            </a:r>
            <a:endParaRPr sz="1800">
              <a:solidFill>
                <a:schemeClr val="dk1"/>
              </a:solidFill>
              <a:latin typeface="Arial"/>
              <a:ea typeface="Arial"/>
              <a:cs typeface="Arial"/>
              <a:sym typeface="Arial"/>
            </a:endParaRPr>
          </a:p>
        </p:txBody>
      </p:sp>
      <p:sp>
        <p:nvSpPr>
          <p:cNvPr id="469" name="Google Shape;469;p27"/>
          <p:cNvSpPr txBox="1"/>
          <p:nvPr/>
        </p:nvSpPr>
        <p:spPr>
          <a:xfrm>
            <a:off x="2818219" y="1376829"/>
            <a:ext cx="1680188" cy="27193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167"/>
              <a:buFont typeface="Calibri"/>
              <a:buNone/>
            </a:pPr>
            <a:r>
              <a:rPr b="1" lang="es-PE" sz="1167">
                <a:solidFill>
                  <a:schemeClr val="dk1"/>
                </a:solidFill>
                <a:latin typeface="Calibri"/>
                <a:ea typeface="Calibri"/>
                <a:cs typeface="Calibri"/>
                <a:sym typeface="Calibri"/>
              </a:rPr>
              <a:t>Monitoreo y Control</a:t>
            </a:r>
            <a:endParaRPr sz="1800">
              <a:solidFill>
                <a:schemeClr val="dk1"/>
              </a:solidFill>
              <a:latin typeface="Arial"/>
              <a:ea typeface="Arial"/>
              <a:cs typeface="Arial"/>
              <a:sym typeface="Arial"/>
            </a:endParaRPr>
          </a:p>
        </p:txBody>
      </p:sp>
      <p:cxnSp>
        <p:nvCxnSpPr>
          <p:cNvPr id="470" name="Google Shape;470;p27"/>
          <p:cNvCxnSpPr>
            <a:stCxn id="469" idx="3"/>
            <a:endCxn id="468" idx="0"/>
          </p:cNvCxnSpPr>
          <p:nvPr/>
        </p:nvCxnSpPr>
        <p:spPr>
          <a:xfrm>
            <a:off x="4498407" y="1512796"/>
            <a:ext cx="1610400" cy="292200"/>
          </a:xfrm>
          <a:prstGeom prst="bentConnector2">
            <a:avLst/>
          </a:prstGeom>
          <a:noFill/>
          <a:ln cap="flat" cmpd="sng" w="9525">
            <a:solidFill>
              <a:srgbClr val="A5A5A5"/>
            </a:solidFill>
            <a:prstDash val="solid"/>
            <a:round/>
            <a:headEnd len="sm" w="sm" type="none"/>
            <a:tailEnd len="med" w="med" type="triangle"/>
          </a:ln>
        </p:spPr>
      </p:cxnSp>
      <p:cxnSp>
        <p:nvCxnSpPr>
          <p:cNvPr id="471" name="Google Shape;471;p27"/>
          <p:cNvCxnSpPr>
            <a:stCxn id="469" idx="1"/>
            <a:endCxn id="465" idx="0"/>
          </p:cNvCxnSpPr>
          <p:nvPr/>
        </p:nvCxnSpPr>
        <p:spPr>
          <a:xfrm flipH="1">
            <a:off x="1482919" y="1512796"/>
            <a:ext cx="1335300" cy="292200"/>
          </a:xfrm>
          <a:prstGeom prst="bentConnector2">
            <a:avLst/>
          </a:prstGeom>
          <a:noFill/>
          <a:ln cap="flat" cmpd="sng" w="9525">
            <a:solidFill>
              <a:srgbClr val="A5A5A5"/>
            </a:solidFill>
            <a:prstDash val="solid"/>
            <a:round/>
            <a:headEnd len="sm" w="sm" type="none"/>
            <a:tailEnd len="med" w="med" type="triangle"/>
          </a:ln>
        </p:spPr>
      </p:cxnSp>
      <p:sp>
        <p:nvSpPr>
          <p:cNvPr id="472" name="Google Shape;472;p27"/>
          <p:cNvSpPr/>
          <p:nvPr/>
        </p:nvSpPr>
        <p:spPr>
          <a:xfrm>
            <a:off x="1048023" y="3485291"/>
            <a:ext cx="5490822" cy="343584"/>
          </a:xfrm>
          <a:prstGeom prst="roundRect">
            <a:avLst>
              <a:gd fmla="val 16667" name="adj"/>
            </a:avLst>
          </a:prstGeom>
          <a:solidFill>
            <a:srgbClr val="FEC212"/>
          </a:solidFill>
          <a:ln cap="flat" cmpd="sng" w="2540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500"/>
              <a:buFont typeface="Calibri"/>
              <a:buNone/>
            </a:pPr>
            <a:r>
              <a:rPr b="1" lang="es-PE" sz="1500">
                <a:solidFill>
                  <a:schemeClr val="lt1"/>
                </a:solidFill>
                <a:latin typeface="Calibri"/>
                <a:ea typeface="Calibri"/>
                <a:cs typeface="Calibri"/>
                <a:sym typeface="Calibri"/>
              </a:rPr>
              <a:t>Identificar Riesgos</a:t>
            </a:r>
            <a:endParaRPr sz="1800">
              <a:solidFill>
                <a:schemeClr val="dk1"/>
              </a:solidFill>
              <a:latin typeface="Arial"/>
              <a:ea typeface="Arial"/>
              <a:cs typeface="Arial"/>
              <a:sym typeface="Arial"/>
            </a:endParaRPr>
          </a:p>
        </p:txBody>
      </p:sp>
      <p:sp>
        <p:nvSpPr>
          <p:cNvPr id="473" name="Google Shape;473;p27"/>
          <p:cNvSpPr txBox="1"/>
          <p:nvPr/>
        </p:nvSpPr>
        <p:spPr>
          <a:xfrm>
            <a:off x="1137610" y="2154700"/>
            <a:ext cx="510481" cy="553998"/>
          </a:xfrm>
          <a:prstGeom prst="rect">
            <a:avLst/>
          </a:prstGeom>
          <a:solidFill>
            <a:srgbClr val="EF4539"/>
          </a:solid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lt1"/>
              </a:buClr>
              <a:buSzPts val="3000"/>
              <a:buFont typeface="Calibri"/>
              <a:buNone/>
            </a:pPr>
            <a:r>
              <a:rPr b="1" lang="es-PE" sz="3000">
                <a:solidFill>
                  <a:schemeClr val="lt1"/>
                </a:solidFill>
                <a:latin typeface="Calibri"/>
                <a:ea typeface="Calibri"/>
                <a:cs typeface="Calibri"/>
                <a:sym typeface="Calibri"/>
              </a:rPr>
              <a:t>R</a:t>
            </a:r>
            <a:endParaRPr sz="1800">
              <a:solidFill>
                <a:schemeClr val="dk1"/>
              </a:solidFill>
              <a:latin typeface="Arial"/>
              <a:ea typeface="Arial"/>
              <a:cs typeface="Arial"/>
              <a:sym typeface="Arial"/>
            </a:endParaRPr>
          </a:p>
        </p:txBody>
      </p:sp>
      <p:sp>
        <p:nvSpPr>
          <p:cNvPr id="474" name="Google Shape;474;p27"/>
          <p:cNvSpPr txBox="1"/>
          <p:nvPr/>
        </p:nvSpPr>
        <p:spPr>
          <a:xfrm>
            <a:off x="3583517" y="2257292"/>
            <a:ext cx="355005" cy="348878"/>
          </a:xfrm>
          <a:prstGeom prst="rect">
            <a:avLst/>
          </a:prstGeom>
          <a:solidFill>
            <a:srgbClr val="EF4539"/>
          </a:solid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lt1"/>
              </a:buClr>
              <a:buSzPts val="1667"/>
              <a:buFont typeface="Calibri"/>
              <a:buNone/>
            </a:pPr>
            <a:r>
              <a:rPr b="1" lang="es-PE" sz="1667">
                <a:solidFill>
                  <a:schemeClr val="lt1"/>
                </a:solidFill>
                <a:latin typeface="Calibri"/>
                <a:ea typeface="Calibri"/>
                <a:cs typeface="Calibri"/>
                <a:sym typeface="Calibri"/>
              </a:rPr>
              <a:t>R</a:t>
            </a:r>
            <a:endParaRPr sz="1800">
              <a:solidFill>
                <a:schemeClr val="dk1"/>
              </a:solidFill>
              <a:latin typeface="Arial"/>
              <a:ea typeface="Arial"/>
              <a:cs typeface="Arial"/>
              <a:sym typeface="Arial"/>
            </a:endParaRPr>
          </a:p>
        </p:txBody>
      </p:sp>
      <p:cxnSp>
        <p:nvCxnSpPr>
          <p:cNvPr id="475" name="Google Shape;475;p27"/>
          <p:cNvCxnSpPr>
            <a:stCxn id="473" idx="3"/>
            <a:endCxn id="474" idx="1"/>
          </p:cNvCxnSpPr>
          <p:nvPr/>
        </p:nvCxnSpPr>
        <p:spPr>
          <a:xfrm>
            <a:off x="1648091" y="2431699"/>
            <a:ext cx="1935300" cy="0"/>
          </a:xfrm>
          <a:prstGeom prst="straightConnector1">
            <a:avLst/>
          </a:prstGeom>
          <a:noFill/>
          <a:ln cap="flat" cmpd="sng" w="9525">
            <a:solidFill>
              <a:srgbClr val="EF4539"/>
            </a:solidFill>
            <a:prstDash val="solid"/>
            <a:round/>
            <a:headEnd len="sm" w="sm" type="none"/>
            <a:tailEnd len="med" w="med" type="triangle"/>
          </a:ln>
        </p:spPr>
      </p:cxnSp>
      <p:sp>
        <p:nvSpPr>
          <p:cNvPr id="476" name="Google Shape;476;p27"/>
          <p:cNvSpPr txBox="1"/>
          <p:nvPr/>
        </p:nvSpPr>
        <p:spPr>
          <a:xfrm>
            <a:off x="2373205" y="2926726"/>
            <a:ext cx="355005" cy="348878"/>
          </a:xfrm>
          <a:prstGeom prst="rect">
            <a:avLst/>
          </a:prstGeom>
          <a:solidFill>
            <a:srgbClr val="EF4539"/>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Clr>
                <a:schemeClr val="lt1"/>
              </a:buClr>
              <a:buSzPts val="1667"/>
              <a:buFont typeface="Calibri"/>
              <a:buNone/>
            </a:pPr>
            <a:r>
              <a:rPr b="1" lang="es-PE" sz="1667">
                <a:solidFill>
                  <a:schemeClr val="lt1"/>
                </a:solidFill>
                <a:latin typeface="Calibri"/>
                <a:ea typeface="Calibri"/>
                <a:cs typeface="Calibri"/>
                <a:sym typeface="Calibri"/>
              </a:rPr>
              <a:t>R</a:t>
            </a:r>
            <a:endParaRPr sz="1800">
              <a:solidFill>
                <a:schemeClr val="dk1"/>
              </a:solidFill>
              <a:latin typeface="Arial"/>
              <a:ea typeface="Arial"/>
              <a:cs typeface="Arial"/>
              <a:sym typeface="Arial"/>
            </a:endParaRPr>
          </a:p>
        </p:txBody>
      </p:sp>
      <p:sp>
        <p:nvSpPr>
          <p:cNvPr id="477" name="Google Shape;477;p27"/>
          <p:cNvSpPr txBox="1"/>
          <p:nvPr/>
        </p:nvSpPr>
        <p:spPr>
          <a:xfrm>
            <a:off x="4354540" y="2515775"/>
            <a:ext cx="639772" cy="861774"/>
          </a:xfrm>
          <a:prstGeom prst="rect">
            <a:avLst/>
          </a:prstGeom>
          <a:solidFill>
            <a:srgbClr val="EF4539"/>
          </a:solid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lt1"/>
              </a:buClr>
              <a:buSzPts val="5000"/>
              <a:buFont typeface="Calibri"/>
              <a:buNone/>
            </a:pPr>
            <a:r>
              <a:rPr b="1" lang="es-PE" sz="5000">
                <a:solidFill>
                  <a:schemeClr val="lt1"/>
                </a:solidFill>
                <a:latin typeface="Calibri"/>
                <a:ea typeface="Calibri"/>
                <a:cs typeface="Calibri"/>
                <a:sym typeface="Calibri"/>
              </a:rPr>
              <a:t>R</a:t>
            </a:r>
            <a:endParaRPr sz="1800">
              <a:solidFill>
                <a:schemeClr val="dk1"/>
              </a:solidFill>
              <a:latin typeface="Arial"/>
              <a:ea typeface="Arial"/>
              <a:cs typeface="Arial"/>
              <a:sym typeface="Arial"/>
            </a:endParaRPr>
          </a:p>
        </p:txBody>
      </p:sp>
      <p:cxnSp>
        <p:nvCxnSpPr>
          <p:cNvPr id="478" name="Google Shape;478;p27"/>
          <p:cNvCxnSpPr>
            <a:stCxn id="476" idx="3"/>
          </p:cNvCxnSpPr>
          <p:nvPr/>
        </p:nvCxnSpPr>
        <p:spPr>
          <a:xfrm flipH="1" rot="10800000">
            <a:off x="2728210" y="3089165"/>
            <a:ext cx="1626300" cy="12000"/>
          </a:xfrm>
          <a:prstGeom prst="straightConnector1">
            <a:avLst/>
          </a:prstGeom>
          <a:noFill/>
          <a:ln cap="flat" cmpd="sng" w="9525">
            <a:solidFill>
              <a:srgbClr val="EF4539"/>
            </a:solidFill>
            <a:prstDash val="solid"/>
            <a:round/>
            <a:headEnd len="sm" w="sm" type="none"/>
            <a:tailEnd len="med" w="med" type="triangle"/>
          </a:ln>
        </p:spPr>
      </p:cxnSp>
      <p:sp>
        <p:nvSpPr>
          <p:cNvPr id="479" name="Google Shape;479;p27"/>
          <p:cNvSpPr txBox="1"/>
          <p:nvPr/>
        </p:nvSpPr>
        <p:spPr>
          <a:xfrm>
            <a:off x="5225189" y="2669662"/>
            <a:ext cx="510481" cy="553998"/>
          </a:xfrm>
          <a:prstGeom prst="rect">
            <a:avLst/>
          </a:prstGeom>
          <a:solidFill>
            <a:srgbClr val="00B1C2"/>
          </a:solid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lt1"/>
              </a:buClr>
              <a:buSzPts val="3000"/>
              <a:buFont typeface="Calibri"/>
              <a:buNone/>
            </a:pPr>
            <a:r>
              <a:rPr b="1" lang="es-PE" sz="3000">
                <a:solidFill>
                  <a:schemeClr val="lt1"/>
                </a:solidFill>
                <a:latin typeface="Calibri"/>
                <a:ea typeface="Calibri"/>
                <a:cs typeface="Calibri"/>
                <a:sym typeface="Calibri"/>
              </a:rPr>
              <a:t>I</a:t>
            </a:r>
            <a:endParaRPr sz="1800">
              <a:solidFill>
                <a:schemeClr val="dk1"/>
              </a:solidFill>
              <a:latin typeface="Arial"/>
              <a:ea typeface="Arial"/>
              <a:cs typeface="Arial"/>
              <a:sym typeface="Arial"/>
            </a:endParaRPr>
          </a:p>
        </p:txBody>
      </p:sp>
      <p:cxnSp>
        <p:nvCxnSpPr>
          <p:cNvPr id="480" name="Google Shape;480;p27"/>
          <p:cNvCxnSpPr>
            <a:stCxn id="477" idx="3"/>
            <a:endCxn id="479" idx="1"/>
          </p:cNvCxnSpPr>
          <p:nvPr/>
        </p:nvCxnSpPr>
        <p:spPr>
          <a:xfrm>
            <a:off x="4994312" y="2946662"/>
            <a:ext cx="231000" cy="0"/>
          </a:xfrm>
          <a:prstGeom prst="straightConnector1">
            <a:avLst/>
          </a:prstGeom>
          <a:noFill/>
          <a:ln cap="flat" cmpd="sng" w="9525">
            <a:solidFill>
              <a:srgbClr val="00B1C2"/>
            </a:solidFill>
            <a:prstDash val="solid"/>
            <a:round/>
            <a:headEnd len="sm" w="sm" type="none"/>
            <a:tailEnd len="med" w="med" type="triangle"/>
          </a:ln>
        </p:spPr>
      </p:cxnSp>
      <p:sp>
        <p:nvSpPr>
          <p:cNvPr id="481" name="Google Shape;481;p27"/>
          <p:cNvSpPr txBox="1"/>
          <p:nvPr/>
        </p:nvSpPr>
        <p:spPr>
          <a:xfrm>
            <a:off x="6883523" y="3148713"/>
            <a:ext cx="285034" cy="307777"/>
          </a:xfrm>
          <a:prstGeom prst="rect">
            <a:avLst/>
          </a:prstGeom>
          <a:solidFill>
            <a:srgbClr val="EF4539"/>
          </a:solid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lt1"/>
              </a:buClr>
              <a:buSzPts val="1400"/>
              <a:buFont typeface="Calibri"/>
              <a:buNone/>
            </a:pPr>
            <a:r>
              <a:rPr b="1" lang="es-PE" sz="1400">
                <a:solidFill>
                  <a:schemeClr val="lt1"/>
                </a:solidFill>
                <a:latin typeface="Calibri"/>
                <a:ea typeface="Calibri"/>
                <a:cs typeface="Calibri"/>
                <a:sym typeface="Calibri"/>
              </a:rPr>
              <a:t>R</a:t>
            </a:r>
            <a:endParaRPr sz="1800">
              <a:solidFill>
                <a:schemeClr val="dk1"/>
              </a:solidFill>
              <a:latin typeface="Arial"/>
              <a:ea typeface="Arial"/>
              <a:cs typeface="Arial"/>
              <a:sym typeface="Arial"/>
            </a:endParaRPr>
          </a:p>
        </p:txBody>
      </p:sp>
      <p:sp>
        <p:nvSpPr>
          <p:cNvPr id="482" name="Google Shape;482;p27"/>
          <p:cNvSpPr txBox="1"/>
          <p:nvPr/>
        </p:nvSpPr>
        <p:spPr>
          <a:xfrm>
            <a:off x="7191881" y="3187185"/>
            <a:ext cx="841030" cy="2308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900"/>
              <a:buFont typeface="Calibri"/>
              <a:buNone/>
            </a:pPr>
            <a:r>
              <a:rPr lang="es-PE" sz="900">
                <a:solidFill>
                  <a:schemeClr val="dk1"/>
                </a:solidFill>
                <a:latin typeface="Calibri"/>
                <a:ea typeface="Calibri"/>
                <a:cs typeface="Calibri"/>
                <a:sym typeface="Calibri"/>
              </a:rPr>
              <a:t>Riesgo</a:t>
            </a:r>
            <a:endParaRPr sz="900">
              <a:solidFill>
                <a:schemeClr val="dk1"/>
              </a:solidFill>
              <a:latin typeface="Calibri"/>
              <a:ea typeface="Calibri"/>
              <a:cs typeface="Calibri"/>
              <a:sym typeface="Calibri"/>
            </a:endParaRPr>
          </a:p>
        </p:txBody>
      </p:sp>
      <p:sp>
        <p:nvSpPr>
          <p:cNvPr id="483" name="Google Shape;483;p27"/>
          <p:cNvSpPr txBox="1"/>
          <p:nvPr/>
        </p:nvSpPr>
        <p:spPr>
          <a:xfrm>
            <a:off x="6883523" y="3611967"/>
            <a:ext cx="285034" cy="369332"/>
          </a:xfrm>
          <a:prstGeom prst="rect">
            <a:avLst/>
          </a:prstGeom>
          <a:solidFill>
            <a:srgbClr val="00B1C2"/>
          </a:solid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lt1"/>
              </a:buClr>
              <a:buSzPts val="1800"/>
              <a:buFont typeface="Calibri"/>
              <a:buNone/>
            </a:pPr>
            <a:r>
              <a:rPr b="1" lang="es-PE" sz="1800">
                <a:solidFill>
                  <a:schemeClr val="lt1"/>
                </a:solidFill>
                <a:latin typeface="Calibri"/>
                <a:ea typeface="Calibri"/>
                <a:cs typeface="Calibri"/>
                <a:sym typeface="Calibri"/>
              </a:rPr>
              <a:t>I</a:t>
            </a:r>
            <a:endParaRPr sz="1800">
              <a:solidFill>
                <a:schemeClr val="dk1"/>
              </a:solidFill>
              <a:latin typeface="Arial"/>
              <a:ea typeface="Arial"/>
              <a:cs typeface="Arial"/>
              <a:sym typeface="Arial"/>
            </a:endParaRPr>
          </a:p>
        </p:txBody>
      </p:sp>
      <p:sp>
        <p:nvSpPr>
          <p:cNvPr id="484" name="Google Shape;484;p27"/>
          <p:cNvSpPr txBox="1"/>
          <p:nvPr/>
        </p:nvSpPr>
        <p:spPr>
          <a:xfrm>
            <a:off x="7191881" y="3611967"/>
            <a:ext cx="139607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900"/>
              <a:buFont typeface="Calibri"/>
              <a:buNone/>
            </a:pPr>
            <a:r>
              <a:rPr lang="es-PE" sz="900">
                <a:solidFill>
                  <a:schemeClr val="dk1"/>
                </a:solidFill>
                <a:latin typeface="Calibri"/>
                <a:ea typeface="Calibri"/>
                <a:cs typeface="Calibri"/>
                <a:sym typeface="Calibri"/>
              </a:rPr>
              <a:t>Impacto generado por un riesgo materializado.</a:t>
            </a:r>
            <a:endParaRPr sz="900">
              <a:solidFill>
                <a:schemeClr val="dk1"/>
              </a:solidFill>
              <a:latin typeface="Calibri"/>
              <a:ea typeface="Calibri"/>
              <a:cs typeface="Calibri"/>
              <a:sym typeface="Calibri"/>
            </a:endParaRPr>
          </a:p>
        </p:txBody>
      </p:sp>
      <p:sp>
        <p:nvSpPr>
          <p:cNvPr id="485" name="Google Shape;485;p27"/>
          <p:cNvSpPr/>
          <p:nvPr/>
        </p:nvSpPr>
        <p:spPr>
          <a:xfrm>
            <a:off x="503238" y="376836"/>
            <a:ext cx="3656068"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lang="es-PE" sz="1000">
                <a:solidFill>
                  <a:srgbClr val="7F7F7F"/>
                </a:solidFill>
                <a:latin typeface="Calibri"/>
                <a:ea typeface="Calibri"/>
                <a:cs typeface="Calibri"/>
                <a:sym typeface="Calibri"/>
              </a:rPr>
              <a:t>+ </a:t>
            </a:r>
            <a:r>
              <a:rPr lang="es-PE" sz="1000">
                <a:solidFill>
                  <a:srgbClr val="A5A5A5"/>
                </a:solidFill>
                <a:latin typeface="Calibri"/>
                <a:ea typeface="Calibri"/>
                <a:cs typeface="Calibri"/>
                <a:sym typeface="Calibri"/>
              </a:rPr>
              <a:t>IDENTIFICAR LOS RIESGOS</a:t>
            </a:r>
            <a:endParaRPr sz="1000">
              <a:solidFill>
                <a:srgbClr val="A5A5A5"/>
              </a:solidFill>
              <a:latin typeface="Calibri"/>
              <a:ea typeface="Calibri"/>
              <a:cs typeface="Calibri"/>
              <a:sym typeface="Calibri"/>
            </a:endParaRPr>
          </a:p>
        </p:txBody>
      </p:sp>
      <p:sp>
        <p:nvSpPr>
          <p:cNvPr id="486" name="Google Shape;486;p27"/>
          <p:cNvSpPr/>
          <p:nvPr/>
        </p:nvSpPr>
        <p:spPr>
          <a:xfrm>
            <a:off x="732038" y="4427816"/>
            <a:ext cx="5790855" cy="666065"/>
          </a:xfrm>
          <a:prstGeom prst="roundRect">
            <a:avLst>
              <a:gd fmla="val 16667" name="adj"/>
            </a:avLst>
          </a:prstGeom>
          <a:solidFill>
            <a:srgbClr val="F2F2F2"/>
          </a:solidFill>
          <a:ln>
            <a:noFill/>
          </a:ln>
        </p:spPr>
        <p:txBody>
          <a:bodyPr anchorCtr="0" anchor="ctr" bIns="45700" lIns="144000" spcFirstLastPara="1" rIns="91425" wrap="square" tIns="45700">
            <a:noAutofit/>
          </a:bodyPr>
          <a:lstStyle/>
          <a:p>
            <a:pPr indent="-177800" lvl="0" marL="177800" marR="0" rtl="0" algn="l">
              <a:spcBef>
                <a:spcPts val="0"/>
              </a:spcBef>
              <a:spcAft>
                <a:spcPts val="0"/>
              </a:spcAft>
              <a:buClr>
                <a:schemeClr val="dk1"/>
              </a:buClr>
              <a:buSzPts val="1600"/>
              <a:buFont typeface="Arial"/>
              <a:buChar char="•"/>
            </a:pPr>
            <a:r>
              <a:rPr lang="es-PE" sz="1600">
                <a:solidFill>
                  <a:schemeClr val="dk1"/>
                </a:solidFill>
                <a:latin typeface="Calibri"/>
                <a:ea typeface="Calibri"/>
                <a:cs typeface="Calibri"/>
                <a:sym typeface="Calibri"/>
              </a:rPr>
              <a:t>Los riesgos “evolucionan”.</a:t>
            </a:r>
            <a:endParaRPr sz="1600">
              <a:solidFill>
                <a:schemeClr val="lt1"/>
              </a:solidFill>
              <a:latin typeface="Calibri"/>
              <a:ea typeface="Calibri"/>
              <a:cs typeface="Calibri"/>
              <a:sym typeface="Calibri"/>
            </a:endParaRPr>
          </a:p>
          <a:p>
            <a:pPr indent="-177800" lvl="0" marL="177800" marR="0" rtl="0" algn="l">
              <a:spcBef>
                <a:spcPts val="0"/>
              </a:spcBef>
              <a:spcAft>
                <a:spcPts val="0"/>
              </a:spcAft>
              <a:buClr>
                <a:schemeClr val="dk1"/>
              </a:buClr>
              <a:buSzPts val="1600"/>
              <a:buFont typeface="Arial"/>
              <a:buChar char="•"/>
            </a:pPr>
            <a:r>
              <a:rPr lang="es-PE" sz="1600">
                <a:solidFill>
                  <a:schemeClr val="dk1"/>
                </a:solidFill>
                <a:latin typeface="Calibri"/>
                <a:ea typeface="Calibri"/>
                <a:cs typeface="Calibri"/>
                <a:sym typeface="Calibri"/>
              </a:rPr>
              <a:t>No todos los riesgos se “materializan”.</a:t>
            </a:r>
            <a:endParaRPr sz="16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28"/>
          <p:cNvSpPr txBox="1"/>
          <p:nvPr/>
        </p:nvSpPr>
        <p:spPr>
          <a:xfrm>
            <a:off x="503238" y="919032"/>
            <a:ext cx="5445279"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chemeClr val="dk1"/>
              </a:buClr>
              <a:buSzPts val="1800"/>
              <a:buFont typeface="Calibri"/>
              <a:buNone/>
            </a:pPr>
            <a:r>
              <a:rPr b="1" lang="es-PE" sz="1800">
                <a:solidFill>
                  <a:schemeClr val="dk1"/>
                </a:solidFill>
                <a:latin typeface="Calibri"/>
                <a:ea typeface="Calibri"/>
                <a:cs typeface="Calibri"/>
                <a:sym typeface="Calibri"/>
              </a:rPr>
              <a:t>¿CÓMO SE REDACTA UN RIESGO?</a:t>
            </a:r>
            <a:endParaRPr/>
          </a:p>
        </p:txBody>
      </p:sp>
      <p:sp>
        <p:nvSpPr>
          <p:cNvPr id="493" name="Google Shape;493;p28"/>
          <p:cNvSpPr txBox="1"/>
          <p:nvPr/>
        </p:nvSpPr>
        <p:spPr>
          <a:xfrm>
            <a:off x="2747265" y="3689325"/>
            <a:ext cx="619675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Calibri"/>
              <a:buNone/>
            </a:pPr>
            <a:r>
              <a:rPr b="1" lang="es-PE" sz="2400">
                <a:solidFill>
                  <a:schemeClr val="dk1"/>
                </a:solidFill>
                <a:latin typeface="Calibri"/>
                <a:ea typeface="Calibri"/>
                <a:cs typeface="Calibri"/>
                <a:sym typeface="Calibri"/>
              </a:rPr>
              <a:t>[</a:t>
            </a:r>
            <a:r>
              <a:rPr b="1" lang="es-PE" sz="2400">
                <a:solidFill>
                  <a:srgbClr val="EF4539"/>
                </a:solidFill>
                <a:latin typeface="Calibri"/>
                <a:ea typeface="Calibri"/>
                <a:cs typeface="Calibri"/>
                <a:sym typeface="Calibri"/>
              </a:rPr>
              <a:t>Causa</a:t>
            </a:r>
            <a:r>
              <a:rPr b="1" lang="es-PE" sz="2400">
                <a:solidFill>
                  <a:schemeClr val="dk1"/>
                </a:solidFill>
                <a:latin typeface="Calibri"/>
                <a:ea typeface="Calibri"/>
                <a:cs typeface="Calibri"/>
                <a:sym typeface="Calibri"/>
              </a:rPr>
              <a:t>] + [</a:t>
            </a:r>
            <a:r>
              <a:rPr b="1" lang="es-PE" sz="2400">
                <a:solidFill>
                  <a:srgbClr val="92C24D"/>
                </a:solidFill>
                <a:latin typeface="Calibri"/>
                <a:ea typeface="Calibri"/>
                <a:cs typeface="Calibri"/>
                <a:sym typeface="Calibri"/>
              </a:rPr>
              <a:t>Evento de Riesgo</a:t>
            </a:r>
            <a:r>
              <a:rPr b="1" lang="es-PE" sz="2400">
                <a:solidFill>
                  <a:schemeClr val="dk1"/>
                </a:solidFill>
                <a:latin typeface="Calibri"/>
                <a:ea typeface="Calibri"/>
                <a:cs typeface="Calibri"/>
                <a:sym typeface="Calibri"/>
              </a:rPr>
              <a:t>] + [</a:t>
            </a:r>
            <a:r>
              <a:rPr b="1" lang="es-PE" sz="2400">
                <a:solidFill>
                  <a:srgbClr val="00B1C2"/>
                </a:solidFill>
                <a:latin typeface="Calibri"/>
                <a:ea typeface="Calibri"/>
                <a:cs typeface="Calibri"/>
                <a:sym typeface="Calibri"/>
              </a:rPr>
              <a:t>Consecuencia</a:t>
            </a:r>
            <a:r>
              <a:rPr b="1" lang="es-PE" sz="2400">
                <a:solidFill>
                  <a:schemeClr val="dk1"/>
                </a:solidFill>
                <a:latin typeface="Calibri"/>
                <a:ea typeface="Calibri"/>
                <a:cs typeface="Calibri"/>
                <a:sym typeface="Calibri"/>
              </a:rPr>
              <a:t>]</a:t>
            </a:r>
            <a:endParaRPr sz="1800">
              <a:solidFill>
                <a:schemeClr val="dk1"/>
              </a:solidFill>
              <a:latin typeface="Arial"/>
              <a:ea typeface="Arial"/>
              <a:cs typeface="Arial"/>
              <a:sym typeface="Arial"/>
            </a:endParaRPr>
          </a:p>
        </p:txBody>
      </p:sp>
      <p:sp>
        <p:nvSpPr>
          <p:cNvPr id="494" name="Google Shape;494;p28"/>
          <p:cNvSpPr/>
          <p:nvPr/>
        </p:nvSpPr>
        <p:spPr>
          <a:xfrm>
            <a:off x="503238" y="376836"/>
            <a:ext cx="3656068"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lang="es-PE" sz="1000">
                <a:solidFill>
                  <a:srgbClr val="7F7F7F"/>
                </a:solidFill>
                <a:latin typeface="Calibri"/>
                <a:ea typeface="Calibri"/>
                <a:cs typeface="Calibri"/>
                <a:sym typeface="Calibri"/>
              </a:rPr>
              <a:t>+ </a:t>
            </a:r>
            <a:r>
              <a:rPr lang="es-PE" sz="1000">
                <a:solidFill>
                  <a:srgbClr val="A5A5A5"/>
                </a:solidFill>
                <a:latin typeface="Calibri"/>
                <a:ea typeface="Calibri"/>
                <a:cs typeface="Calibri"/>
                <a:sym typeface="Calibri"/>
              </a:rPr>
              <a:t>IDENTIFICAR LOS RIESGOS</a:t>
            </a:r>
            <a:endParaRPr sz="1000">
              <a:solidFill>
                <a:srgbClr val="A5A5A5"/>
              </a:solidFill>
              <a:latin typeface="Calibri"/>
              <a:ea typeface="Calibri"/>
              <a:cs typeface="Calibri"/>
              <a:sym typeface="Calibri"/>
            </a:endParaRPr>
          </a:p>
        </p:txBody>
      </p:sp>
      <p:sp>
        <p:nvSpPr>
          <p:cNvPr id="495" name="Google Shape;495;p28"/>
          <p:cNvSpPr/>
          <p:nvPr/>
        </p:nvSpPr>
        <p:spPr>
          <a:xfrm>
            <a:off x="503238" y="1413432"/>
            <a:ext cx="1484417" cy="1459925"/>
          </a:xfrm>
          <a:prstGeom prst="roundRect">
            <a:avLst>
              <a:gd fmla="val 8838" name="adj"/>
            </a:avLst>
          </a:prstGeom>
          <a:solidFill>
            <a:srgbClr val="EF4539"/>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Calibri"/>
              <a:buNone/>
            </a:pPr>
            <a:r>
              <a:rPr b="1" lang="es-PE" sz="1800">
                <a:solidFill>
                  <a:schemeClr val="lt1"/>
                </a:solidFill>
                <a:latin typeface="Calibri"/>
                <a:ea typeface="Calibri"/>
                <a:cs typeface="Calibri"/>
                <a:sym typeface="Calibri"/>
              </a:rPr>
              <a:t>Identificar Riesgos</a:t>
            </a:r>
            <a:endParaRPr/>
          </a:p>
        </p:txBody>
      </p:sp>
      <p:sp>
        <p:nvSpPr>
          <p:cNvPr id="496" name="Google Shape;496;p28"/>
          <p:cNvSpPr/>
          <p:nvPr/>
        </p:nvSpPr>
        <p:spPr>
          <a:xfrm>
            <a:off x="2103436" y="1413432"/>
            <a:ext cx="6572251" cy="1459925"/>
          </a:xfrm>
          <a:prstGeom prst="roundRect">
            <a:avLst>
              <a:gd fmla="val 8838" name="adj"/>
            </a:avLst>
          </a:prstGeom>
          <a:solidFill>
            <a:srgbClr val="F2F2F2"/>
          </a:solidFill>
          <a:ln>
            <a:noFill/>
          </a:ln>
        </p:spPr>
        <p:txBody>
          <a:bodyPr anchorCtr="0" anchor="ctr" bIns="45700" lIns="144000" spcFirstLastPara="1" rIns="180000" wrap="square" tIns="45700">
            <a:noAutofit/>
          </a:bodyPr>
          <a:lstStyle/>
          <a:p>
            <a:pPr indent="0" lvl="0" marL="0" marR="0" rtl="0" algn="l">
              <a:spcBef>
                <a:spcPts val="0"/>
              </a:spcBef>
              <a:spcAft>
                <a:spcPts val="0"/>
              </a:spcAft>
              <a:buClr>
                <a:schemeClr val="dk1"/>
              </a:buClr>
              <a:buSzPts val="1600"/>
              <a:buFont typeface="Calibri"/>
              <a:buNone/>
            </a:pPr>
            <a:r>
              <a:rPr lang="es-PE" sz="1600">
                <a:solidFill>
                  <a:schemeClr val="dk1"/>
                </a:solidFill>
                <a:latin typeface="Calibri"/>
                <a:ea typeface="Calibri"/>
                <a:cs typeface="Calibri"/>
                <a:sym typeface="Calibri"/>
              </a:rPr>
              <a:t>[Debido a una posible huelga en la Municipalidad de Ate], [es posible que no salga en la fecha planeada la licencia de demolición] [lo que originará un serio retraso en el proyecto].</a:t>
            </a:r>
            <a:endParaRPr sz="1600">
              <a:solidFill>
                <a:schemeClr val="lt1"/>
              </a:solidFill>
              <a:latin typeface="Arial"/>
              <a:ea typeface="Arial"/>
              <a:cs typeface="Arial"/>
              <a:sym typeface="Arial"/>
            </a:endParaRPr>
          </a:p>
        </p:txBody>
      </p:sp>
      <p:sp>
        <p:nvSpPr>
          <p:cNvPr id="497" name="Google Shape;497;p28"/>
          <p:cNvSpPr/>
          <p:nvPr/>
        </p:nvSpPr>
        <p:spPr>
          <a:xfrm>
            <a:off x="527730" y="3458857"/>
            <a:ext cx="2210765" cy="922600"/>
          </a:xfrm>
          <a:prstGeom prst="homePlate">
            <a:avLst>
              <a:gd fmla="val 20634" name="adj"/>
            </a:avLst>
          </a:prstGeom>
          <a:solidFill>
            <a:srgbClr val="714FA0"/>
          </a:solidFill>
          <a:ln>
            <a:noFill/>
          </a:ln>
        </p:spPr>
        <p:txBody>
          <a:bodyPr anchorCtr="0" anchor="ctr" bIns="45700" lIns="144000" spcFirstLastPara="1" rIns="91425" wrap="square" tIns="45700">
            <a:noAutofit/>
          </a:bodyPr>
          <a:lstStyle/>
          <a:p>
            <a:pPr indent="0" lvl="0" marL="0" marR="0" rtl="0" algn="l">
              <a:lnSpc>
                <a:spcPct val="90000"/>
              </a:lnSpc>
              <a:spcBef>
                <a:spcPts val="0"/>
              </a:spcBef>
              <a:spcAft>
                <a:spcPts val="0"/>
              </a:spcAft>
              <a:buClr>
                <a:schemeClr val="lt1"/>
              </a:buClr>
              <a:buSzPts val="1600"/>
              <a:buFont typeface="Calibri"/>
              <a:buNone/>
            </a:pPr>
            <a:r>
              <a:rPr lang="es-PE" sz="1600">
                <a:solidFill>
                  <a:schemeClr val="lt1"/>
                </a:solidFill>
                <a:latin typeface="Calibri"/>
                <a:ea typeface="Calibri"/>
                <a:cs typeface="Calibri"/>
                <a:sym typeface="Calibri"/>
              </a:rPr>
              <a:t>Todo riesgo debe contener tres elementos:</a:t>
            </a:r>
            <a:endParaRPr sz="1600">
              <a:solidFill>
                <a:schemeClr val="lt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29"/>
          <p:cNvSpPr txBox="1"/>
          <p:nvPr/>
        </p:nvSpPr>
        <p:spPr>
          <a:xfrm>
            <a:off x="503238" y="919032"/>
            <a:ext cx="5445279"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chemeClr val="dk1"/>
              </a:buClr>
              <a:buSzPts val="1800"/>
              <a:buFont typeface="Calibri"/>
              <a:buNone/>
            </a:pPr>
            <a:r>
              <a:rPr b="1" lang="es-PE" sz="1800">
                <a:solidFill>
                  <a:schemeClr val="dk1"/>
                </a:solidFill>
                <a:latin typeface="Calibri"/>
                <a:ea typeface="Calibri"/>
                <a:cs typeface="Calibri"/>
                <a:sym typeface="Calibri"/>
              </a:rPr>
              <a:t>¿CÓMO SE REDACTA UN RIESGO?</a:t>
            </a:r>
            <a:endParaRPr/>
          </a:p>
        </p:txBody>
      </p:sp>
      <p:sp>
        <p:nvSpPr>
          <p:cNvPr id="504" name="Google Shape;504;p29"/>
          <p:cNvSpPr/>
          <p:nvPr/>
        </p:nvSpPr>
        <p:spPr>
          <a:xfrm>
            <a:off x="527730" y="3458857"/>
            <a:ext cx="2210765" cy="922600"/>
          </a:xfrm>
          <a:prstGeom prst="homePlate">
            <a:avLst>
              <a:gd fmla="val 20634" name="adj"/>
            </a:avLst>
          </a:prstGeom>
          <a:solidFill>
            <a:srgbClr val="714FA0"/>
          </a:solidFill>
          <a:ln>
            <a:noFill/>
          </a:ln>
        </p:spPr>
        <p:txBody>
          <a:bodyPr anchorCtr="0" anchor="ctr" bIns="45700" lIns="144000" spcFirstLastPara="1" rIns="91425" wrap="square" tIns="45700">
            <a:noAutofit/>
          </a:bodyPr>
          <a:lstStyle/>
          <a:p>
            <a:pPr indent="0" lvl="0" marL="0" marR="0" rtl="0" algn="l">
              <a:lnSpc>
                <a:spcPct val="90000"/>
              </a:lnSpc>
              <a:spcBef>
                <a:spcPts val="0"/>
              </a:spcBef>
              <a:spcAft>
                <a:spcPts val="0"/>
              </a:spcAft>
              <a:buClr>
                <a:schemeClr val="lt1"/>
              </a:buClr>
              <a:buSzPts val="1600"/>
              <a:buFont typeface="Calibri"/>
              <a:buNone/>
            </a:pPr>
            <a:r>
              <a:rPr lang="es-PE" sz="1600">
                <a:solidFill>
                  <a:schemeClr val="lt1"/>
                </a:solidFill>
                <a:latin typeface="Calibri"/>
                <a:ea typeface="Calibri"/>
                <a:cs typeface="Calibri"/>
                <a:sym typeface="Calibri"/>
              </a:rPr>
              <a:t>Todo riesgo debe contener tres elementos:</a:t>
            </a:r>
            <a:endParaRPr sz="1600">
              <a:solidFill>
                <a:schemeClr val="lt1"/>
              </a:solidFill>
              <a:latin typeface="Calibri"/>
              <a:ea typeface="Calibri"/>
              <a:cs typeface="Calibri"/>
              <a:sym typeface="Calibri"/>
            </a:endParaRPr>
          </a:p>
        </p:txBody>
      </p:sp>
      <p:sp>
        <p:nvSpPr>
          <p:cNvPr id="505" name="Google Shape;505;p29"/>
          <p:cNvSpPr txBox="1"/>
          <p:nvPr/>
        </p:nvSpPr>
        <p:spPr>
          <a:xfrm>
            <a:off x="2747265" y="3689325"/>
            <a:ext cx="619675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Calibri"/>
              <a:buNone/>
            </a:pPr>
            <a:r>
              <a:rPr b="1" lang="es-PE" sz="2400">
                <a:solidFill>
                  <a:schemeClr val="dk1"/>
                </a:solidFill>
                <a:latin typeface="Calibri"/>
                <a:ea typeface="Calibri"/>
                <a:cs typeface="Calibri"/>
                <a:sym typeface="Calibri"/>
              </a:rPr>
              <a:t>[</a:t>
            </a:r>
            <a:r>
              <a:rPr b="1" lang="es-PE" sz="2400">
                <a:solidFill>
                  <a:srgbClr val="EF4539"/>
                </a:solidFill>
                <a:latin typeface="Calibri"/>
                <a:ea typeface="Calibri"/>
                <a:cs typeface="Calibri"/>
                <a:sym typeface="Calibri"/>
              </a:rPr>
              <a:t>Causa</a:t>
            </a:r>
            <a:r>
              <a:rPr b="1" lang="es-PE" sz="2400">
                <a:solidFill>
                  <a:schemeClr val="dk1"/>
                </a:solidFill>
                <a:latin typeface="Calibri"/>
                <a:ea typeface="Calibri"/>
                <a:cs typeface="Calibri"/>
                <a:sym typeface="Calibri"/>
              </a:rPr>
              <a:t>] + [</a:t>
            </a:r>
            <a:r>
              <a:rPr b="1" lang="es-PE" sz="2400">
                <a:solidFill>
                  <a:srgbClr val="92C24D"/>
                </a:solidFill>
                <a:latin typeface="Calibri"/>
                <a:ea typeface="Calibri"/>
                <a:cs typeface="Calibri"/>
                <a:sym typeface="Calibri"/>
              </a:rPr>
              <a:t>Evento de Riesgo</a:t>
            </a:r>
            <a:r>
              <a:rPr b="1" lang="es-PE" sz="2400">
                <a:solidFill>
                  <a:schemeClr val="dk1"/>
                </a:solidFill>
                <a:latin typeface="Calibri"/>
                <a:ea typeface="Calibri"/>
                <a:cs typeface="Calibri"/>
                <a:sym typeface="Calibri"/>
              </a:rPr>
              <a:t>] + [</a:t>
            </a:r>
            <a:r>
              <a:rPr b="1" lang="es-PE" sz="2400">
                <a:solidFill>
                  <a:srgbClr val="00B1C2"/>
                </a:solidFill>
                <a:latin typeface="Calibri"/>
                <a:ea typeface="Calibri"/>
                <a:cs typeface="Calibri"/>
                <a:sym typeface="Calibri"/>
              </a:rPr>
              <a:t>Consecuencia</a:t>
            </a:r>
            <a:r>
              <a:rPr b="1" lang="es-PE" sz="2400">
                <a:solidFill>
                  <a:schemeClr val="dk1"/>
                </a:solidFill>
                <a:latin typeface="Calibri"/>
                <a:ea typeface="Calibri"/>
                <a:cs typeface="Calibri"/>
                <a:sym typeface="Calibri"/>
              </a:rPr>
              <a:t>]</a:t>
            </a:r>
            <a:endParaRPr sz="1800">
              <a:solidFill>
                <a:schemeClr val="dk1"/>
              </a:solidFill>
              <a:latin typeface="Arial"/>
              <a:ea typeface="Arial"/>
              <a:cs typeface="Arial"/>
              <a:sym typeface="Arial"/>
            </a:endParaRPr>
          </a:p>
        </p:txBody>
      </p:sp>
      <p:sp>
        <p:nvSpPr>
          <p:cNvPr id="506" name="Google Shape;506;p29"/>
          <p:cNvSpPr/>
          <p:nvPr/>
        </p:nvSpPr>
        <p:spPr>
          <a:xfrm>
            <a:off x="503238" y="376836"/>
            <a:ext cx="3656068"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lang="es-PE" sz="1000">
                <a:solidFill>
                  <a:srgbClr val="7F7F7F"/>
                </a:solidFill>
                <a:latin typeface="Calibri"/>
                <a:ea typeface="Calibri"/>
                <a:cs typeface="Calibri"/>
                <a:sym typeface="Calibri"/>
              </a:rPr>
              <a:t>+ </a:t>
            </a:r>
            <a:r>
              <a:rPr lang="es-PE" sz="1000">
                <a:solidFill>
                  <a:srgbClr val="A5A5A5"/>
                </a:solidFill>
                <a:latin typeface="Calibri"/>
                <a:ea typeface="Calibri"/>
                <a:cs typeface="Calibri"/>
                <a:sym typeface="Calibri"/>
              </a:rPr>
              <a:t>IDENTIFICAR LOS RIESGOS</a:t>
            </a:r>
            <a:endParaRPr sz="1000">
              <a:solidFill>
                <a:srgbClr val="A5A5A5"/>
              </a:solidFill>
              <a:latin typeface="Calibri"/>
              <a:ea typeface="Calibri"/>
              <a:cs typeface="Calibri"/>
              <a:sym typeface="Calibri"/>
            </a:endParaRPr>
          </a:p>
        </p:txBody>
      </p:sp>
      <p:sp>
        <p:nvSpPr>
          <p:cNvPr id="507" name="Google Shape;507;p29"/>
          <p:cNvSpPr/>
          <p:nvPr/>
        </p:nvSpPr>
        <p:spPr>
          <a:xfrm>
            <a:off x="503238" y="1413432"/>
            <a:ext cx="1484417" cy="1459925"/>
          </a:xfrm>
          <a:prstGeom prst="roundRect">
            <a:avLst>
              <a:gd fmla="val 8838" name="adj"/>
            </a:avLst>
          </a:prstGeom>
          <a:solidFill>
            <a:srgbClr val="EF4539"/>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Calibri"/>
              <a:buNone/>
            </a:pPr>
            <a:r>
              <a:rPr b="1" lang="es-PE" sz="1800">
                <a:solidFill>
                  <a:schemeClr val="lt1"/>
                </a:solidFill>
                <a:latin typeface="Calibri"/>
                <a:ea typeface="Calibri"/>
                <a:cs typeface="Calibri"/>
                <a:sym typeface="Calibri"/>
              </a:rPr>
              <a:t>Identificar Riesgos</a:t>
            </a:r>
            <a:endParaRPr/>
          </a:p>
        </p:txBody>
      </p:sp>
      <p:sp>
        <p:nvSpPr>
          <p:cNvPr id="508" name="Google Shape;508;p29"/>
          <p:cNvSpPr/>
          <p:nvPr/>
        </p:nvSpPr>
        <p:spPr>
          <a:xfrm>
            <a:off x="2103436" y="1413432"/>
            <a:ext cx="6572251" cy="1459925"/>
          </a:xfrm>
          <a:prstGeom prst="roundRect">
            <a:avLst>
              <a:gd fmla="val 8838" name="adj"/>
            </a:avLst>
          </a:prstGeom>
          <a:solidFill>
            <a:srgbClr val="F2F2F2"/>
          </a:solidFill>
          <a:ln>
            <a:noFill/>
          </a:ln>
        </p:spPr>
        <p:txBody>
          <a:bodyPr anchorCtr="0" anchor="ctr" bIns="45700" lIns="144000" spcFirstLastPara="1" rIns="180000" wrap="square" tIns="45700">
            <a:noAutofit/>
          </a:bodyPr>
          <a:lstStyle/>
          <a:p>
            <a:pPr indent="0" lvl="0" marL="0" marR="0" rtl="0" algn="l">
              <a:spcBef>
                <a:spcPts val="0"/>
              </a:spcBef>
              <a:spcAft>
                <a:spcPts val="0"/>
              </a:spcAft>
              <a:buClr>
                <a:schemeClr val="dk1"/>
              </a:buClr>
              <a:buSzPts val="1600"/>
              <a:buFont typeface="Calibri"/>
              <a:buNone/>
            </a:pPr>
            <a:r>
              <a:rPr lang="es-PE" sz="1600">
                <a:solidFill>
                  <a:schemeClr val="dk1"/>
                </a:solidFill>
                <a:latin typeface="Calibri"/>
                <a:ea typeface="Calibri"/>
                <a:cs typeface="Calibri"/>
                <a:sym typeface="Calibri"/>
              </a:rPr>
              <a:t>[</a:t>
            </a:r>
            <a:r>
              <a:rPr b="1" lang="es-PE" sz="1600">
                <a:solidFill>
                  <a:srgbClr val="EF4539"/>
                </a:solidFill>
                <a:latin typeface="Calibri"/>
                <a:ea typeface="Calibri"/>
                <a:cs typeface="Calibri"/>
                <a:sym typeface="Calibri"/>
              </a:rPr>
              <a:t>Debido a una posible huelga en la Municipalidad de Ate</a:t>
            </a:r>
            <a:r>
              <a:rPr lang="es-PE" sz="1600">
                <a:solidFill>
                  <a:schemeClr val="dk1"/>
                </a:solidFill>
                <a:latin typeface="Calibri"/>
                <a:ea typeface="Calibri"/>
                <a:cs typeface="Calibri"/>
                <a:sym typeface="Calibri"/>
              </a:rPr>
              <a:t>], [</a:t>
            </a:r>
            <a:r>
              <a:rPr b="1" lang="es-PE" sz="1600">
                <a:solidFill>
                  <a:srgbClr val="92C24D"/>
                </a:solidFill>
                <a:latin typeface="Calibri"/>
                <a:ea typeface="Calibri"/>
                <a:cs typeface="Calibri"/>
                <a:sym typeface="Calibri"/>
              </a:rPr>
              <a:t>es posible que no salga en la fecha planeada la licencia de demolición</a:t>
            </a:r>
            <a:r>
              <a:rPr lang="es-PE" sz="1600">
                <a:solidFill>
                  <a:schemeClr val="dk1"/>
                </a:solidFill>
                <a:latin typeface="Calibri"/>
                <a:ea typeface="Calibri"/>
                <a:cs typeface="Calibri"/>
                <a:sym typeface="Calibri"/>
              </a:rPr>
              <a:t>] [</a:t>
            </a:r>
            <a:r>
              <a:rPr b="1" lang="es-PE" sz="1600">
                <a:solidFill>
                  <a:srgbClr val="00B1C2"/>
                </a:solidFill>
                <a:latin typeface="Calibri"/>
                <a:ea typeface="Calibri"/>
                <a:cs typeface="Calibri"/>
                <a:sym typeface="Calibri"/>
              </a:rPr>
              <a:t>lo que originará un serio retraso en el proyecto</a:t>
            </a:r>
            <a:r>
              <a:rPr lang="es-PE" sz="1600">
                <a:solidFill>
                  <a:schemeClr val="dk1"/>
                </a:solidFill>
                <a:latin typeface="Calibri"/>
                <a:ea typeface="Calibri"/>
                <a:cs typeface="Calibri"/>
                <a:sym typeface="Calibri"/>
              </a:rPr>
              <a:t>].</a:t>
            </a:r>
            <a:endParaRPr sz="1600">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3"/>
          <p:cNvSpPr/>
          <p:nvPr/>
        </p:nvSpPr>
        <p:spPr>
          <a:xfrm>
            <a:off x="6918960" y="5364482"/>
            <a:ext cx="2133600" cy="22445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2" name="Google Shape;62;p3"/>
          <p:cNvSpPr txBox="1"/>
          <p:nvPr/>
        </p:nvSpPr>
        <p:spPr>
          <a:xfrm>
            <a:off x="1282300" y="918374"/>
            <a:ext cx="4923768" cy="2154436"/>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Clr>
                <a:schemeClr val="dk1"/>
              </a:buClr>
              <a:buSzPts val="1400"/>
              <a:buFont typeface="Calibri"/>
              <a:buNone/>
            </a:pPr>
            <a:r>
              <a:rPr lang="es-PE" sz="1400">
                <a:solidFill>
                  <a:schemeClr val="dk1"/>
                </a:solidFill>
                <a:latin typeface="Calibri"/>
                <a:ea typeface="Calibri"/>
                <a:cs typeface="Calibri"/>
                <a:sym typeface="Calibri"/>
              </a:rPr>
              <a:t>En esta sesión:</a:t>
            </a:r>
            <a:endParaRPr sz="1400">
              <a:solidFill>
                <a:schemeClr val="dk1"/>
              </a:solidFill>
              <a:latin typeface="Calibri"/>
              <a:ea typeface="Calibri"/>
              <a:cs typeface="Calibri"/>
              <a:sym typeface="Calibri"/>
            </a:endParaRPr>
          </a:p>
          <a:p>
            <a:pPr indent="0" lvl="0" marL="11725" marR="0" rtl="0" algn="l">
              <a:spcBef>
                <a:spcPts val="0"/>
              </a:spcBef>
              <a:spcAft>
                <a:spcPts val="0"/>
              </a:spcAft>
              <a:buClr>
                <a:schemeClr val="dk1"/>
              </a:buClr>
              <a:buSzPts val="1400"/>
              <a:buFont typeface="Arial"/>
              <a:buNone/>
            </a:pPr>
            <a:r>
              <a:t/>
            </a:r>
            <a:endParaRPr b="1" sz="1400">
              <a:solidFill>
                <a:schemeClr val="dk1"/>
              </a:solidFill>
              <a:latin typeface="Calibri"/>
              <a:ea typeface="Calibri"/>
              <a:cs typeface="Calibri"/>
              <a:sym typeface="Calibri"/>
            </a:endParaRPr>
          </a:p>
          <a:p>
            <a:pPr indent="-168275" lvl="0" marL="180000" marR="0" rtl="0" algn="l">
              <a:spcBef>
                <a:spcPts val="0"/>
              </a:spcBef>
              <a:spcAft>
                <a:spcPts val="0"/>
              </a:spcAft>
              <a:buClr>
                <a:srgbClr val="EF4539"/>
              </a:buClr>
              <a:buSzPts val="1400"/>
              <a:buFont typeface="Arial"/>
              <a:buChar char="•"/>
            </a:pPr>
            <a:r>
              <a:rPr b="1" lang="es-PE" sz="1400">
                <a:solidFill>
                  <a:schemeClr val="dk1"/>
                </a:solidFill>
                <a:latin typeface="Calibri"/>
                <a:ea typeface="Calibri"/>
                <a:cs typeface="Calibri"/>
                <a:sym typeface="Calibri"/>
              </a:rPr>
              <a:t>Aprenderás</a:t>
            </a:r>
            <a:r>
              <a:rPr lang="es-PE" sz="1400">
                <a:solidFill>
                  <a:schemeClr val="dk1"/>
                </a:solidFill>
                <a:latin typeface="Calibri"/>
                <a:ea typeface="Calibri"/>
                <a:cs typeface="Calibri"/>
                <a:sym typeface="Calibri"/>
              </a:rPr>
              <a:t> un conjunto de definiciones relacionadas con la gestión de los riesgos en los proyectos.</a:t>
            </a:r>
            <a:endParaRPr sz="1400">
              <a:solidFill>
                <a:schemeClr val="dk1"/>
              </a:solidFill>
              <a:latin typeface="Calibri"/>
              <a:ea typeface="Calibri"/>
              <a:cs typeface="Calibri"/>
              <a:sym typeface="Calibri"/>
            </a:endParaRPr>
          </a:p>
          <a:p>
            <a:pPr indent="-66675" lvl="0" marL="180000" marR="0" rtl="0" algn="l">
              <a:spcBef>
                <a:spcPts val="0"/>
              </a:spcBef>
              <a:spcAft>
                <a:spcPts val="0"/>
              </a:spcAft>
              <a:buClr>
                <a:srgbClr val="EF4539"/>
              </a:buClr>
              <a:buSzPts val="1400"/>
              <a:buFont typeface="Arial"/>
              <a:buNone/>
            </a:pPr>
            <a:r>
              <a:t/>
            </a:r>
            <a:endParaRPr sz="1400">
              <a:solidFill>
                <a:schemeClr val="dk1"/>
              </a:solidFill>
              <a:latin typeface="Calibri"/>
              <a:ea typeface="Calibri"/>
              <a:cs typeface="Calibri"/>
              <a:sym typeface="Calibri"/>
            </a:endParaRPr>
          </a:p>
          <a:p>
            <a:pPr indent="-168275" lvl="0" marL="180000" marR="0" rtl="0" algn="l">
              <a:spcBef>
                <a:spcPts val="0"/>
              </a:spcBef>
              <a:spcAft>
                <a:spcPts val="0"/>
              </a:spcAft>
              <a:buClr>
                <a:srgbClr val="EF4539"/>
              </a:buClr>
              <a:buSzPts val="1400"/>
              <a:buFont typeface="Arial"/>
              <a:buChar char="•"/>
            </a:pPr>
            <a:r>
              <a:rPr b="1" lang="es-PE" sz="1400">
                <a:solidFill>
                  <a:schemeClr val="dk1"/>
                </a:solidFill>
                <a:latin typeface="Calibri"/>
                <a:ea typeface="Calibri"/>
                <a:cs typeface="Calibri"/>
                <a:sym typeface="Calibri"/>
              </a:rPr>
              <a:t>Entenderás</a:t>
            </a:r>
            <a:r>
              <a:rPr lang="es-PE" sz="1400">
                <a:solidFill>
                  <a:schemeClr val="dk1"/>
                </a:solidFill>
                <a:latin typeface="Calibri"/>
                <a:ea typeface="Calibri"/>
                <a:cs typeface="Calibri"/>
                <a:sym typeface="Calibri"/>
              </a:rPr>
              <a:t> la diferencia entre riesgos y problemas y cómo se relacionan los riesgos con los supuestos.</a:t>
            </a:r>
            <a:endParaRPr sz="1400">
              <a:solidFill>
                <a:srgbClr val="262626"/>
              </a:solidFill>
              <a:latin typeface="Calibri"/>
              <a:ea typeface="Calibri"/>
              <a:cs typeface="Calibri"/>
              <a:sym typeface="Calibri"/>
            </a:endParaRPr>
          </a:p>
          <a:p>
            <a:pPr indent="-66675" lvl="0" marL="180000" marR="0" rtl="0" algn="l">
              <a:spcBef>
                <a:spcPts val="0"/>
              </a:spcBef>
              <a:spcAft>
                <a:spcPts val="0"/>
              </a:spcAft>
              <a:buClr>
                <a:srgbClr val="EF4539"/>
              </a:buClr>
              <a:buSzPts val="1400"/>
              <a:buFont typeface="Arial"/>
              <a:buNone/>
            </a:pPr>
            <a:r>
              <a:t/>
            </a:r>
            <a:endParaRPr sz="1400">
              <a:solidFill>
                <a:schemeClr val="dk1"/>
              </a:solidFill>
              <a:latin typeface="Calibri"/>
              <a:ea typeface="Calibri"/>
              <a:cs typeface="Calibri"/>
              <a:sym typeface="Calibri"/>
            </a:endParaRPr>
          </a:p>
          <a:p>
            <a:pPr indent="-168275" lvl="0" marL="180000" marR="0" rtl="0" algn="l">
              <a:spcBef>
                <a:spcPts val="0"/>
              </a:spcBef>
              <a:spcAft>
                <a:spcPts val="0"/>
              </a:spcAft>
              <a:buClr>
                <a:srgbClr val="EF4539"/>
              </a:buClr>
              <a:buSzPts val="1400"/>
              <a:buFont typeface="Arial"/>
              <a:buChar char="•"/>
            </a:pPr>
            <a:r>
              <a:rPr b="1" lang="es-PE" sz="1400">
                <a:solidFill>
                  <a:schemeClr val="dk1"/>
                </a:solidFill>
                <a:latin typeface="Calibri"/>
                <a:ea typeface="Calibri"/>
                <a:cs typeface="Calibri"/>
                <a:sym typeface="Calibri"/>
              </a:rPr>
              <a:t>Revisarás</a:t>
            </a:r>
            <a:r>
              <a:rPr lang="es-PE" sz="1400">
                <a:solidFill>
                  <a:schemeClr val="dk1"/>
                </a:solidFill>
                <a:latin typeface="Calibri"/>
                <a:ea typeface="Calibri"/>
                <a:cs typeface="Calibri"/>
                <a:sym typeface="Calibri"/>
              </a:rPr>
              <a:t> los procesos de identificar, analizar y preparar respuesta para gestionar los riesgos adecuadamente.</a:t>
            </a:r>
            <a:endParaRPr sz="1400">
              <a:solidFill>
                <a:schemeClr val="dk1"/>
              </a:solidFill>
              <a:latin typeface="Calibri"/>
              <a:ea typeface="Calibri"/>
              <a:cs typeface="Calibri"/>
              <a:sym typeface="Calibri"/>
            </a:endParaRPr>
          </a:p>
        </p:txBody>
      </p:sp>
      <p:pic>
        <p:nvPicPr>
          <p:cNvPr id="63" name="Google Shape;63;p3"/>
          <p:cNvPicPr preferRelativeResize="0"/>
          <p:nvPr/>
        </p:nvPicPr>
        <p:blipFill rotWithShape="1">
          <a:blip r:embed="rId3">
            <a:alphaModFix/>
          </a:blip>
          <a:srcRect b="0" l="0" r="0" t="0"/>
          <a:stretch/>
        </p:blipFill>
        <p:spPr>
          <a:xfrm>
            <a:off x="1010841" y="954887"/>
            <a:ext cx="117851" cy="121369"/>
          </a:xfrm>
          <a:prstGeom prst="rect">
            <a:avLst/>
          </a:prstGeom>
          <a:noFill/>
          <a:ln>
            <a:noFill/>
          </a:ln>
        </p:spPr>
      </p:pic>
      <p:sp>
        <p:nvSpPr>
          <p:cNvPr id="64" name="Google Shape;64;p3"/>
          <p:cNvSpPr/>
          <p:nvPr/>
        </p:nvSpPr>
        <p:spPr>
          <a:xfrm>
            <a:off x="8133347" y="163629"/>
            <a:ext cx="808522" cy="75474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65" name="Google Shape;65;p3"/>
          <p:cNvPicPr preferRelativeResize="0"/>
          <p:nvPr/>
        </p:nvPicPr>
        <p:blipFill rotWithShape="1">
          <a:blip r:embed="rId4">
            <a:alphaModFix amt="42000"/>
          </a:blip>
          <a:srcRect b="0" l="0" r="0" t="0"/>
          <a:stretch/>
        </p:blipFill>
        <p:spPr>
          <a:xfrm>
            <a:off x="6986663" y="3052733"/>
            <a:ext cx="1689027" cy="2181257"/>
          </a:xfrm>
          <a:prstGeom prst="rect">
            <a:avLst/>
          </a:prstGeom>
          <a:noFill/>
          <a:ln>
            <a:noFill/>
          </a:ln>
        </p:spPr>
      </p:pic>
      <p:sp>
        <p:nvSpPr>
          <p:cNvPr id="66" name="Google Shape;66;p3"/>
          <p:cNvSpPr/>
          <p:nvPr/>
        </p:nvSpPr>
        <p:spPr>
          <a:xfrm>
            <a:off x="301556" y="5321030"/>
            <a:ext cx="8453337" cy="29183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7" name="Google Shape;67;p3"/>
          <p:cNvSpPr/>
          <p:nvPr/>
        </p:nvSpPr>
        <p:spPr>
          <a:xfrm>
            <a:off x="503238" y="376836"/>
            <a:ext cx="2430462"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lang="es-PE" sz="1000">
                <a:solidFill>
                  <a:srgbClr val="7F7F7F"/>
                </a:solidFill>
                <a:latin typeface="Calibri"/>
                <a:ea typeface="Calibri"/>
                <a:cs typeface="Calibri"/>
                <a:sym typeface="Calibri"/>
              </a:rPr>
              <a:t>+ </a:t>
            </a:r>
            <a:r>
              <a:rPr lang="es-PE" sz="1000">
                <a:solidFill>
                  <a:srgbClr val="A5A5A5"/>
                </a:solidFill>
                <a:latin typeface="Calibri"/>
                <a:ea typeface="Calibri"/>
                <a:cs typeface="Calibri"/>
                <a:sym typeface="Calibri"/>
              </a:rPr>
              <a:t>INTRODUCCIÓN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graphicFrame>
        <p:nvGraphicFramePr>
          <p:cNvPr id="514" name="Google Shape;514;p30"/>
          <p:cNvGraphicFramePr/>
          <p:nvPr/>
        </p:nvGraphicFramePr>
        <p:xfrm>
          <a:off x="668625" y="1452738"/>
          <a:ext cx="3000000" cy="3000000"/>
        </p:xfrm>
        <a:graphic>
          <a:graphicData uri="http://schemas.openxmlformats.org/drawingml/2006/table">
            <a:tbl>
              <a:tblPr>
                <a:noFill/>
                <a:tableStyleId>{EBD35211-0082-4D93-80A4-9B374B644B0D}</a:tableStyleId>
              </a:tblPr>
              <a:tblGrid>
                <a:gridCol w="411725"/>
                <a:gridCol w="981775"/>
                <a:gridCol w="1076800"/>
                <a:gridCol w="4053800"/>
                <a:gridCol w="1282650"/>
              </a:tblGrid>
              <a:tr h="63300">
                <a:tc gridSpan="4">
                  <a:txBody>
                    <a:bodyPr/>
                    <a:lstStyle/>
                    <a:p>
                      <a:pPr indent="0" lvl="0" marL="0" marR="0" rtl="0" algn="l">
                        <a:spcBef>
                          <a:spcPts val="0"/>
                        </a:spcBef>
                        <a:spcAft>
                          <a:spcPts val="0"/>
                        </a:spcAft>
                        <a:buClr>
                          <a:srgbClr val="00B1C2"/>
                        </a:buClr>
                        <a:buSzPts val="2000"/>
                        <a:buFont typeface="Calibri"/>
                        <a:buNone/>
                      </a:pPr>
                      <a:r>
                        <a:rPr b="1" i="0" lang="es-PE" sz="2000" u="none" cap="none" strike="noStrike">
                          <a:solidFill>
                            <a:srgbClr val="00B1C2"/>
                          </a:solidFill>
                          <a:latin typeface="Calibri"/>
                          <a:ea typeface="Calibri"/>
                          <a:cs typeface="Calibri"/>
                          <a:sym typeface="Calibri"/>
                        </a:rPr>
                        <a:t>Registro de Riesgos</a:t>
                      </a:r>
                      <a:endParaRPr sz="1800" u="none" cap="none" strike="noStrike">
                        <a:solidFill>
                          <a:srgbClr val="00B1C2"/>
                        </a:solidFill>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hMerge="1"/>
                <a:tc hMerge="1"/>
                <a:tc>
                  <a:txBody>
                    <a:bodyPr/>
                    <a:lstStyle/>
                    <a:p>
                      <a:pPr indent="0" lvl="0" marL="0" marR="0" rtl="0" algn="ctr">
                        <a:spcBef>
                          <a:spcPts val="0"/>
                        </a:spcBef>
                        <a:spcAft>
                          <a:spcPts val="0"/>
                        </a:spcAft>
                        <a:buClr>
                          <a:schemeClr val="dk1"/>
                        </a:buClr>
                        <a:buSzPts val="1600"/>
                        <a:buFont typeface="Calibri"/>
                        <a:buNone/>
                      </a:pPr>
                      <a:r>
                        <a:rPr b="1" i="0" lang="es-PE" sz="1600" u="none" cap="none" strike="noStrike">
                          <a:latin typeface="Calibri"/>
                          <a:ea typeface="Calibri"/>
                          <a:cs typeface="Calibri"/>
                          <a:sym typeface="Calibri"/>
                        </a:rPr>
                        <a:t> </a:t>
                      </a:r>
                      <a:endParaRPr sz="1800" u="none" cap="none" strike="noStrike"/>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12550">
                <a:tc gridSpan="5">
                  <a:txBody>
                    <a:bodyPr/>
                    <a:lstStyle/>
                    <a:p>
                      <a:pPr indent="0" lvl="0" marL="0" marR="0" rtl="0" algn="l">
                        <a:spcBef>
                          <a:spcPts val="0"/>
                        </a:spcBef>
                        <a:spcAft>
                          <a:spcPts val="0"/>
                        </a:spcAft>
                        <a:buClr>
                          <a:schemeClr val="dk1"/>
                        </a:buClr>
                        <a:buSzPts val="1000"/>
                        <a:buFont typeface="Calibri"/>
                        <a:buNone/>
                      </a:pPr>
                      <a:r>
                        <a:rPr b="1" i="0" lang="es-PE" sz="1000" u="none" cap="none" strike="noStrike">
                          <a:latin typeface="Calibri"/>
                          <a:ea typeface="Calibri"/>
                          <a:cs typeface="Calibri"/>
                          <a:sym typeface="Calibri"/>
                        </a:rPr>
                        <a:t>Nombre del Proyecto:  Implementación de una aplicación móvil para la Fuerza de Ventas</a:t>
                      </a:r>
                      <a:endParaRPr sz="1800" u="none" cap="none" strike="noStrike"/>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hMerge="1"/>
                <a:tc hMerge="1"/>
                <a:tc hMerge="1"/>
              </a:tr>
              <a:tr h="127000">
                <a:tc gridSpan="4">
                  <a:txBody>
                    <a:bodyPr/>
                    <a:lstStyle/>
                    <a:p>
                      <a:pPr indent="0" lvl="0" marL="0" marR="0" rtl="0" algn="l">
                        <a:spcBef>
                          <a:spcPts val="0"/>
                        </a:spcBef>
                        <a:spcAft>
                          <a:spcPts val="0"/>
                        </a:spcAft>
                        <a:buClr>
                          <a:schemeClr val="dk1"/>
                        </a:buClr>
                        <a:buSzPts val="1000"/>
                        <a:buFont typeface="Calibri"/>
                        <a:buNone/>
                      </a:pPr>
                      <a:r>
                        <a:rPr b="1" i="0" lang="es-PE" sz="1000" u="none" cap="none" strike="noStrike">
                          <a:latin typeface="Calibri"/>
                          <a:ea typeface="Calibri"/>
                          <a:cs typeface="Calibri"/>
                          <a:sym typeface="Calibri"/>
                        </a:rPr>
                        <a:t>Gerente del Proyecto:  Javier Pérez</a:t>
                      </a:r>
                      <a:endParaRPr sz="1800" u="none" cap="none" strike="noStrike"/>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hMerge="1"/>
                <a:tc hMerge="1"/>
                <a:tc>
                  <a:txBody>
                    <a:bodyPr/>
                    <a:lstStyle/>
                    <a:p>
                      <a:pPr indent="0" lvl="0" marL="0" marR="0" rtl="0" algn="ctr">
                        <a:spcBef>
                          <a:spcPts val="0"/>
                        </a:spcBef>
                        <a:spcAft>
                          <a:spcPts val="0"/>
                        </a:spcAft>
                        <a:buClr>
                          <a:schemeClr val="dk1"/>
                        </a:buClr>
                        <a:buSzPts val="1000"/>
                        <a:buFont typeface="Arial"/>
                        <a:buNone/>
                      </a:pPr>
                      <a:r>
                        <a:t/>
                      </a:r>
                      <a:endParaRPr b="0" i="0" sz="1000" u="none" cap="none" strike="noStrike">
                        <a:latin typeface="Calibri"/>
                        <a:ea typeface="Calibri"/>
                        <a:cs typeface="Calibri"/>
                        <a:sym typeface="Calibri"/>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03900">
                <a:tc>
                  <a:txBody>
                    <a:bodyPr/>
                    <a:lstStyle/>
                    <a:p>
                      <a:pPr indent="0" lvl="0" marL="0" marR="0" rtl="0" algn="l">
                        <a:spcBef>
                          <a:spcPts val="0"/>
                        </a:spcBef>
                        <a:spcAft>
                          <a:spcPts val="0"/>
                        </a:spcAft>
                        <a:buClr>
                          <a:srgbClr val="FFFFFF"/>
                        </a:buClr>
                        <a:buSzPts val="400"/>
                        <a:buFont typeface="Calibri"/>
                        <a:buNone/>
                      </a:pPr>
                      <a:r>
                        <a:rPr b="0" i="0" lang="es-PE" sz="400" u="none" cap="none" strike="noStrike">
                          <a:solidFill>
                            <a:srgbClr val="FFFFFF"/>
                          </a:solidFill>
                          <a:latin typeface="Calibri"/>
                          <a:ea typeface="Calibri"/>
                          <a:cs typeface="Calibri"/>
                          <a:sym typeface="Calibri"/>
                        </a:rPr>
                        <a:t>©</a:t>
                      </a:r>
                      <a:endParaRPr sz="1800" u="none" cap="none" strike="noStrike"/>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A5A5A5"/>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000"/>
                        <a:buFont typeface="Calibri"/>
                        <a:buNone/>
                      </a:pPr>
                      <a:r>
                        <a:rPr b="0" i="0" lang="es-PE" sz="1000" u="none" cap="none" strike="noStrike">
                          <a:latin typeface="Calibri"/>
                          <a:ea typeface="Calibri"/>
                          <a:cs typeface="Calibri"/>
                          <a:sym typeface="Calibri"/>
                        </a:rPr>
                        <a:t> </a:t>
                      </a:r>
                      <a:endParaRPr sz="1800" u="none" cap="none" strike="noStrike"/>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A5A5A5"/>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000"/>
                        <a:buFont typeface="Calibri"/>
                        <a:buNone/>
                      </a:pPr>
                      <a:r>
                        <a:rPr b="0" i="0" lang="es-PE" sz="1000" u="none" cap="none" strike="noStrike">
                          <a:latin typeface="Calibri"/>
                          <a:ea typeface="Calibri"/>
                          <a:cs typeface="Calibri"/>
                          <a:sym typeface="Calibri"/>
                        </a:rPr>
                        <a:t> </a:t>
                      </a:r>
                      <a:endParaRPr sz="1800" u="none" cap="none" strike="noStrike"/>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A5A5A5"/>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000"/>
                        <a:buFont typeface="Calibri"/>
                        <a:buNone/>
                      </a:pPr>
                      <a:r>
                        <a:rPr b="0" i="0" lang="es-PE" sz="1000" u="none" cap="none" strike="noStrike">
                          <a:latin typeface="Calibri"/>
                          <a:ea typeface="Calibri"/>
                          <a:cs typeface="Calibri"/>
                          <a:sym typeface="Calibri"/>
                        </a:rPr>
                        <a:t> </a:t>
                      </a:r>
                      <a:endParaRPr sz="1800" u="none" cap="none" strike="noStrike"/>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A5A5A5"/>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000"/>
                        <a:buFont typeface="Calibri"/>
                        <a:buNone/>
                      </a:pPr>
                      <a:r>
                        <a:rPr b="0" i="0" lang="es-PE" sz="1000" u="none" cap="none" strike="noStrike">
                          <a:latin typeface="Calibri"/>
                          <a:ea typeface="Calibri"/>
                          <a:cs typeface="Calibri"/>
                          <a:sym typeface="Calibri"/>
                        </a:rPr>
                        <a:t> </a:t>
                      </a:r>
                      <a:endParaRPr sz="1800" u="none" cap="none" strike="noStrike"/>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A5A5A5"/>
                      </a:solidFill>
                      <a:prstDash val="solid"/>
                      <a:round/>
                      <a:headEnd len="sm" w="sm" type="none"/>
                      <a:tailEnd len="sm" w="sm" type="none"/>
                    </a:lnB>
                  </a:tcPr>
                </a:tc>
              </a:tr>
              <a:tr h="324650">
                <a:tc gridSpan="4">
                  <a:txBody>
                    <a:bodyPr/>
                    <a:lstStyle/>
                    <a:p>
                      <a:pPr indent="0" lvl="0" marL="0" marR="0" rtl="0" algn="ctr">
                        <a:spcBef>
                          <a:spcPts val="0"/>
                        </a:spcBef>
                        <a:spcAft>
                          <a:spcPts val="0"/>
                        </a:spcAft>
                        <a:buClr>
                          <a:schemeClr val="dk1"/>
                        </a:buClr>
                        <a:buSzPts val="1050"/>
                        <a:buFont typeface="Calibri"/>
                        <a:buNone/>
                      </a:pPr>
                      <a:r>
                        <a:rPr b="1" i="0" lang="es-PE" sz="1050" u="none" cap="none" strike="noStrike">
                          <a:latin typeface="Calibri"/>
                          <a:ea typeface="Calibri"/>
                          <a:cs typeface="Calibri"/>
                          <a:sym typeface="Calibri"/>
                        </a:rPr>
                        <a:t>Descripción</a:t>
                      </a:r>
                      <a:endParaRPr sz="1800" u="none" cap="none" strike="noStrike"/>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EC212"/>
                    </a:solidFill>
                  </a:tcPr>
                </a:tc>
                <a:tc hMerge="1"/>
                <a:tc hMerge="1"/>
                <a:tc hMerge="1"/>
                <a:tc>
                  <a:txBody>
                    <a:bodyPr/>
                    <a:lstStyle/>
                    <a:p>
                      <a:pPr indent="0" lvl="0" marL="0" marR="0" rtl="0" algn="ctr">
                        <a:spcBef>
                          <a:spcPts val="0"/>
                        </a:spcBef>
                        <a:spcAft>
                          <a:spcPts val="0"/>
                        </a:spcAft>
                        <a:buClr>
                          <a:schemeClr val="dk1"/>
                        </a:buClr>
                        <a:buSzPts val="1050"/>
                        <a:buFont typeface="Calibri"/>
                        <a:buNone/>
                      </a:pPr>
                      <a:r>
                        <a:rPr b="1" i="0" lang="es-PE" sz="1050" u="none" cap="none" strike="noStrike">
                          <a:latin typeface="Calibri"/>
                          <a:ea typeface="Calibri"/>
                          <a:cs typeface="Calibri"/>
                          <a:sym typeface="Calibri"/>
                        </a:rPr>
                        <a:t> </a:t>
                      </a:r>
                      <a:endParaRPr sz="1800" u="none" cap="none" strike="noStrike"/>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FC000"/>
                    </a:solidFill>
                  </a:tcPr>
                </a:tc>
              </a:tr>
              <a:tr h="454500">
                <a:tc>
                  <a:txBody>
                    <a:bodyPr/>
                    <a:lstStyle/>
                    <a:p>
                      <a:pPr indent="0" lvl="0" marL="0" marR="0" rtl="0" algn="ctr">
                        <a:spcBef>
                          <a:spcPts val="0"/>
                        </a:spcBef>
                        <a:spcAft>
                          <a:spcPts val="0"/>
                        </a:spcAft>
                        <a:buClr>
                          <a:schemeClr val="dk1"/>
                        </a:buClr>
                        <a:buSzPts val="1000"/>
                        <a:buFont typeface="Calibri"/>
                        <a:buNone/>
                      </a:pPr>
                      <a:r>
                        <a:rPr b="1" i="0" lang="es-PE" sz="1000" u="none" cap="none" strike="noStrike">
                          <a:latin typeface="Calibri"/>
                          <a:ea typeface="Calibri"/>
                          <a:cs typeface="Calibri"/>
                          <a:sym typeface="Calibri"/>
                        </a:rPr>
                        <a:t>Cod.</a:t>
                      </a:r>
                      <a:endParaRPr sz="1800" u="none" cap="none" strike="noStrike"/>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Clr>
                          <a:schemeClr val="dk1"/>
                        </a:buClr>
                        <a:buSzPts val="1000"/>
                        <a:buFont typeface="Calibri"/>
                        <a:buNone/>
                      </a:pPr>
                      <a:r>
                        <a:rPr b="1" i="0" lang="es-PE" sz="1000" u="none" cap="none" strike="noStrike">
                          <a:latin typeface="Calibri"/>
                          <a:ea typeface="Calibri"/>
                          <a:cs typeface="Calibri"/>
                          <a:sym typeface="Calibri"/>
                        </a:rPr>
                        <a:t>Fecha Identific</a:t>
                      </a:r>
                      <a:endParaRPr sz="1800" u="none" cap="none" strike="noStrike"/>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Clr>
                          <a:schemeClr val="dk1"/>
                        </a:buClr>
                        <a:buSzPts val="1000"/>
                        <a:buFont typeface="Calibri"/>
                        <a:buNone/>
                      </a:pPr>
                      <a:r>
                        <a:rPr b="1" i="0" lang="es-PE" sz="1000" u="none" cap="none" strike="noStrike">
                          <a:latin typeface="Calibri"/>
                          <a:ea typeface="Calibri"/>
                          <a:cs typeface="Calibri"/>
                          <a:sym typeface="Calibri"/>
                        </a:rPr>
                        <a:t>Identificado por</a:t>
                      </a:r>
                      <a:endParaRPr sz="1800" u="none" cap="none" strike="noStrike"/>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Clr>
                          <a:schemeClr val="dk1"/>
                        </a:buClr>
                        <a:buSzPts val="1000"/>
                        <a:buFont typeface="Calibri"/>
                        <a:buNone/>
                      </a:pPr>
                      <a:r>
                        <a:rPr b="1" i="0" lang="es-PE" sz="1000" u="none" cap="none" strike="noStrike">
                          <a:latin typeface="Calibri"/>
                          <a:ea typeface="Calibri"/>
                          <a:cs typeface="Calibri"/>
                          <a:sym typeface="Calibri"/>
                        </a:rPr>
                        <a:t>Descripción del Riesgo</a:t>
                      </a:r>
                      <a:endParaRPr sz="1800" u="none" cap="none" strike="noStrike"/>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Clr>
                          <a:schemeClr val="dk1"/>
                        </a:buClr>
                        <a:buSzPts val="1000"/>
                        <a:buFont typeface="Calibri"/>
                        <a:buNone/>
                      </a:pPr>
                      <a:r>
                        <a:rPr b="1" i="0" lang="es-PE" sz="1000" u="none" cap="none" strike="noStrike">
                          <a:latin typeface="Calibri"/>
                          <a:ea typeface="Calibri"/>
                          <a:cs typeface="Calibri"/>
                          <a:sym typeface="Calibri"/>
                        </a:rPr>
                        <a:t>Categoría</a:t>
                      </a:r>
                      <a:endParaRPr sz="1800" u="none" cap="none" strike="noStrike"/>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D8D8D8"/>
                    </a:solidFill>
                  </a:tcPr>
                </a:tc>
              </a:tr>
              <a:tr h="707750">
                <a:tc>
                  <a:txBody>
                    <a:bodyPr/>
                    <a:lstStyle/>
                    <a:p>
                      <a:pPr indent="0" lvl="0" marL="0" marR="0" rtl="0" algn="ctr">
                        <a:spcBef>
                          <a:spcPts val="0"/>
                        </a:spcBef>
                        <a:spcAft>
                          <a:spcPts val="0"/>
                        </a:spcAft>
                        <a:buClr>
                          <a:schemeClr val="dk1"/>
                        </a:buClr>
                        <a:buSzPts val="1000"/>
                        <a:buFont typeface="Calibri"/>
                        <a:buNone/>
                      </a:pPr>
                      <a:r>
                        <a:rPr b="0" i="0" lang="es-PE" sz="1000" u="none" cap="none" strike="noStrike">
                          <a:latin typeface="Calibri"/>
                          <a:ea typeface="Calibri"/>
                          <a:cs typeface="Calibri"/>
                          <a:sym typeface="Calibri"/>
                        </a:rPr>
                        <a:t>R1</a:t>
                      </a:r>
                      <a:endParaRPr sz="1800" u="none" cap="none" strike="noStrike"/>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Clr>
                          <a:schemeClr val="dk1"/>
                        </a:buClr>
                        <a:buSzPts val="1000"/>
                        <a:buFont typeface="Calibri"/>
                        <a:buNone/>
                      </a:pPr>
                      <a:r>
                        <a:rPr b="0" i="0" lang="es-PE" sz="1000" u="none" cap="none" strike="noStrike">
                          <a:latin typeface="Calibri"/>
                          <a:ea typeface="Calibri"/>
                          <a:cs typeface="Calibri"/>
                          <a:sym typeface="Calibri"/>
                        </a:rPr>
                        <a:t>13/05/2024</a:t>
                      </a:r>
                      <a:endParaRPr sz="1800" u="none" cap="none" strike="noStrike"/>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Clr>
                          <a:schemeClr val="dk1"/>
                        </a:buClr>
                        <a:buSzPts val="1000"/>
                        <a:buFont typeface="Calibri"/>
                        <a:buNone/>
                      </a:pPr>
                      <a:r>
                        <a:rPr b="0" i="0" lang="es-PE" sz="1000" u="none" cap="none" strike="noStrike">
                          <a:latin typeface="Calibri"/>
                          <a:ea typeface="Calibri"/>
                          <a:cs typeface="Calibri"/>
                          <a:sym typeface="Calibri"/>
                        </a:rPr>
                        <a:t>Raúl Arias</a:t>
                      </a:r>
                      <a:endParaRPr sz="1800" u="none" cap="none" strike="noStrike"/>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Clr>
                          <a:schemeClr val="dk1"/>
                        </a:buClr>
                        <a:buSzPts val="1000"/>
                        <a:buFont typeface="Calibri"/>
                        <a:buNone/>
                      </a:pPr>
                      <a:r>
                        <a:rPr b="0" i="0" lang="es-PE" sz="1000" u="none" cap="none" strike="noStrike">
                          <a:latin typeface="Calibri"/>
                          <a:ea typeface="Calibri"/>
                          <a:cs typeface="Calibri"/>
                          <a:sym typeface="Calibri"/>
                        </a:rPr>
                        <a:t>Debido a posible retraso de pagos es probable que el </a:t>
                      </a:r>
                      <a:r>
                        <a:rPr b="0" i="1" lang="es-PE" sz="1000" u="none" cap="none" strike="noStrike">
                          <a:latin typeface="Calibri"/>
                          <a:ea typeface="Calibri"/>
                          <a:cs typeface="Calibri"/>
                          <a:sym typeface="Calibri"/>
                        </a:rPr>
                        <a:t>hardware </a:t>
                      </a:r>
                      <a:r>
                        <a:rPr b="0" i="0" lang="es-PE" sz="1000" u="none" cap="none" strike="noStrike">
                          <a:latin typeface="Calibri"/>
                          <a:ea typeface="Calibri"/>
                          <a:cs typeface="Calibri"/>
                          <a:sym typeface="Calibri"/>
                        </a:rPr>
                        <a:t>requerido para las pruebas móviles no esté disponible en la fecha de la fase de implementación y pruebas lo cual generaría un retraso en proyecto.</a:t>
                      </a:r>
                      <a:endParaRPr sz="1800" u="none" cap="none" strike="noStrike"/>
                    </a:p>
                  </a:txBody>
                  <a:tcPr marT="0" marB="0" marR="108000" marL="10800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000"/>
                        <a:buFont typeface="Calibri"/>
                        <a:buNone/>
                      </a:pPr>
                      <a:r>
                        <a:rPr b="0" i="0" lang="es-PE" sz="1000" u="none" cap="none" strike="noStrike">
                          <a:latin typeface="Calibri"/>
                          <a:ea typeface="Calibri"/>
                          <a:cs typeface="Calibri"/>
                          <a:sym typeface="Calibri"/>
                        </a:rPr>
                        <a:t>Externo</a:t>
                      </a:r>
                      <a:endParaRPr sz="1800" u="none" cap="none" strike="noStrike"/>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tcPr>
                </a:tc>
              </a:tr>
              <a:tr h="759675">
                <a:tc>
                  <a:txBody>
                    <a:bodyPr/>
                    <a:lstStyle/>
                    <a:p>
                      <a:pPr indent="0" lvl="0" marL="0" marR="0" rtl="0" algn="ctr">
                        <a:spcBef>
                          <a:spcPts val="0"/>
                        </a:spcBef>
                        <a:spcAft>
                          <a:spcPts val="0"/>
                        </a:spcAft>
                        <a:buClr>
                          <a:schemeClr val="dk1"/>
                        </a:buClr>
                        <a:buSzPts val="1000"/>
                        <a:buFont typeface="Calibri"/>
                        <a:buNone/>
                      </a:pPr>
                      <a:r>
                        <a:rPr b="0" i="0" lang="es-PE" sz="1000" u="none" cap="none" strike="noStrike">
                          <a:latin typeface="Calibri"/>
                          <a:ea typeface="Calibri"/>
                          <a:cs typeface="Calibri"/>
                          <a:sym typeface="Calibri"/>
                        </a:rPr>
                        <a:t>R2</a:t>
                      </a:r>
                      <a:endParaRPr sz="1800" u="none" cap="none" strike="noStrike"/>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Clr>
                          <a:schemeClr val="dk1"/>
                        </a:buClr>
                        <a:buSzPts val="1000"/>
                        <a:buFont typeface="Calibri"/>
                        <a:buNone/>
                      </a:pPr>
                      <a:r>
                        <a:rPr b="0" i="0" lang="es-PE" sz="1000" u="none" cap="none" strike="noStrike">
                          <a:latin typeface="Calibri"/>
                          <a:ea typeface="Calibri"/>
                          <a:cs typeface="Calibri"/>
                          <a:sym typeface="Calibri"/>
                        </a:rPr>
                        <a:t>8/04/2024</a:t>
                      </a:r>
                      <a:endParaRPr sz="1800" u="none" cap="none" strike="noStrike"/>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Clr>
                          <a:schemeClr val="dk1"/>
                        </a:buClr>
                        <a:buSzPts val="1000"/>
                        <a:buFont typeface="Calibri"/>
                        <a:buNone/>
                      </a:pPr>
                      <a:r>
                        <a:rPr b="0" i="0" lang="es-PE" sz="1000" u="none" cap="none" strike="noStrike">
                          <a:latin typeface="Calibri"/>
                          <a:ea typeface="Calibri"/>
                          <a:cs typeface="Calibri"/>
                          <a:sym typeface="Calibri"/>
                        </a:rPr>
                        <a:t>Miguel Cerna</a:t>
                      </a:r>
                      <a:endParaRPr sz="1800" u="none" cap="none" strike="noStrike"/>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Clr>
                          <a:schemeClr val="dk1"/>
                        </a:buClr>
                        <a:buSzPts val="1000"/>
                        <a:buFont typeface="Calibri"/>
                        <a:buNone/>
                      </a:pPr>
                      <a:r>
                        <a:rPr b="0" i="0" lang="es-PE" sz="1000" u="none" cap="none" strike="noStrike">
                          <a:latin typeface="Calibri"/>
                          <a:ea typeface="Calibri"/>
                          <a:cs typeface="Calibri"/>
                          <a:sym typeface="Calibri"/>
                        </a:rPr>
                        <a:t>Debido a imprecisiones en las definiciones funcionales es posible que se produzcan solicitudes de cambio en las funcionalidades del producto lo cual impactaría en el tiempo de entrega del proyecto y en los costos asociados.</a:t>
                      </a:r>
                      <a:endParaRPr sz="1800" u="none" cap="none" strike="noStrike"/>
                    </a:p>
                  </a:txBody>
                  <a:tcPr marT="0" marB="0" marR="108000" marL="10800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000"/>
                        <a:buFont typeface="Calibri"/>
                        <a:buNone/>
                      </a:pPr>
                      <a:r>
                        <a:rPr b="0" i="0" lang="es-PE" sz="1000" u="none" cap="none" strike="noStrike">
                          <a:latin typeface="Calibri"/>
                          <a:ea typeface="Calibri"/>
                          <a:cs typeface="Calibri"/>
                          <a:sym typeface="Calibri"/>
                        </a:rPr>
                        <a:t>Gestión del Proyecto</a:t>
                      </a:r>
                      <a:endParaRPr sz="1800" u="none" cap="none" strike="noStrike"/>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tcPr>
                </a:tc>
              </a:tr>
              <a:tr h="772675">
                <a:tc>
                  <a:txBody>
                    <a:bodyPr/>
                    <a:lstStyle/>
                    <a:p>
                      <a:pPr indent="0" lvl="0" marL="0" marR="0" rtl="0" algn="ctr">
                        <a:spcBef>
                          <a:spcPts val="0"/>
                        </a:spcBef>
                        <a:spcAft>
                          <a:spcPts val="0"/>
                        </a:spcAft>
                        <a:buClr>
                          <a:schemeClr val="dk1"/>
                        </a:buClr>
                        <a:buSzPts val="1000"/>
                        <a:buFont typeface="Calibri"/>
                        <a:buNone/>
                      </a:pPr>
                      <a:r>
                        <a:rPr b="0" i="0" lang="es-PE" sz="1000" u="none" cap="none" strike="noStrike">
                          <a:latin typeface="Calibri"/>
                          <a:ea typeface="Calibri"/>
                          <a:cs typeface="Calibri"/>
                          <a:sym typeface="Calibri"/>
                        </a:rPr>
                        <a:t>R3</a:t>
                      </a:r>
                      <a:endParaRPr sz="1800" u="none" cap="none" strike="noStrike"/>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Clr>
                          <a:schemeClr val="dk1"/>
                        </a:buClr>
                        <a:buSzPts val="1000"/>
                        <a:buFont typeface="Calibri"/>
                        <a:buNone/>
                      </a:pPr>
                      <a:r>
                        <a:rPr b="0" i="0" lang="es-PE" sz="1000" u="none" cap="none" strike="noStrike">
                          <a:latin typeface="Calibri"/>
                          <a:ea typeface="Calibri"/>
                          <a:cs typeface="Calibri"/>
                          <a:sym typeface="Calibri"/>
                        </a:rPr>
                        <a:t>3/03/2024</a:t>
                      </a:r>
                      <a:endParaRPr sz="1800" u="none" cap="none" strike="noStrike"/>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Clr>
                          <a:schemeClr val="dk1"/>
                        </a:buClr>
                        <a:buSzPts val="1000"/>
                        <a:buFont typeface="Calibri"/>
                        <a:buNone/>
                      </a:pPr>
                      <a:r>
                        <a:rPr b="0" i="0" lang="es-PE" sz="1000" u="none" cap="none" strike="noStrike">
                          <a:latin typeface="Calibri"/>
                          <a:ea typeface="Calibri"/>
                          <a:cs typeface="Calibri"/>
                          <a:sym typeface="Calibri"/>
                        </a:rPr>
                        <a:t>Luis Chávez</a:t>
                      </a:r>
                      <a:endParaRPr sz="1800" u="none" cap="none" strike="noStrike"/>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Clr>
                          <a:schemeClr val="dk1"/>
                        </a:buClr>
                        <a:buSzPts val="1000"/>
                        <a:buFont typeface="Calibri"/>
                        <a:buNone/>
                      </a:pPr>
                      <a:r>
                        <a:rPr b="0" i="0" lang="es-PE" sz="1000" u="none" cap="none" strike="noStrike">
                          <a:latin typeface="Calibri"/>
                          <a:ea typeface="Calibri"/>
                          <a:cs typeface="Calibri"/>
                          <a:sym typeface="Calibri"/>
                        </a:rPr>
                        <a:t>Debido a la falta de seguridad en las instalaciones del edificio es posible que exista un robo de los 2 servidores Blade cuando estos lleguen a la planta que se encuentra ubicada en una zona de alta ocurrencia delincuencial lo cual tendría un impacto en tiempos y costos.</a:t>
                      </a:r>
                      <a:endParaRPr sz="1800" u="none" cap="none" strike="noStrike"/>
                    </a:p>
                  </a:txBody>
                  <a:tcPr marT="0" marB="0" marR="108000" marL="10800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000"/>
                        <a:buFont typeface="Calibri"/>
                        <a:buNone/>
                      </a:pPr>
                      <a:r>
                        <a:rPr b="0" i="0" lang="es-PE" sz="1000" u="none" cap="none" strike="noStrike">
                          <a:latin typeface="Calibri"/>
                          <a:ea typeface="Calibri"/>
                          <a:cs typeface="Calibri"/>
                          <a:sym typeface="Calibri"/>
                        </a:rPr>
                        <a:t>Externo</a:t>
                      </a:r>
                      <a:endParaRPr sz="1800" u="none" cap="none" strike="noStrike"/>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tcPr>
                </a:tc>
              </a:tr>
            </a:tbl>
          </a:graphicData>
        </a:graphic>
      </p:graphicFrame>
      <p:sp>
        <p:nvSpPr>
          <p:cNvPr id="515" name="Google Shape;515;p30"/>
          <p:cNvSpPr txBox="1"/>
          <p:nvPr/>
        </p:nvSpPr>
        <p:spPr>
          <a:xfrm>
            <a:off x="494561" y="912813"/>
            <a:ext cx="8154878" cy="24622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chemeClr val="dk1"/>
              </a:buClr>
              <a:buSzPts val="1600"/>
              <a:buFont typeface="Calibri"/>
              <a:buNone/>
            </a:pPr>
            <a:r>
              <a:rPr lang="es-PE" sz="1600">
                <a:solidFill>
                  <a:schemeClr val="dk1"/>
                </a:solidFill>
                <a:latin typeface="Calibri"/>
                <a:ea typeface="Calibri"/>
                <a:cs typeface="Calibri"/>
                <a:sym typeface="Calibri"/>
              </a:rPr>
              <a:t>Ejemplo de Registro de Riesgos de un Proyecto considerando la Identificación…</a:t>
            </a:r>
            <a:endParaRPr sz="1600">
              <a:solidFill>
                <a:schemeClr val="dk1"/>
              </a:solidFill>
              <a:latin typeface="Arial"/>
              <a:ea typeface="Arial"/>
              <a:cs typeface="Arial"/>
              <a:sym typeface="Arial"/>
            </a:endParaRPr>
          </a:p>
        </p:txBody>
      </p:sp>
      <p:sp>
        <p:nvSpPr>
          <p:cNvPr id="516" name="Google Shape;516;p30"/>
          <p:cNvSpPr/>
          <p:nvPr/>
        </p:nvSpPr>
        <p:spPr>
          <a:xfrm>
            <a:off x="503238" y="376836"/>
            <a:ext cx="3656068"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lang="es-PE" sz="1000">
                <a:solidFill>
                  <a:srgbClr val="7F7F7F"/>
                </a:solidFill>
                <a:latin typeface="Calibri"/>
                <a:ea typeface="Calibri"/>
                <a:cs typeface="Calibri"/>
                <a:sym typeface="Calibri"/>
              </a:rPr>
              <a:t>+ </a:t>
            </a:r>
            <a:r>
              <a:rPr lang="es-PE" sz="1000">
                <a:solidFill>
                  <a:srgbClr val="A5A5A5"/>
                </a:solidFill>
                <a:latin typeface="Calibri"/>
                <a:ea typeface="Calibri"/>
                <a:cs typeface="Calibri"/>
                <a:sym typeface="Calibri"/>
              </a:rPr>
              <a:t>IDENTIFICAR LOS RIESGOS</a:t>
            </a:r>
            <a:endParaRPr sz="1000">
              <a:solidFill>
                <a:srgbClr val="A5A5A5"/>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31"/>
          <p:cNvSpPr/>
          <p:nvPr/>
        </p:nvSpPr>
        <p:spPr>
          <a:xfrm>
            <a:off x="0" y="0"/>
            <a:ext cx="9144000" cy="5715000"/>
          </a:xfrm>
          <a:prstGeom prst="rect">
            <a:avLst/>
          </a:prstGeom>
          <a:solidFill>
            <a:srgbClr val="8087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23" name="Google Shape;523;p31"/>
          <p:cNvSpPr txBox="1"/>
          <p:nvPr/>
        </p:nvSpPr>
        <p:spPr>
          <a:xfrm>
            <a:off x="1008064" y="3169974"/>
            <a:ext cx="5392736" cy="997196"/>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s-PE" sz="2400">
                <a:solidFill>
                  <a:schemeClr val="lt1"/>
                </a:solidFill>
                <a:latin typeface="Arial"/>
                <a:ea typeface="Arial"/>
                <a:cs typeface="Arial"/>
                <a:sym typeface="Arial"/>
              </a:rPr>
              <a:t>ANALIZAR EL IMPACTO, </a:t>
            </a:r>
            <a:r>
              <a:rPr b="1" lang="es-PE" sz="2400">
                <a:solidFill>
                  <a:schemeClr val="lt1"/>
                </a:solidFill>
                <a:latin typeface="Arial"/>
                <a:ea typeface="Arial"/>
                <a:cs typeface="Arial"/>
                <a:sym typeface="Arial"/>
              </a:rPr>
              <a:t>PROBABILIDAD Y PRIORIDAD DE LOS RIESGOS IDENTIFICADOS</a:t>
            </a:r>
            <a:endParaRPr b="1" sz="2400">
              <a:solidFill>
                <a:schemeClr val="lt1"/>
              </a:solidFill>
              <a:latin typeface="Arial"/>
              <a:ea typeface="Arial"/>
              <a:cs typeface="Arial"/>
              <a:sym typeface="Arial"/>
            </a:endParaRPr>
          </a:p>
        </p:txBody>
      </p:sp>
      <p:pic>
        <p:nvPicPr>
          <p:cNvPr id="524" name="Google Shape;524;p31"/>
          <p:cNvPicPr preferRelativeResize="0"/>
          <p:nvPr/>
        </p:nvPicPr>
        <p:blipFill rotWithShape="1">
          <a:blip r:embed="rId3">
            <a:alphaModFix/>
          </a:blip>
          <a:srcRect b="0" l="0" r="0" t="0"/>
          <a:stretch/>
        </p:blipFill>
        <p:spPr>
          <a:xfrm>
            <a:off x="1008065" y="2869612"/>
            <a:ext cx="195423" cy="20125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32"/>
          <p:cNvSpPr/>
          <p:nvPr/>
        </p:nvSpPr>
        <p:spPr>
          <a:xfrm>
            <a:off x="2734122" y="1894916"/>
            <a:ext cx="1055430" cy="496098"/>
          </a:xfrm>
          <a:prstGeom prst="rightArrow">
            <a:avLst>
              <a:gd fmla="val 50000" name="adj1"/>
              <a:gd fmla="val 50000" name="adj2"/>
            </a:avLst>
          </a:prstGeom>
          <a:solidFill>
            <a:srgbClr val="808799"/>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lt1"/>
              </a:solidFill>
              <a:latin typeface="Calibri"/>
              <a:ea typeface="Calibri"/>
              <a:cs typeface="Calibri"/>
              <a:sym typeface="Calibri"/>
            </a:endParaRPr>
          </a:p>
        </p:txBody>
      </p:sp>
      <p:sp>
        <p:nvSpPr>
          <p:cNvPr id="531" name="Google Shape;531;p32"/>
          <p:cNvSpPr txBox="1"/>
          <p:nvPr/>
        </p:nvSpPr>
        <p:spPr>
          <a:xfrm>
            <a:off x="2731228" y="1607062"/>
            <a:ext cx="931943" cy="30773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EF4539"/>
              </a:buClr>
              <a:buSzPts val="1400"/>
              <a:buFont typeface="Calibri"/>
              <a:buNone/>
            </a:pPr>
            <a:r>
              <a:rPr b="1" lang="es-PE" sz="1400">
                <a:solidFill>
                  <a:srgbClr val="EF4539"/>
                </a:solidFill>
                <a:latin typeface="Calibri"/>
                <a:ea typeface="Calibri"/>
                <a:cs typeface="Calibri"/>
                <a:sym typeface="Calibri"/>
              </a:rPr>
              <a:t>Actualiza</a:t>
            </a:r>
            <a:endParaRPr sz="2000">
              <a:solidFill>
                <a:srgbClr val="EF4539"/>
              </a:solidFill>
              <a:latin typeface="Arial"/>
              <a:ea typeface="Arial"/>
              <a:cs typeface="Arial"/>
              <a:sym typeface="Arial"/>
            </a:endParaRPr>
          </a:p>
        </p:txBody>
      </p:sp>
      <p:sp>
        <p:nvSpPr>
          <p:cNvPr id="532" name="Google Shape;532;p32"/>
          <p:cNvSpPr/>
          <p:nvPr/>
        </p:nvSpPr>
        <p:spPr>
          <a:xfrm>
            <a:off x="5944376" y="1469739"/>
            <a:ext cx="393862" cy="410747"/>
          </a:xfrm>
          <a:prstGeom prst="mathPlus">
            <a:avLst>
              <a:gd fmla="val 23520" name="adj1"/>
            </a:avLst>
          </a:prstGeom>
          <a:solidFill>
            <a:srgbClr val="808799"/>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lt1"/>
              </a:solidFill>
              <a:latin typeface="Calibri"/>
              <a:ea typeface="Calibri"/>
              <a:cs typeface="Calibri"/>
              <a:sym typeface="Calibri"/>
            </a:endParaRPr>
          </a:p>
        </p:txBody>
      </p:sp>
      <p:sp>
        <p:nvSpPr>
          <p:cNvPr id="533" name="Google Shape;533;p32"/>
          <p:cNvSpPr/>
          <p:nvPr/>
        </p:nvSpPr>
        <p:spPr>
          <a:xfrm>
            <a:off x="5898265" y="2315060"/>
            <a:ext cx="508580" cy="469891"/>
          </a:xfrm>
          <a:prstGeom prst="mathMinus">
            <a:avLst>
              <a:gd fmla="val 23520" name="adj1"/>
            </a:avLst>
          </a:prstGeom>
          <a:solidFill>
            <a:srgbClr val="808799"/>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lt1"/>
              </a:solidFill>
              <a:latin typeface="Calibri"/>
              <a:ea typeface="Calibri"/>
              <a:cs typeface="Calibri"/>
              <a:sym typeface="Calibri"/>
            </a:endParaRPr>
          </a:p>
        </p:txBody>
      </p:sp>
      <p:sp>
        <p:nvSpPr>
          <p:cNvPr id="534" name="Google Shape;534;p32"/>
          <p:cNvSpPr/>
          <p:nvPr/>
        </p:nvSpPr>
        <p:spPr>
          <a:xfrm>
            <a:off x="6606194" y="1542916"/>
            <a:ext cx="1727177" cy="1091540"/>
          </a:xfrm>
          <a:prstGeom prst="leftArrowCallout">
            <a:avLst>
              <a:gd fmla="val 25000" name="adj1"/>
              <a:gd fmla="val 25000" name="adj2"/>
              <a:gd fmla="val 25000" name="adj3"/>
              <a:gd fmla="val 73355" name="adj4"/>
            </a:avLst>
          </a:prstGeom>
          <a:solidFill>
            <a:srgbClr val="FE7828"/>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lt1"/>
              </a:solidFill>
              <a:latin typeface="Calibri"/>
              <a:ea typeface="Calibri"/>
              <a:cs typeface="Calibri"/>
              <a:sym typeface="Calibri"/>
            </a:endParaRPr>
          </a:p>
        </p:txBody>
      </p:sp>
      <p:sp>
        <p:nvSpPr>
          <p:cNvPr id="535" name="Google Shape;535;p32"/>
          <p:cNvSpPr txBox="1"/>
          <p:nvPr/>
        </p:nvSpPr>
        <p:spPr>
          <a:xfrm>
            <a:off x="6960519" y="1746338"/>
            <a:ext cx="1479146"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lt1"/>
              </a:buClr>
              <a:buSzPts val="1800"/>
              <a:buFont typeface="Calibri"/>
              <a:buNone/>
            </a:pPr>
            <a:r>
              <a:rPr b="1" lang="es-PE" sz="1800">
                <a:solidFill>
                  <a:schemeClr val="lt1"/>
                </a:solidFill>
                <a:latin typeface="Calibri"/>
                <a:ea typeface="Calibri"/>
                <a:cs typeface="Calibri"/>
                <a:sym typeface="Calibri"/>
              </a:rPr>
              <a:t>Prioriza</a:t>
            </a:r>
            <a:endParaRPr sz="1800">
              <a:solidFill>
                <a:schemeClr val="dk1"/>
              </a:solidFill>
              <a:latin typeface="Arial"/>
              <a:ea typeface="Arial"/>
              <a:cs typeface="Arial"/>
              <a:sym typeface="Arial"/>
            </a:endParaRPr>
          </a:p>
          <a:p>
            <a:pPr indent="0" lvl="0" marL="0" marR="0" rtl="0" algn="ctr">
              <a:spcBef>
                <a:spcPts val="0"/>
              </a:spcBef>
              <a:spcAft>
                <a:spcPts val="0"/>
              </a:spcAft>
              <a:buClr>
                <a:schemeClr val="lt1"/>
              </a:buClr>
              <a:buSzPts val="1800"/>
              <a:buFont typeface="Calibri"/>
              <a:buNone/>
            </a:pPr>
            <a:r>
              <a:rPr b="1" lang="es-PE" sz="1800">
                <a:solidFill>
                  <a:schemeClr val="lt1"/>
                </a:solidFill>
                <a:latin typeface="Calibri"/>
                <a:ea typeface="Calibri"/>
                <a:cs typeface="Calibri"/>
                <a:sym typeface="Calibri"/>
              </a:rPr>
              <a:t>Riesgos</a:t>
            </a:r>
            <a:endParaRPr sz="1800">
              <a:solidFill>
                <a:schemeClr val="dk1"/>
              </a:solidFill>
              <a:latin typeface="Arial"/>
              <a:ea typeface="Arial"/>
              <a:cs typeface="Arial"/>
              <a:sym typeface="Arial"/>
            </a:endParaRPr>
          </a:p>
        </p:txBody>
      </p:sp>
      <p:sp>
        <p:nvSpPr>
          <p:cNvPr id="536" name="Google Shape;536;p32"/>
          <p:cNvSpPr/>
          <p:nvPr/>
        </p:nvSpPr>
        <p:spPr>
          <a:xfrm>
            <a:off x="512636" y="3351083"/>
            <a:ext cx="1322929" cy="1395447"/>
          </a:xfrm>
          <a:prstGeom prst="roundRect">
            <a:avLst>
              <a:gd fmla="val 16667" name="adj"/>
            </a:avLst>
          </a:prstGeom>
          <a:solidFill>
            <a:srgbClr val="FE7828"/>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Calibri"/>
              <a:buNone/>
            </a:pPr>
            <a:r>
              <a:rPr b="1" lang="es-PE" sz="1800">
                <a:solidFill>
                  <a:schemeClr val="lt1"/>
                </a:solidFill>
                <a:latin typeface="Calibri"/>
                <a:ea typeface="Calibri"/>
                <a:cs typeface="Calibri"/>
                <a:sym typeface="Calibri"/>
              </a:rPr>
              <a:t>Analizar Riesgos</a:t>
            </a:r>
            <a:endParaRPr sz="1800">
              <a:solidFill>
                <a:schemeClr val="dk1"/>
              </a:solidFill>
              <a:latin typeface="Arial"/>
              <a:ea typeface="Arial"/>
              <a:cs typeface="Arial"/>
              <a:sym typeface="Arial"/>
            </a:endParaRPr>
          </a:p>
        </p:txBody>
      </p:sp>
      <p:sp>
        <p:nvSpPr>
          <p:cNvPr id="537" name="Google Shape;537;p32"/>
          <p:cNvSpPr/>
          <p:nvPr/>
        </p:nvSpPr>
        <p:spPr>
          <a:xfrm>
            <a:off x="1939088" y="3832782"/>
            <a:ext cx="360040" cy="432048"/>
          </a:xfrm>
          <a:prstGeom prst="rightArrow">
            <a:avLst>
              <a:gd fmla="val 50000" name="adj1"/>
              <a:gd fmla="val 50000" name="adj2"/>
            </a:avLst>
          </a:prstGeom>
          <a:solidFill>
            <a:srgbClr val="FE7828"/>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lt1"/>
              </a:solidFill>
              <a:latin typeface="Calibri"/>
              <a:ea typeface="Calibri"/>
              <a:cs typeface="Calibri"/>
              <a:sym typeface="Calibri"/>
            </a:endParaRPr>
          </a:p>
        </p:txBody>
      </p:sp>
      <p:sp>
        <p:nvSpPr>
          <p:cNvPr id="538" name="Google Shape;538;p32"/>
          <p:cNvSpPr/>
          <p:nvPr/>
        </p:nvSpPr>
        <p:spPr>
          <a:xfrm>
            <a:off x="503238" y="376836"/>
            <a:ext cx="4748384"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lang="es-PE" sz="1000">
                <a:solidFill>
                  <a:srgbClr val="7F7F7F"/>
                </a:solidFill>
                <a:latin typeface="Calibri"/>
                <a:ea typeface="Calibri"/>
                <a:cs typeface="Calibri"/>
                <a:sym typeface="Calibri"/>
              </a:rPr>
              <a:t>+ </a:t>
            </a:r>
            <a:r>
              <a:rPr lang="es-PE" sz="1000">
                <a:solidFill>
                  <a:srgbClr val="A5A5A5"/>
                </a:solidFill>
                <a:latin typeface="Calibri"/>
                <a:ea typeface="Calibri"/>
                <a:cs typeface="Calibri"/>
                <a:sym typeface="Calibri"/>
              </a:rPr>
              <a:t>ANALIZAR EL IMPACTO, PROBABILIDAD Y PRIORIDAD DE LOS RIESGOS IDENTIFICADOS</a:t>
            </a:r>
            <a:endParaRPr sz="1000">
              <a:solidFill>
                <a:srgbClr val="A5A5A5"/>
              </a:solidFill>
              <a:latin typeface="Calibri"/>
              <a:ea typeface="Calibri"/>
              <a:cs typeface="Calibri"/>
              <a:sym typeface="Calibri"/>
            </a:endParaRPr>
          </a:p>
        </p:txBody>
      </p:sp>
      <p:sp>
        <p:nvSpPr>
          <p:cNvPr id="539" name="Google Shape;539;p32"/>
          <p:cNvSpPr/>
          <p:nvPr/>
        </p:nvSpPr>
        <p:spPr>
          <a:xfrm>
            <a:off x="807595" y="912813"/>
            <a:ext cx="1727177" cy="1910887"/>
          </a:xfrm>
          <a:prstGeom prst="roundRect">
            <a:avLst>
              <a:gd fmla="val 10049" name="adj"/>
            </a:avLst>
          </a:prstGeom>
          <a:solidFill>
            <a:srgbClr val="00B1C2"/>
          </a:solidFill>
          <a:ln>
            <a:noFill/>
          </a:ln>
        </p:spPr>
        <p:txBody>
          <a:bodyPr anchorCtr="0" anchor="t" bIns="45700" lIns="91425" spcFirstLastPara="1" rIns="91425" wrap="square" tIns="108000">
            <a:noAutofit/>
          </a:bodyPr>
          <a:lstStyle/>
          <a:p>
            <a:pPr indent="0" lvl="0" marL="0" marR="0" rtl="0" algn="ctr">
              <a:spcBef>
                <a:spcPts val="0"/>
              </a:spcBef>
              <a:spcAft>
                <a:spcPts val="0"/>
              </a:spcAft>
              <a:buClr>
                <a:schemeClr val="lt1"/>
              </a:buClr>
              <a:buSzPts val="1400"/>
              <a:buFont typeface="Calibri"/>
              <a:buNone/>
            </a:pPr>
            <a:r>
              <a:rPr b="1" lang="es-PE" sz="1400">
                <a:solidFill>
                  <a:schemeClr val="lt1"/>
                </a:solidFill>
                <a:latin typeface="Calibri"/>
                <a:ea typeface="Calibri"/>
                <a:cs typeface="Calibri"/>
                <a:sym typeface="Calibri"/>
              </a:rPr>
              <a:t>Analizar Riesgos</a:t>
            </a:r>
            <a:endParaRPr sz="1400">
              <a:solidFill>
                <a:schemeClr val="lt1"/>
              </a:solidFill>
              <a:latin typeface="Arial"/>
              <a:ea typeface="Arial"/>
              <a:cs typeface="Arial"/>
              <a:sym typeface="Arial"/>
            </a:endParaRPr>
          </a:p>
        </p:txBody>
      </p:sp>
      <p:pic>
        <p:nvPicPr>
          <p:cNvPr id="540" name="Google Shape;540;p32"/>
          <p:cNvPicPr preferRelativeResize="0"/>
          <p:nvPr/>
        </p:nvPicPr>
        <p:blipFill rotWithShape="1">
          <a:blip r:embed="rId3">
            <a:alphaModFix/>
          </a:blip>
          <a:srcRect b="0" l="0" r="0" t="0"/>
          <a:stretch/>
        </p:blipFill>
        <p:spPr>
          <a:xfrm>
            <a:off x="1174101" y="1542916"/>
            <a:ext cx="994164" cy="994164"/>
          </a:xfrm>
          <a:prstGeom prst="rect">
            <a:avLst/>
          </a:prstGeom>
          <a:noFill/>
          <a:ln>
            <a:noFill/>
          </a:ln>
        </p:spPr>
      </p:pic>
      <p:sp>
        <p:nvSpPr>
          <p:cNvPr id="541" name="Google Shape;541;p32"/>
          <p:cNvSpPr/>
          <p:nvPr/>
        </p:nvSpPr>
        <p:spPr>
          <a:xfrm>
            <a:off x="3949242" y="912813"/>
            <a:ext cx="1727177" cy="1910887"/>
          </a:xfrm>
          <a:prstGeom prst="roundRect">
            <a:avLst>
              <a:gd fmla="val 10049" name="adj"/>
            </a:avLst>
          </a:prstGeom>
          <a:solidFill>
            <a:srgbClr val="714FA0"/>
          </a:solidFill>
          <a:ln>
            <a:noFill/>
          </a:ln>
        </p:spPr>
        <p:txBody>
          <a:bodyPr anchorCtr="0" anchor="t" bIns="45700" lIns="91425" spcFirstLastPara="1" rIns="91425" wrap="square" tIns="108000">
            <a:noAutofit/>
          </a:bodyPr>
          <a:lstStyle/>
          <a:p>
            <a:pPr indent="0" lvl="0" marL="0" marR="0" rtl="0" algn="ctr">
              <a:spcBef>
                <a:spcPts val="0"/>
              </a:spcBef>
              <a:spcAft>
                <a:spcPts val="0"/>
              </a:spcAft>
              <a:buClr>
                <a:schemeClr val="lt1"/>
              </a:buClr>
              <a:buSzPts val="1400"/>
              <a:buFont typeface="Calibri"/>
              <a:buNone/>
            </a:pPr>
            <a:r>
              <a:rPr b="1" lang="es-PE" sz="1400">
                <a:solidFill>
                  <a:schemeClr val="lt1"/>
                </a:solidFill>
                <a:latin typeface="Calibri"/>
                <a:ea typeface="Calibri"/>
                <a:cs typeface="Calibri"/>
                <a:sym typeface="Calibri"/>
              </a:rPr>
              <a:t>Registro Riesgos</a:t>
            </a:r>
            <a:endParaRPr sz="1400">
              <a:solidFill>
                <a:schemeClr val="lt1"/>
              </a:solidFill>
              <a:latin typeface="Arial"/>
              <a:ea typeface="Arial"/>
              <a:cs typeface="Arial"/>
              <a:sym typeface="Arial"/>
            </a:endParaRPr>
          </a:p>
        </p:txBody>
      </p:sp>
      <p:pic>
        <p:nvPicPr>
          <p:cNvPr id="542" name="Google Shape;542;p32"/>
          <p:cNvPicPr preferRelativeResize="0"/>
          <p:nvPr/>
        </p:nvPicPr>
        <p:blipFill rotWithShape="1">
          <a:blip r:embed="rId4">
            <a:alphaModFix/>
          </a:blip>
          <a:srcRect b="0" l="0" r="0" t="0"/>
          <a:stretch/>
        </p:blipFill>
        <p:spPr>
          <a:xfrm>
            <a:off x="4275454" y="1547011"/>
            <a:ext cx="1056479" cy="1056479"/>
          </a:xfrm>
          <a:prstGeom prst="rect">
            <a:avLst/>
          </a:prstGeom>
          <a:noFill/>
          <a:ln>
            <a:noFill/>
          </a:ln>
        </p:spPr>
      </p:pic>
      <p:sp>
        <p:nvSpPr>
          <p:cNvPr id="543" name="Google Shape;543;p32"/>
          <p:cNvSpPr/>
          <p:nvPr/>
        </p:nvSpPr>
        <p:spPr>
          <a:xfrm>
            <a:off x="2446692" y="3361260"/>
            <a:ext cx="6228996" cy="1385270"/>
          </a:xfrm>
          <a:prstGeom prst="roundRect">
            <a:avLst>
              <a:gd fmla="val 8416" name="adj"/>
            </a:avLst>
          </a:prstGeom>
          <a:solidFill>
            <a:srgbClr val="F2F2F2"/>
          </a:solidFill>
          <a:ln>
            <a:noFill/>
          </a:ln>
        </p:spPr>
        <p:txBody>
          <a:bodyPr anchorCtr="0" anchor="ctr" bIns="45700" lIns="108000" spcFirstLastPara="1" rIns="108000" wrap="square" tIns="45700">
            <a:noAutofit/>
          </a:bodyPr>
          <a:lstStyle/>
          <a:p>
            <a:pPr indent="0" lvl="0" marL="0" marR="0" rtl="0" algn="l">
              <a:spcBef>
                <a:spcPts val="0"/>
              </a:spcBef>
              <a:spcAft>
                <a:spcPts val="0"/>
              </a:spcAft>
              <a:buClr>
                <a:schemeClr val="dk1"/>
              </a:buClr>
              <a:buSzPts val="1600"/>
              <a:buFont typeface="Calibri"/>
              <a:buNone/>
            </a:pPr>
            <a:r>
              <a:rPr lang="es-PE" sz="1600">
                <a:solidFill>
                  <a:schemeClr val="dk1"/>
                </a:solidFill>
                <a:latin typeface="Calibri"/>
                <a:ea typeface="Calibri"/>
                <a:cs typeface="Calibri"/>
                <a:sym typeface="Calibri"/>
              </a:rPr>
              <a:t>Es un proceso que parte del Registro de Riesgos para determinar </a:t>
            </a:r>
            <a:r>
              <a:rPr b="1" lang="es-PE" sz="1600">
                <a:solidFill>
                  <a:srgbClr val="EF4539"/>
                </a:solidFill>
                <a:latin typeface="Calibri"/>
                <a:ea typeface="Calibri"/>
                <a:cs typeface="Calibri"/>
                <a:sym typeface="Calibri"/>
              </a:rPr>
              <a:t>cuáles son los riesgos más importantes</a:t>
            </a:r>
            <a:r>
              <a:rPr lang="es-PE" sz="1600">
                <a:solidFill>
                  <a:srgbClr val="EF4539"/>
                </a:solidFill>
                <a:latin typeface="Calibri"/>
                <a:ea typeface="Calibri"/>
                <a:cs typeface="Calibri"/>
                <a:sym typeface="Calibri"/>
              </a:rPr>
              <a:t> </a:t>
            </a:r>
            <a:r>
              <a:rPr lang="es-PE" sz="1600">
                <a:solidFill>
                  <a:schemeClr val="dk1"/>
                </a:solidFill>
                <a:latin typeface="Calibri"/>
                <a:ea typeface="Calibri"/>
                <a:cs typeface="Calibri"/>
                <a:sym typeface="Calibri"/>
              </a:rPr>
              <a:t>analizando su probabilidad y analizando el impacto de cada riesgo.</a:t>
            </a:r>
            <a:endParaRPr sz="1600">
              <a:solidFill>
                <a:schemeClr val="lt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graphicFrame>
        <p:nvGraphicFramePr>
          <p:cNvPr id="549" name="Google Shape;549;p33"/>
          <p:cNvGraphicFramePr/>
          <p:nvPr/>
        </p:nvGraphicFramePr>
        <p:xfrm>
          <a:off x="3609903" y="3454326"/>
          <a:ext cx="3000000" cy="3000000"/>
        </p:xfrm>
        <a:graphic>
          <a:graphicData uri="http://schemas.openxmlformats.org/drawingml/2006/table">
            <a:tbl>
              <a:tblPr bandRow="1" firstRow="1">
                <a:noFill/>
                <a:tableStyleId>{BCD05D75-9251-41D3-9912-5229561DA4ED}</a:tableStyleId>
              </a:tblPr>
              <a:tblGrid>
                <a:gridCol w="2519300"/>
                <a:gridCol w="2519300"/>
              </a:tblGrid>
              <a:tr h="370850">
                <a:tc>
                  <a:txBody>
                    <a:bodyPr/>
                    <a:lstStyle/>
                    <a:p>
                      <a:pPr indent="0" lvl="0" marL="0" marR="0" rtl="0" algn="ctr">
                        <a:spcBef>
                          <a:spcPts val="0"/>
                        </a:spcBef>
                        <a:spcAft>
                          <a:spcPts val="0"/>
                        </a:spcAft>
                        <a:buNone/>
                      </a:pPr>
                      <a:r>
                        <a:rPr lang="es-PE" sz="1400" u="none" cap="none" strike="noStrike">
                          <a:solidFill>
                            <a:schemeClr val="dk1"/>
                          </a:solidFill>
                          <a:latin typeface="Calibri"/>
                          <a:ea typeface="Calibri"/>
                          <a:cs typeface="Calibri"/>
                          <a:sym typeface="Calibri"/>
                        </a:rPr>
                        <a:t>Identificar Riesgo</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EC212"/>
                    </a:solidFill>
                  </a:tcPr>
                </a:tc>
                <a:tc>
                  <a:txBody>
                    <a:bodyPr/>
                    <a:lstStyle/>
                    <a:p>
                      <a:pPr indent="0" lvl="0" marL="0" marR="0" rtl="0" algn="ctr">
                        <a:spcBef>
                          <a:spcPts val="0"/>
                        </a:spcBef>
                        <a:spcAft>
                          <a:spcPts val="0"/>
                        </a:spcAft>
                        <a:buNone/>
                      </a:pPr>
                      <a:r>
                        <a:rPr lang="es-PE" sz="1400" u="none" cap="none" strike="noStrike">
                          <a:solidFill>
                            <a:schemeClr val="dk1"/>
                          </a:solidFill>
                          <a:latin typeface="Calibri"/>
                          <a:ea typeface="Calibri"/>
                          <a:cs typeface="Calibri"/>
                          <a:sym typeface="Calibri"/>
                        </a:rPr>
                        <a:t>Análisis del Riesgo</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92C24D"/>
                    </a:solidFill>
                  </a:tcPr>
                </a:tc>
              </a:tr>
            </a:tbl>
          </a:graphicData>
        </a:graphic>
      </p:graphicFrame>
      <p:sp>
        <p:nvSpPr>
          <p:cNvPr id="550" name="Google Shape;550;p33"/>
          <p:cNvSpPr txBox="1"/>
          <p:nvPr/>
        </p:nvSpPr>
        <p:spPr>
          <a:xfrm>
            <a:off x="505191" y="912813"/>
            <a:ext cx="4450100" cy="1170884"/>
          </a:xfrm>
          <a:prstGeom prst="rect">
            <a:avLst/>
          </a:prstGeom>
          <a:noFill/>
          <a:ln>
            <a:noFill/>
          </a:ln>
        </p:spPr>
        <p:txBody>
          <a:bodyPr anchorCtr="0" anchor="t" bIns="108000" lIns="0" spcFirstLastPara="1" rIns="0" wrap="square" tIns="0">
            <a:spAutoFit/>
          </a:bodyPr>
          <a:lstStyle/>
          <a:p>
            <a:pPr indent="0" lvl="0" marL="0" marR="0" rtl="0" algn="l">
              <a:spcBef>
                <a:spcPts val="0"/>
              </a:spcBef>
              <a:spcAft>
                <a:spcPts val="0"/>
              </a:spcAft>
              <a:buNone/>
            </a:pPr>
            <a:r>
              <a:rPr b="1" lang="es-PE" sz="1600">
                <a:solidFill>
                  <a:srgbClr val="EF4539"/>
                </a:solidFill>
                <a:latin typeface="Calibri"/>
                <a:ea typeface="Calibri"/>
                <a:cs typeface="Calibri"/>
                <a:sym typeface="Calibri"/>
              </a:rPr>
              <a:t>Procedimiento</a:t>
            </a:r>
            <a:endParaRPr sz="1600">
              <a:solidFill>
                <a:schemeClr val="dk1"/>
              </a:solidFill>
              <a:latin typeface="Calibri"/>
              <a:ea typeface="Calibri"/>
              <a:cs typeface="Calibri"/>
              <a:sym typeface="Calibri"/>
            </a:endParaRPr>
          </a:p>
          <a:p>
            <a:pPr indent="-227013" lvl="0" marL="227013" marR="0" rtl="0" algn="l">
              <a:spcBef>
                <a:spcPts val="600"/>
              </a:spcBef>
              <a:spcAft>
                <a:spcPts val="0"/>
              </a:spcAft>
              <a:buClr>
                <a:schemeClr val="dk1"/>
              </a:buClr>
              <a:buSzPts val="1600"/>
              <a:buFont typeface="Calibri"/>
              <a:buAutoNum type="arabicPeriod"/>
            </a:pPr>
            <a:r>
              <a:rPr lang="es-PE" sz="1600">
                <a:solidFill>
                  <a:schemeClr val="dk1"/>
                </a:solidFill>
                <a:latin typeface="Calibri"/>
                <a:ea typeface="Calibri"/>
                <a:cs typeface="Calibri"/>
                <a:sym typeface="Calibri"/>
              </a:rPr>
              <a:t>Se analiza y se describe el impacto del riesgo.</a:t>
            </a:r>
            <a:endParaRPr sz="1800">
              <a:solidFill>
                <a:schemeClr val="dk1"/>
              </a:solidFill>
              <a:latin typeface="Arial"/>
              <a:ea typeface="Arial"/>
              <a:cs typeface="Arial"/>
              <a:sym typeface="Arial"/>
            </a:endParaRPr>
          </a:p>
          <a:p>
            <a:pPr indent="-227013" lvl="0" marL="227013" marR="0" rtl="0" algn="l">
              <a:spcBef>
                <a:spcPts val="0"/>
              </a:spcBef>
              <a:spcAft>
                <a:spcPts val="0"/>
              </a:spcAft>
              <a:buClr>
                <a:schemeClr val="dk1"/>
              </a:buClr>
              <a:buSzPts val="1600"/>
              <a:buFont typeface="Calibri"/>
              <a:buAutoNum type="arabicPeriod"/>
            </a:pPr>
            <a:r>
              <a:rPr lang="es-PE" sz="1600">
                <a:solidFill>
                  <a:schemeClr val="dk1"/>
                </a:solidFill>
                <a:latin typeface="Calibri"/>
                <a:ea typeface="Calibri"/>
                <a:cs typeface="Calibri"/>
                <a:sym typeface="Calibri"/>
              </a:rPr>
              <a:t>Luego se analiza y se califica su probabilidad.</a:t>
            </a:r>
            <a:endParaRPr sz="1800">
              <a:solidFill>
                <a:schemeClr val="dk1"/>
              </a:solidFill>
              <a:latin typeface="Arial"/>
              <a:ea typeface="Arial"/>
              <a:cs typeface="Arial"/>
              <a:sym typeface="Arial"/>
            </a:endParaRPr>
          </a:p>
          <a:p>
            <a:pPr indent="-227013" lvl="0" marL="227013" marR="0" rtl="0" algn="l">
              <a:spcBef>
                <a:spcPts val="0"/>
              </a:spcBef>
              <a:spcAft>
                <a:spcPts val="0"/>
              </a:spcAft>
              <a:buClr>
                <a:schemeClr val="dk1"/>
              </a:buClr>
              <a:buSzPts val="1600"/>
              <a:buFont typeface="Calibri"/>
              <a:buAutoNum type="arabicPeriod"/>
            </a:pPr>
            <a:r>
              <a:rPr lang="es-PE" sz="1600">
                <a:solidFill>
                  <a:schemeClr val="dk1"/>
                </a:solidFill>
                <a:latin typeface="Calibri"/>
                <a:ea typeface="Calibri"/>
                <a:cs typeface="Calibri"/>
                <a:sym typeface="Calibri"/>
              </a:rPr>
              <a:t>Finalmente se priorizan los riesgos.</a:t>
            </a:r>
            <a:endParaRPr sz="1800">
              <a:solidFill>
                <a:schemeClr val="dk1"/>
              </a:solidFill>
              <a:latin typeface="Arial"/>
              <a:ea typeface="Arial"/>
              <a:cs typeface="Arial"/>
              <a:sym typeface="Arial"/>
            </a:endParaRPr>
          </a:p>
        </p:txBody>
      </p:sp>
      <p:sp>
        <p:nvSpPr>
          <p:cNvPr id="551" name="Google Shape;551;p33"/>
          <p:cNvSpPr txBox="1"/>
          <p:nvPr/>
        </p:nvSpPr>
        <p:spPr>
          <a:xfrm>
            <a:off x="5103270" y="2007654"/>
            <a:ext cx="1224136" cy="338514"/>
          </a:xfrm>
          <a:prstGeom prst="rect">
            <a:avLst/>
          </a:prstGeom>
          <a:solidFill>
            <a:srgbClr val="FE7828"/>
          </a:solidFill>
          <a:ln cap="flat" cmpd="sng" w="9525">
            <a:solidFill>
              <a:schemeClr val="accent6"/>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Clr>
                <a:schemeClr val="lt1"/>
              </a:buClr>
              <a:buSzPts val="1600"/>
              <a:buFont typeface="Calibri"/>
              <a:buNone/>
            </a:pPr>
            <a:r>
              <a:rPr b="1" lang="es-PE" sz="1600">
                <a:solidFill>
                  <a:schemeClr val="lt1"/>
                </a:solidFill>
                <a:latin typeface="Calibri"/>
                <a:ea typeface="Calibri"/>
                <a:cs typeface="Calibri"/>
                <a:sym typeface="Calibri"/>
              </a:rPr>
              <a:t>Impacto</a:t>
            </a:r>
            <a:endParaRPr sz="1600">
              <a:solidFill>
                <a:schemeClr val="dk1"/>
              </a:solidFill>
              <a:latin typeface="Arial"/>
              <a:ea typeface="Arial"/>
              <a:cs typeface="Arial"/>
              <a:sym typeface="Arial"/>
            </a:endParaRPr>
          </a:p>
        </p:txBody>
      </p:sp>
      <p:cxnSp>
        <p:nvCxnSpPr>
          <p:cNvPr id="552" name="Google Shape;552;p33"/>
          <p:cNvCxnSpPr>
            <a:stCxn id="551" idx="2"/>
          </p:cNvCxnSpPr>
          <p:nvPr/>
        </p:nvCxnSpPr>
        <p:spPr>
          <a:xfrm>
            <a:off x="5715338" y="2346168"/>
            <a:ext cx="414000" cy="1668300"/>
          </a:xfrm>
          <a:prstGeom prst="straightConnector1">
            <a:avLst/>
          </a:prstGeom>
          <a:noFill/>
          <a:ln cap="flat" cmpd="sng" w="19050">
            <a:solidFill>
              <a:srgbClr val="FE7828"/>
            </a:solidFill>
            <a:prstDash val="solid"/>
            <a:round/>
            <a:headEnd len="sm" w="sm" type="none"/>
            <a:tailEnd len="med" w="med" type="triangle"/>
          </a:ln>
        </p:spPr>
      </p:cxnSp>
      <p:sp>
        <p:nvSpPr>
          <p:cNvPr id="553" name="Google Shape;553;p33"/>
          <p:cNvSpPr txBox="1"/>
          <p:nvPr/>
        </p:nvSpPr>
        <p:spPr>
          <a:xfrm>
            <a:off x="5599814" y="1220076"/>
            <a:ext cx="1494460" cy="338514"/>
          </a:xfrm>
          <a:prstGeom prst="rect">
            <a:avLst/>
          </a:prstGeom>
          <a:solidFill>
            <a:srgbClr val="FE7828"/>
          </a:solidFill>
          <a:ln cap="flat" cmpd="sng" w="9525">
            <a:solidFill>
              <a:schemeClr val="accent6"/>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Clr>
                <a:schemeClr val="lt1"/>
              </a:buClr>
              <a:buSzPts val="1600"/>
              <a:buFont typeface="Calibri"/>
              <a:buNone/>
            </a:pPr>
            <a:r>
              <a:rPr b="1" lang="es-PE" sz="1600">
                <a:solidFill>
                  <a:schemeClr val="lt1"/>
                </a:solidFill>
                <a:latin typeface="Calibri"/>
                <a:ea typeface="Calibri"/>
                <a:cs typeface="Calibri"/>
                <a:sym typeface="Calibri"/>
              </a:rPr>
              <a:t>Probabilidad</a:t>
            </a:r>
            <a:endParaRPr sz="1600">
              <a:solidFill>
                <a:schemeClr val="dk1"/>
              </a:solidFill>
              <a:latin typeface="Arial"/>
              <a:ea typeface="Arial"/>
              <a:cs typeface="Arial"/>
              <a:sym typeface="Arial"/>
            </a:endParaRPr>
          </a:p>
        </p:txBody>
      </p:sp>
      <p:cxnSp>
        <p:nvCxnSpPr>
          <p:cNvPr id="554" name="Google Shape;554;p33"/>
          <p:cNvCxnSpPr>
            <a:stCxn id="553" idx="2"/>
          </p:cNvCxnSpPr>
          <p:nvPr/>
        </p:nvCxnSpPr>
        <p:spPr>
          <a:xfrm>
            <a:off x="6347044" y="1558590"/>
            <a:ext cx="1196400" cy="2455800"/>
          </a:xfrm>
          <a:prstGeom prst="straightConnector1">
            <a:avLst/>
          </a:prstGeom>
          <a:noFill/>
          <a:ln cap="flat" cmpd="sng" w="19050">
            <a:solidFill>
              <a:srgbClr val="FE7828"/>
            </a:solidFill>
            <a:prstDash val="solid"/>
            <a:round/>
            <a:headEnd len="sm" w="sm" type="none"/>
            <a:tailEnd len="med" w="med" type="triangle"/>
          </a:ln>
        </p:spPr>
      </p:cxnSp>
      <p:sp>
        <p:nvSpPr>
          <p:cNvPr id="555" name="Google Shape;555;p33"/>
          <p:cNvSpPr txBox="1"/>
          <p:nvPr/>
        </p:nvSpPr>
        <p:spPr>
          <a:xfrm>
            <a:off x="7250473" y="1929020"/>
            <a:ext cx="1351016" cy="338514"/>
          </a:xfrm>
          <a:prstGeom prst="rect">
            <a:avLst/>
          </a:prstGeom>
          <a:solidFill>
            <a:srgbClr val="FE7828"/>
          </a:solidFill>
          <a:ln cap="flat" cmpd="sng" w="9525">
            <a:solidFill>
              <a:schemeClr val="accent6"/>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Clr>
                <a:schemeClr val="lt1"/>
              </a:buClr>
              <a:buSzPts val="1600"/>
              <a:buFont typeface="Calibri"/>
              <a:buNone/>
            </a:pPr>
            <a:r>
              <a:rPr b="1" lang="es-PE" sz="1600">
                <a:solidFill>
                  <a:schemeClr val="lt1"/>
                </a:solidFill>
                <a:latin typeface="Calibri"/>
                <a:ea typeface="Calibri"/>
                <a:cs typeface="Calibri"/>
                <a:sym typeface="Calibri"/>
              </a:rPr>
              <a:t>Prioridad</a:t>
            </a:r>
            <a:endParaRPr sz="1600">
              <a:solidFill>
                <a:schemeClr val="dk1"/>
              </a:solidFill>
              <a:latin typeface="Arial"/>
              <a:ea typeface="Arial"/>
              <a:cs typeface="Arial"/>
              <a:sym typeface="Arial"/>
            </a:endParaRPr>
          </a:p>
        </p:txBody>
      </p:sp>
      <p:cxnSp>
        <p:nvCxnSpPr>
          <p:cNvPr id="556" name="Google Shape;556;p33"/>
          <p:cNvCxnSpPr>
            <a:stCxn id="555" idx="2"/>
          </p:cNvCxnSpPr>
          <p:nvPr/>
        </p:nvCxnSpPr>
        <p:spPr>
          <a:xfrm>
            <a:off x="7925981" y="2267534"/>
            <a:ext cx="357300" cy="1746900"/>
          </a:xfrm>
          <a:prstGeom prst="straightConnector1">
            <a:avLst/>
          </a:prstGeom>
          <a:noFill/>
          <a:ln cap="flat" cmpd="sng" w="19050">
            <a:solidFill>
              <a:srgbClr val="FE7828"/>
            </a:solidFill>
            <a:prstDash val="solid"/>
            <a:round/>
            <a:headEnd len="sm" w="sm" type="none"/>
            <a:tailEnd len="med" w="med" type="triangle"/>
          </a:ln>
        </p:spPr>
      </p:cxnSp>
      <p:cxnSp>
        <p:nvCxnSpPr>
          <p:cNvPr id="557" name="Google Shape;557;p33"/>
          <p:cNvCxnSpPr>
            <a:stCxn id="551" idx="2"/>
          </p:cNvCxnSpPr>
          <p:nvPr/>
        </p:nvCxnSpPr>
        <p:spPr>
          <a:xfrm>
            <a:off x="5715338" y="2346168"/>
            <a:ext cx="1176000" cy="1660200"/>
          </a:xfrm>
          <a:prstGeom prst="straightConnector1">
            <a:avLst/>
          </a:prstGeom>
          <a:noFill/>
          <a:ln cap="flat" cmpd="sng" w="19050">
            <a:solidFill>
              <a:srgbClr val="FE7828"/>
            </a:solidFill>
            <a:prstDash val="solid"/>
            <a:round/>
            <a:headEnd len="sm" w="sm" type="none"/>
            <a:tailEnd len="med" w="med" type="triangle"/>
          </a:ln>
        </p:spPr>
      </p:cxnSp>
      <p:sp>
        <p:nvSpPr>
          <p:cNvPr id="558" name="Google Shape;558;p33"/>
          <p:cNvSpPr txBox="1"/>
          <p:nvPr/>
        </p:nvSpPr>
        <p:spPr>
          <a:xfrm>
            <a:off x="407875" y="3967028"/>
            <a:ext cx="118652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EF4539"/>
              </a:buClr>
              <a:buSzPts val="1600"/>
              <a:buFont typeface="Calibri"/>
              <a:buNone/>
            </a:pPr>
            <a:r>
              <a:rPr b="1" lang="es-PE" sz="1600">
                <a:solidFill>
                  <a:srgbClr val="EF4539"/>
                </a:solidFill>
                <a:latin typeface="Calibri"/>
                <a:ea typeface="Calibri"/>
                <a:cs typeface="Calibri"/>
                <a:sym typeface="Calibri"/>
              </a:rPr>
              <a:t>Actualizar</a:t>
            </a:r>
            <a:endParaRPr sz="1800">
              <a:solidFill>
                <a:srgbClr val="EF4539"/>
              </a:solidFill>
              <a:latin typeface="Arial"/>
              <a:ea typeface="Arial"/>
              <a:cs typeface="Arial"/>
              <a:sym typeface="Arial"/>
            </a:endParaRPr>
          </a:p>
        </p:txBody>
      </p:sp>
      <p:sp>
        <p:nvSpPr>
          <p:cNvPr id="559" name="Google Shape;559;p33"/>
          <p:cNvSpPr/>
          <p:nvPr/>
        </p:nvSpPr>
        <p:spPr>
          <a:xfrm>
            <a:off x="1498958" y="4014356"/>
            <a:ext cx="424469" cy="243898"/>
          </a:xfrm>
          <a:prstGeom prst="rightArrow">
            <a:avLst>
              <a:gd fmla="val 50000" name="adj1"/>
              <a:gd fmla="val 50000" name="adj2"/>
            </a:avLst>
          </a:prstGeom>
          <a:solidFill>
            <a:srgbClr val="808799"/>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lt1"/>
              </a:solidFill>
              <a:latin typeface="Calibri"/>
              <a:ea typeface="Calibri"/>
              <a:cs typeface="Calibri"/>
              <a:sym typeface="Calibri"/>
            </a:endParaRPr>
          </a:p>
        </p:txBody>
      </p:sp>
      <p:sp>
        <p:nvSpPr>
          <p:cNvPr id="560" name="Google Shape;560;p33"/>
          <p:cNvSpPr/>
          <p:nvPr/>
        </p:nvSpPr>
        <p:spPr>
          <a:xfrm>
            <a:off x="3033622" y="4021052"/>
            <a:ext cx="424469" cy="243898"/>
          </a:xfrm>
          <a:prstGeom prst="rightArrow">
            <a:avLst>
              <a:gd fmla="val 50000" name="adj1"/>
              <a:gd fmla="val 50000" name="adj2"/>
            </a:avLst>
          </a:prstGeom>
          <a:solidFill>
            <a:srgbClr val="808799"/>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lt1"/>
              </a:solidFill>
              <a:latin typeface="Calibri"/>
              <a:ea typeface="Calibri"/>
              <a:cs typeface="Calibri"/>
              <a:sym typeface="Calibri"/>
            </a:endParaRPr>
          </a:p>
        </p:txBody>
      </p:sp>
      <p:sp>
        <p:nvSpPr>
          <p:cNvPr id="561" name="Google Shape;561;p33"/>
          <p:cNvSpPr/>
          <p:nvPr/>
        </p:nvSpPr>
        <p:spPr>
          <a:xfrm>
            <a:off x="503238" y="376836"/>
            <a:ext cx="4748384"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lang="es-PE" sz="1000">
                <a:solidFill>
                  <a:srgbClr val="7F7F7F"/>
                </a:solidFill>
                <a:latin typeface="Calibri"/>
                <a:ea typeface="Calibri"/>
                <a:cs typeface="Calibri"/>
                <a:sym typeface="Calibri"/>
              </a:rPr>
              <a:t>+ </a:t>
            </a:r>
            <a:r>
              <a:rPr lang="es-PE" sz="1000">
                <a:solidFill>
                  <a:srgbClr val="A5A5A5"/>
                </a:solidFill>
                <a:latin typeface="Calibri"/>
                <a:ea typeface="Calibri"/>
                <a:cs typeface="Calibri"/>
                <a:sym typeface="Calibri"/>
              </a:rPr>
              <a:t>ANALIZAR EL IMPACTO, PROBABILIDAD Y PRIORIDAD DE LOS RIESGOS IDENTIFICADOS</a:t>
            </a:r>
            <a:endParaRPr sz="1000">
              <a:solidFill>
                <a:srgbClr val="A5A5A5"/>
              </a:solidFill>
              <a:latin typeface="Calibri"/>
              <a:ea typeface="Calibri"/>
              <a:cs typeface="Calibri"/>
              <a:sym typeface="Calibri"/>
            </a:endParaRPr>
          </a:p>
        </p:txBody>
      </p:sp>
      <p:graphicFrame>
        <p:nvGraphicFramePr>
          <p:cNvPr id="562" name="Google Shape;562;p33"/>
          <p:cNvGraphicFramePr/>
          <p:nvPr/>
        </p:nvGraphicFramePr>
        <p:xfrm>
          <a:off x="3609904" y="4014356"/>
          <a:ext cx="3000000" cy="3000000"/>
        </p:xfrm>
        <a:graphic>
          <a:graphicData uri="http://schemas.openxmlformats.org/drawingml/2006/table">
            <a:tbl>
              <a:tblPr bandRow="1" firstRow="1">
                <a:noFill/>
                <a:tableStyleId>{BCD05D75-9251-41D3-9912-5229561DA4ED}</a:tableStyleId>
              </a:tblPr>
              <a:tblGrid>
                <a:gridCol w="719800"/>
                <a:gridCol w="719800"/>
                <a:gridCol w="719800"/>
                <a:gridCol w="719800"/>
                <a:gridCol w="719800"/>
                <a:gridCol w="719800"/>
                <a:gridCol w="719800"/>
              </a:tblGrid>
              <a:tr h="101600">
                <a:tc>
                  <a:txBody>
                    <a:bodyPr/>
                    <a:lstStyle/>
                    <a:p>
                      <a:pPr indent="0" lvl="0" marL="0" marR="0" rtl="0" algn="ctr">
                        <a:spcBef>
                          <a:spcPts val="0"/>
                        </a:spcBef>
                        <a:spcAft>
                          <a:spcPts val="0"/>
                        </a:spcAft>
                        <a:buNone/>
                      </a:pPr>
                      <a:r>
                        <a:rPr lang="es-PE" sz="800" u="none" cap="none" strike="noStrike">
                          <a:solidFill>
                            <a:schemeClr val="dk1"/>
                          </a:solidFill>
                          <a:latin typeface="Calibri"/>
                          <a:ea typeface="Calibri"/>
                          <a:cs typeface="Calibri"/>
                          <a:sym typeface="Calibri"/>
                        </a:rPr>
                        <a:t>Fecha</a:t>
                      </a:r>
                      <a:endParaRPr/>
                    </a:p>
                    <a:p>
                      <a:pPr indent="0" lvl="0" marL="0" marR="0" rtl="0" algn="ctr">
                        <a:spcBef>
                          <a:spcPts val="0"/>
                        </a:spcBef>
                        <a:spcAft>
                          <a:spcPts val="0"/>
                        </a:spcAft>
                        <a:buNone/>
                      </a:pPr>
                      <a:r>
                        <a:rPr lang="es-PE" sz="800" u="none" cap="none" strike="noStrike">
                          <a:solidFill>
                            <a:schemeClr val="dk1"/>
                          </a:solidFill>
                          <a:latin typeface="Calibri"/>
                          <a:ea typeface="Calibri"/>
                          <a:cs typeface="Calibri"/>
                          <a:sym typeface="Calibri"/>
                        </a:rPr>
                        <a:t>Identificación</a:t>
                      </a:r>
                      <a:endParaRPr/>
                    </a:p>
                  </a:txBody>
                  <a:tcPr marT="29800" marB="29800" marR="59600" marL="59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EC212"/>
                    </a:solidFill>
                  </a:tcPr>
                </a:tc>
                <a:tc>
                  <a:txBody>
                    <a:bodyPr/>
                    <a:lstStyle/>
                    <a:p>
                      <a:pPr indent="0" lvl="0" marL="0" marR="0" rtl="0" algn="ctr">
                        <a:spcBef>
                          <a:spcPts val="0"/>
                        </a:spcBef>
                        <a:spcAft>
                          <a:spcPts val="0"/>
                        </a:spcAft>
                        <a:buNone/>
                      </a:pPr>
                      <a:r>
                        <a:rPr lang="es-PE" sz="800" u="none" cap="none" strike="noStrike">
                          <a:solidFill>
                            <a:schemeClr val="dk1"/>
                          </a:solidFill>
                          <a:latin typeface="Calibri"/>
                          <a:ea typeface="Calibri"/>
                          <a:cs typeface="Calibri"/>
                          <a:sym typeface="Calibri"/>
                        </a:rPr>
                        <a:t>Descripción del Riesgo</a:t>
                      </a:r>
                      <a:endParaRPr/>
                    </a:p>
                  </a:txBody>
                  <a:tcPr marT="29800" marB="29800" marR="59600" marL="59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EC212"/>
                    </a:solidFill>
                  </a:tcPr>
                </a:tc>
                <a:tc>
                  <a:txBody>
                    <a:bodyPr/>
                    <a:lstStyle/>
                    <a:p>
                      <a:pPr indent="0" lvl="0" marL="0" marR="0" rtl="0" algn="ctr">
                        <a:spcBef>
                          <a:spcPts val="0"/>
                        </a:spcBef>
                        <a:spcAft>
                          <a:spcPts val="0"/>
                        </a:spcAft>
                        <a:buNone/>
                      </a:pPr>
                      <a:r>
                        <a:rPr lang="es-PE" sz="800" u="none" cap="none" strike="noStrike">
                          <a:solidFill>
                            <a:schemeClr val="dk1"/>
                          </a:solidFill>
                          <a:latin typeface="Calibri"/>
                          <a:ea typeface="Calibri"/>
                          <a:cs typeface="Calibri"/>
                          <a:sym typeface="Calibri"/>
                        </a:rPr>
                        <a:t>Categoría del Riesgo</a:t>
                      </a:r>
                      <a:endParaRPr/>
                    </a:p>
                  </a:txBody>
                  <a:tcPr marT="29800" marB="29800" marR="59600" marL="59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EC212"/>
                    </a:solidFill>
                  </a:tcPr>
                </a:tc>
                <a:tc>
                  <a:txBody>
                    <a:bodyPr/>
                    <a:lstStyle/>
                    <a:p>
                      <a:pPr indent="0" lvl="0" marL="0" marR="0" rtl="0" algn="ctr">
                        <a:spcBef>
                          <a:spcPts val="0"/>
                        </a:spcBef>
                        <a:spcAft>
                          <a:spcPts val="0"/>
                        </a:spcAft>
                        <a:buNone/>
                      </a:pPr>
                      <a:r>
                        <a:rPr lang="es-PE" sz="800" u="none" cap="none" strike="noStrike">
                          <a:solidFill>
                            <a:schemeClr val="dk1"/>
                          </a:solidFill>
                          <a:latin typeface="Calibri"/>
                          <a:ea typeface="Calibri"/>
                          <a:cs typeface="Calibri"/>
                          <a:sym typeface="Calibri"/>
                        </a:rPr>
                        <a:t>Descripción del Impacto</a:t>
                      </a:r>
                      <a:endParaRPr/>
                    </a:p>
                  </a:txBody>
                  <a:tcPr marT="29800" marB="29800" marR="59600" marL="59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92C24D"/>
                    </a:solidFill>
                  </a:tcPr>
                </a:tc>
                <a:tc>
                  <a:txBody>
                    <a:bodyPr/>
                    <a:lstStyle/>
                    <a:p>
                      <a:pPr indent="0" lvl="0" marL="0" marR="0" rtl="0" algn="ctr">
                        <a:spcBef>
                          <a:spcPts val="0"/>
                        </a:spcBef>
                        <a:spcAft>
                          <a:spcPts val="0"/>
                        </a:spcAft>
                        <a:buNone/>
                      </a:pPr>
                      <a:r>
                        <a:rPr lang="es-PE" sz="800" u="none" cap="none" strike="noStrike">
                          <a:solidFill>
                            <a:schemeClr val="dk1"/>
                          </a:solidFill>
                          <a:latin typeface="Calibri"/>
                          <a:ea typeface="Calibri"/>
                          <a:cs typeface="Calibri"/>
                          <a:sym typeface="Calibri"/>
                        </a:rPr>
                        <a:t>Impacto</a:t>
                      </a:r>
                      <a:endParaRPr/>
                    </a:p>
                  </a:txBody>
                  <a:tcPr marT="29800" marB="29800" marR="59600" marL="59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92C24D"/>
                    </a:solidFill>
                  </a:tcPr>
                </a:tc>
                <a:tc>
                  <a:txBody>
                    <a:bodyPr/>
                    <a:lstStyle/>
                    <a:p>
                      <a:pPr indent="0" lvl="0" marL="0" marR="0" rtl="0" algn="ctr">
                        <a:spcBef>
                          <a:spcPts val="0"/>
                        </a:spcBef>
                        <a:spcAft>
                          <a:spcPts val="0"/>
                        </a:spcAft>
                        <a:buNone/>
                      </a:pPr>
                      <a:r>
                        <a:rPr lang="es-PE" sz="800" u="none" cap="none" strike="noStrike">
                          <a:solidFill>
                            <a:schemeClr val="dk1"/>
                          </a:solidFill>
                          <a:latin typeface="Calibri"/>
                          <a:ea typeface="Calibri"/>
                          <a:cs typeface="Calibri"/>
                          <a:sym typeface="Calibri"/>
                        </a:rPr>
                        <a:t>Probabilidad</a:t>
                      </a:r>
                      <a:endParaRPr/>
                    </a:p>
                  </a:txBody>
                  <a:tcPr marT="29800" marB="29800" marR="59600" marL="59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92C24D"/>
                    </a:solidFill>
                  </a:tcPr>
                </a:tc>
                <a:tc>
                  <a:txBody>
                    <a:bodyPr/>
                    <a:lstStyle/>
                    <a:p>
                      <a:pPr indent="0" lvl="0" marL="0" marR="0" rtl="0" algn="ctr">
                        <a:spcBef>
                          <a:spcPts val="0"/>
                        </a:spcBef>
                        <a:spcAft>
                          <a:spcPts val="0"/>
                        </a:spcAft>
                        <a:buNone/>
                      </a:pPr>
                      <a:r>
                        <a:rPr lang="es-PE" sz="800" u="none" cap="none" strike="noStrike">
                          <a:solidFill>
                            <a:schemeClr val="dk1"/>
                          </a:solidFill>
                          <a:latin typeface="Calibri"/>
                          <a:ea typeface="Calibri"/>
                          <a:cs typeface="Calibri"/>
                          <a:sym typeface="Calibri"/>
                        </a:rPr>
                        <a:t>Prioridad</a:t>
                      </a:r>
                      <a:endParaRPr/>
                    </a:p>
                  </a:txBody>
                  <a:tcPr marT="29800" marB="29800" marR="59600" marL="59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92C24D"/>
                    </a:solidFill>
                  </a:tcPr>
                </a:tc>
              </a:tr>
              <a:tr h="241700">
                <a:tc>
                  <a:txBody>
                    <a:bodyPr/>
                    <a:lstStyle/>
                    <a:p>
                      <a:pPr indent="0" lvl="0" marL="0" marR="0" rtl="0" algn="l">
                        <a:spcBef>
                          <a:spcPts val="0"/>
                        </a:spcBef>
                        <a:spcAft>
                          <a:spcPts val="0"/>
                        </a:spcAft>
                        <a:buNone/>
                      </a:pPr>
                      <a:r>
                        <a:t/>
                      </a:r>
                      <a:endParaRPr sz="1200"/>
                    </a:p>
                  </a:txBody>
                  <a:tcPr marT="29800" marB="29800" marR="59600" marL="59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FEEBF"/>
                    </a:solidFill>
                  </a:tcPr>
                </a:tc>
                <a:tc>
                  <a:txBody>
                    <a:bodyPr/>
                    <a:lstStyle/>
                    <a:p>
                      <a:pPr indent="0" lvl="0" marL="0" marR="0" rtl="0" algn="l">
                        <a:spcBef>
                          <a:spcPts val="0"/>
                        </a:spcBef>
                        <a:spcAft>
                          <a:spcPts val="0"/>
                        </a:spcAft>
                        <a:buNone/>
                      </a:pPr>
                      <a:r>
                        <a:t/>
                      </a:r>
                      <a:endParaRPr sz="1200"/>
                    </a:p>
                  </a:txBody>
                  <a:tcPr marT="29800" marB="29800" marR="59600" marL="59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FEEBF"/>
                    </a:solidFill>
                  </a:tcPr>
                </a:tc>
                <a:tc>
                  <a:txBody>
                    <a:bodyPr/>
                    <a:lstStyle/>
                    <a:p>
                      <a:pPr indent="0" lvl="0" marL="0" marR="0" rtl="0" algn="l">
                        <a:spcBef>
                          <a:spcPts val="0"/>
                        </a:spcBef>
                        <a:spcAft>
                          <a:spcPts val="0"/>
                        </a:spcAft>
                        <a:buNone/>
                      </a:pPr>
                      <a:r>
                        <a:t/>
                      </a:r>
                      <a:endParaRPr sz="1200"/>
                    </a:p>
                  </a:txBody>
                  <a:tcPr marT="29800" marB="29800" marR="59600" marL="59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FEEBF"/>
                    </a:solidFill>
                  </a:tcPr>
                </a:tc>
                <a:tc>
                  <a:txBody>
                    <a:bodyPr/>
                    <a:lstStyle/>
                    <a:p>
                      <a:pPr indent="0" lvl="0" marL="0" marR="0" rtl="0" algn="l">
                        <a:spcBef>
                          <a:spcPts val="0"/>
                        </a:spcBef>
                        <a:spcAft>
                          <a:spcPts val="0"/>
                        </a:spcAft>
                        <a:buNone/>
                      </a:pPr>
                      <a:r>
                        <a:t/>
                      </a:r>
                      <a:endParaRPr sz="1200"/>
                    </a:p>
                  </a:txBody>
                  <a:tcPr marT="29800" marB="29800" marR="59600" marL="59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DEEC8"/>
                    </a:solidFill>
                  </a:tcPr>
                </a:tc>
                <a:tc>
                  <a:txBody>
                    <a:bodyPr/>
                    <a:lstStyle/>
                    <a:p>
                      <a:pPr indent="0" lvl="0" marL="0" marR="0" rtl="0" algn="l">
                        <a:spcBef>
                          <a:spcPts val="0"/>
                        </a:spcBef>
                        <a:spcAft>
                          <a:spcPts val="0"/>
                        </a:spcAft>
                        <a:buNone/>
                      </a:pPr>
                      <a:r>
                        <a:t/>
                      </a:r>
                      <a:endParaRPr sz="1200"/>
                    </a:p>
                  </a:txBody>
                  <a:tcPr marT="29800" marB="29800" marR="59600" marL="59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DEEC8"/>
                    </a:solidFill>
                  </a:tcPr>
                </a:tc>
                <a:tc>
                  <a:txBody>
                    <a:bodyPr/>
                    <a:lstStyle/>
                    <a:p>
                      <a:pPr indent="0" lvl="0" marL="0" marR="0" rtl="0" algn="l">
                        <a:spcBef>
                          <a:spcPts val="0"/>
                        </a:spcBef>
                        <a:spcAft>
                          <a:spcPts val="0"/>
                        </a:spcAft>
                        <a:buNone/>
                      </a:pPr>
                      <a:r>
                        <a:t/>
                      </a:r>
                      <a:endParaRPr sz="1200"/>
                    </a:p>
                  </a:txBody>
                  <a:tcPr marT="29800" marB="29800" marR="59600" marL="59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DEEC8"/>
                    </a:solidFill>
                  </a:tcPr>
                </a:tc>
                <a:tc>
                  <a:txBody>
                    <a:bodyPr/>
                    <a:lstStyle/>
                    <a:p>
                      <a:pPr indent="0" lvl="0" marL="0" marR="0" rtl="0" algn="l">
                        <a:spcBef>
                          <a:spcPts val="0"/>
                        </a:spcBef>
                        <a:spcAft>
                          <a:spcPts val="0"/>
                        </a:spcAft>
                        <a:buNone/>
                      </a:pPr>
                      <a:r>
                        <a:t/>
                      </a:r>
                      <a:endParaRPr sz="1200"/>
                    </a:p>
                  </a:txBody>
                  <a:tcPr marT="29800" marB="29800" marR="59600" marL="59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DEEC8"/>
                    </a:solidFill>
                  </a:tcPr>
                </a:tc>
              </a:tr>
              <a:tr h="241700">
                <a:tc>
                  <a:txBody>
                    <a:bodyPr/>
                    <a:lstStyle/>
                    <a:p>
                      <a:pPr indent="0" lvl="0" marL="0" marR="0" rtl="0" algn="l">
                        <a:spcBef>
                          <a:spcPts val="0"/>
                        </a:spcBef>
                        <a:spcAft>
                          <a:spcPts val="0"/>
                        </a:spcAft>
                        <a:buNone/>
                      </a:pPr>
                      <a:r>
                        <a:t/>
                      </a:r>
                      <a:endParaRPr sz="1200"/>
                    </a:p>
                  </a:txBody>
                  <a:tcPr marT="29800" marB="29800" marR="59600" marL="59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FEEBF"/>
                    </a:solidFill>
                  </a:tcPr>
                </a:tc>
                <a:tc>
                  <a:txBody>
                    <a:bodyPr/>
                    <a:lstStyle/>
                    <a:p>
                      <a:pPr indent="0" lvl="0" marL="0" marR="0" rtl="0" algn="l">
                        <a:spcBef>
                          <a:spcPts val="0"/>
                        </a:spcBef>
                        <a:spcAft>
                          <a:spcPts val="0"/>
                        </a:spcAft>
                        <a:buNone/>
                      </a:pPr>
                      <a:r>
                        <a:t/>
                      </a:r>
                      <a:endParaRPr sz="1200"/>
                    </a:p>
                  </a:txBody>
                  <a:tcPr marT="29800" marB="29800" marR="59600" marL="59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FEEBF"/>
                    </a:solidFill>
                  </a:tcPr>
                </a:tc>
                <a:tc>
                  <a:txBody>
                    <a:bodyPr/>
                    <a:lstStyle/>
                    <a:p>
                      <a:pPr indent="0" lvl="0" marL="0" marR="0" rtl="0" algn="l">
                        <a:spcBef>
                          <a:spcPts val="0"/>
                        </a:spcBef>
                        <a:spcAft>
                          <a:spcPts val="0"/>
                        </a:spcAft>
                        <a:buNone/>
                      </a:pPr>
                      <a:r>
                        <a:t/>
                      </a:r>
                      <a:endParaRPr sz="1200"/>
                    </a:p>
                  </a:txBody>
                  <a:tcPr marT="29800" marB="29800" marR="59600" marL="59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FEEBF"/>
                    </a:solidFill>
                  </a:tcPr>
                </a:tc>
                <a:tc>
                  <a:txBody>
                    <a:bodyPr/>
                    <a:lstStyle/>
                    <a:p>
                      <a:pPr indent="0" lvl="0" marL="0" marR="0" rtl="0" algn="l">
                        <a:spcBef>
                          <a:spcPts val="0"/>
                        </a:spcBef>
                        <a:spcAft>
                          <a:spcPts val="0"/>
                        </a:spcAft>
                        <a:buNone/>
                      </a:pPr>
                      <a:r>
                        <a:t/>
                      </a:r>
                      <a:endParaRPr sz="1200"/>
                    </a:p>
                  </a:txBody>
                  <a:tcPr marT="29800" marB="29800" marR="59600" marL="59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DEEC8"/>
                    </a:solidFill>
                  </a:tcPr>
                </a:tc>
                <a:tc>
                  <a:txBody>
                    <a:bodyPr/>
                    <a:lstStyle/>
                    <a:p>
                      <a:pPr indent="0" lvl="0" marL="0" marR="0" rtl="0" algn="l">
                        <a:spcBef>
                          <a:spcPts val="0"/>
                        </a:spcBef>
                        <a:spcAft>
                          <a:spcPts val="0"/>
                        </a:spcAft>
                        <a:buNone/>
                      </a:pPr>
                      <a:r>
                        <a:t/>
                      </a:r>
                      <a:endParaRPr sz="1200"/>
                    </a:p>
                  </a:txBody>
                  <a:tcPr marT="29800" marB="29800" marR="59600" marL="59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DEEC8"/>
                    </a:solidFill>
                  </a:tcPr>
                </a:tc>
                <a:tc>
                  <a:txBody>
                    <a:bodyPr/>
                    <a:lstStyle/>
                    <a:p>
                      <a:pPr indent="0" lvl="0" marL="0" marR="0" rtl="0" algn="l">
                        <a:spcBef>
                          <a:spcPts val="0"/>
                        </a:spcBef>
                        <a:spcAft>
                          <a:spcPts val="0"/>
                        </a:spcAft>
                        <a:buNone/>
                      </a:pPr>
                      <a:r>
                        <a:t/>
                      </a:r>
                      <a:endParaRPr sz="1200"/>
                    </a:p>
                  </a:txBody>
                  <a:tcPr marT="29800" marB="29800" marR="59600" marL="59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DEEC8"/>
                    </a:solidFill>
                  </a:tcPr>
                </a:tc>
                <a:tc>
                  <a:txBody>
                    <a:bodyPr/>
                    <a:lstStyle/>
                    <a:p>
                      <a:pPr indent="0" lvl="0" marL="0" marR="0" rtl="0" algn="l">
                        <a:spcBef>
                          <a:spcPts val="0"/>
                        </a:spcBef>
                        <a:spcAft>
                          <a:spcPts val="0"/>
                        </a:spcAft>
                        <a:buNone/>
                      </a:pPr>
                      <a:r>
                        <a:t/>
                      </a:r>
                      <a:endParaRPr sz="1200"/>
                    </a:p>
                  </a:txBody>
                  <a:tcPr marT="29800" marB="29800" marR="59600" marL="59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DEEC8"/>
                    </a:solidFill>
                  </a:tcPr>
                </a:tc>
              </a:tr>
              <a:tr h="241700">
                <a:tc>
                  <a:txBody>
                    <a:bodyPr/>
                    <a:lstStyle/>
                    <a:p>
                      <a:pPr indent="0" lvl="0" marL="0" marR="0" rtl="0" algn="l">
                        <a:spcBef>
                          <a:spcPts val="0"/>
                        </a:spcBef>
                        <a:spcAft>
                          <a:spcPts val="0"/>
                        </a:spcAft>
                        <a:buNone/>
                      </a:pPr>
                      <a:r>
                        <a:t/>
                      </a:r>
                      <a:endParaRPr sz="1200"/>
                    </a:p>
                  </a:txBody>
                  <a:tcPr marT="29800" marB="29800" marR="59600" marL="59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FEEBF"/>
                    </a:solidFill>
                  </a:tcPr>
                </a:tc>
                <a:tc>
                  <a:txBody>
                    <a:bodyPr/>
                    <a:lstStyle/>
                    <a:p>
                      <a:pPr indent="0" lvl="0" marL="0" marR="0" rtl="0" algn="l">
                        <a:spcBef>
                          <a:spcPts val="0"/>
                        </a:spcBef>
                        <a:spcAft>
                          <a:spcPts val="0"/>
                        </a:spcAft>
                        <a:buNone/>
                      </a:pPr>
                      <a:r>
                        <a:t/>
                      </a:r>
                      <a:endParaRPr sz="1200"/>
                    </a:p>
                  </a:txBody>
                  <a:tcPr marT="29800" marB="29800" marR="59600" marL="59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FEEBF"/>
                    </a:solidFill>
                  </a:tcPr>
                </a:tc>
                <a:tc>
                  <a:txBody>
                    <a:bodyPr/>
                    <a:lstStyle/>
                    <a:p>
                      <a:pPr indent="0" lvl="0" marL="0" marR="0" rtl="0" algn="l">
                        <a:spcBef>
                          <a:spcPts val="0"/>
                        </a:spcBef>
                        <a:spcAft>
                          <a:spcPts val="0"/>
                        </a:spcAft>
                        <a:buNone/>
                      </a:pPr>
                      <a:r>
                        <a:t/>
                      </a:r>
                      <a:endParaRPr sz="1200"/>
                    </a:p>
                  </a:txBody>
                  <a:tcPr marT="29800" marB="29800" marR="59600" marL="59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FEEBF"/>
                    </a:solidFill>
                  </a:tcPr>
                </a:tc>
                <a:tc>
                  <a:txBody>
                    <a:bodyPr/>
                    <a:lstStyle/>
                    <a:p>
                      <a:pPr indent="0" lvl="0" marL="0" marR="0" rtl="0" algn="l">
                        <a:spcBef>
                          <a:spcPts val="0"/>
                        </a:spcBef>
                        <a:spcAft>
                          <a:spcPts val="0"/>
                        </a:spcAft>
                        <a:buNone/>
                      </a:pPr>
                      <a:r>
                        <a:t/>
                      </a:r>
                      <a:endParaRPr sz="1200"/>
                    </a:p>
                  </a:txBody>
                  <a:tcPr marT="29800" marB="29800" marR="59600" marL="59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DEEC8"/>
                    </a:solidFill>
                  </a:tcPr>
                </a:tc>
                <a:tc>
                  <a:txBody>
                    <a:bodyPr/>
                    <a:lstStyle/>
                    <a:p>
                      <a:pPr indent="0" lvl="0" marL="0" marR="0" rtl="0" algn="l">
                        <a:spcBef>
                          <a:spcPts val="0"/>
                        </a:spcBef>
                        <a:spcAft>
                          <a:spcPts val="0"/>
                        </a:spcAft>
                        <a:buNone/>
                      </a:pPr>
                      <a:r>
                        <a:t/>
                      </a:r>
                      <a:endParaRPr sz="1200"/>
                    </a:p>
                  </a:txBody>
                  <a:tcPr marT="29800" marB="29800" marR="59600" marL="59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DEEC8"/>
                    </a:solidFill>
                  </a:tcPr>
                </a:tc>
                <a:tc>
                  <a:txBody>
                    <a:bodyPr/>
                    <a:lstStyle/>
                    <a:p>
                      <a:pPr indent="0" lvl="0" marL="0" marR="0" rtl="0" algn="l">
                        <a:spcBef>
                          <a:spcPts val="0"/>
                        </a:spcBef>
                        <a:spcAft>
                          <a:spcPts val="0"/>
                        </a:spcAft>
                        <a:buNone/>
                      </a:pPr>
                      <a:r>
                        <a:t/>
                      </a:r>
                      <a:endParaRPr sz="1200"/>
                    </a:p>
                  </a:txBody>
                  <a:tcPr marT="29800" marB="29800" marR="59600" marL="59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DEEC8"/>
                    </a:solidFill>
                  </a:tcPr>
                </a:tc>
                <a:tc>
                  <a:txBody>
                    <a:bodyPr/>
                    <a:lstStyle/>
                    <a:p>
                      <a:pPr indent="0" lvl="0" marL="0" marR="0" rtl="0" algn="l">
                        <a:spcBef>
                          <a:spcPts val="0"/>
                        </a:spcBef>
                        <a:spcAft>
                          <a:spcPts val="0"/>
                        </a:spcAft>
                        <a:buNone/>
                      </a:pPr>
                      <a:r>
                        <a:t/>
                      </a:r>
                      <a:endParaRPr sz="1200"/>
                    </a:p>
                  </a:txBody>
                  <a:tcPr marT="29800" marB="29800" marR="59600" marL="59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DEEC8"/>
                    </a:solidFill>
                  </a:tcPr>
                </a:tc>
              </a:tr>
              <a:tr h="241700">
                <a:tc>
                  <a:txBody>
                    <a:bodyPr/>
                    <a:lstStyle/>
                    <a:p>
                      <a:pPr indent="0" lvl="0" marL="0" marR="0" rtl="0" algn="l">
                        <a:spcBef>
                          <a:spcPts val="0"/>
                        </a:spcBef>
                        <a:spcAft>
                          <a:spcPts val="0"/>
                        </a:spcAft>
                        <a:buNone/>
                      </a:pPr>
                      <a:r>
                        <a:t/>
                      </a:r>
                      <a:endParaRPr sz="1200"/>
                    </a:p>
                  </a:txBody>
                  <a:tcPr marT="29800" marB="29800" marR="59600" marL="59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FEEBF"/>
                    </a:solidFill>
                  </a:tcPr>
                </a:tc>
                <a:tc>
                  <a:txBody>
                    <a:bodyPr/>
                    <a:lstStyle/>
                    <a:p>
                      <a:pPr indent="0" lvl="0" marL="0" marR="0" rtl="0" algn="l">
                        <a:spcBef>
                          <a:spcPts val="0"/>
                        </a:spcBef>
                        <a:spcAft>
                          <a:spcPts val="0"/>
                        </a:spcAft>
                        <a:buNone/>
                      </a:pPr>
                      <a:r>
                        <a:t/>
                      </a:r>
                      <a:endParaRPr sz="1200"/>
                    </a:p>
                  </a:txBody>
                  <a:tcPr marT="29800" marB="29800" marR="59600" marL="59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FEEBF"/>
                    </a:solidFill>
                  </a:tcPr>
                </a:tc>
                <a:tc>
                  <a:txBody>
                    <a:bodyPr/>
                    <a:lstStyle/>
                    <a:p>
                      <a:pPr indent="0" lvl="0" marL="0" marR="0" rtl="0" algn="l">
                        <a:spcBef>
                          <a:spcPts val="0"/>
                        </a:spcBef>
                        <a:spcAft>
                          <a:spcPts val="0"/>
                        </a:spcAft>
                        <a:buNone/>
                      </a:pPr>
                      <a:r>
                        <a:t/>
                      </a:r>
                      <a:endParaRPr sz="1200"/>
                    </a:p>
                  </a:txBody>
                  <a:tcPr marT="29800" marB="29800" marR="59600" marL="59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FEEBF"/>
                    </a:solidFill>
                  </a:tcPr>
                </a:tc>
                <a:tc>
                  <a:txBody>
                    <a:bodyPr/>
                    <a:lstStyle/>
                    <a:p>
                      <a:pPr indent="0" lvl="0" marL="0" marR="0" rtl="0" algn="l">
                        <a:spcBef>
                          <a:spcPts val="0"/>
                        </a:spcBef>
                        <a:spcAft>
                          <a:spcPts val="0"/>
                        </a:spcAft>
                        <a:buNone/>
                      </a:pPr>
                      <a:r>
                        <a:t/>
                      </a:r>
                      <a:endParaRPr sz="1200"/>
                    </a:p>
                  </a:txBody>
                  <a:tcPr marT="29800" marB="29800" marR="59600" marL="59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DEEC8"/>
                    </a:solidFill>
                  </a:tcPr>
                </a:tc>
                <a:tc>
                  <a:txBody>
                    <a:bodyPr/>
                    <a:lstStyle/>
                    <a:p>
                      <a:pPr indent="0" lvl="0" marL="0" marR="0" rtl="0" algn="l">
                        <a:spcBef>
                          <a:spcPts val="0"/>
                        </a:spcBef>
                        <a:spcAft>
                          <a:spcPts val="0"/>
                        </a:spcAft>
                        <a:buNone/>
                      </a:pPr>
                      <a:r>
                        <a:t/>
                      </a:r>
                      <a:endParaRPr sz="1200"/>
                    </a:p>
                  </a:txBody>
                  <a:tcPr marT="29800" marB="29800" marR="59600" marL="59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DEEC8"/>
                    </a:solidFill>
                  </a:tcPr>
                </a:tc>
                <a:tc>
                  <a:txBody>
                    <a:bodyPr/>
                    <a:lstStyle/>
                    <a:p>
                      <a:pPr indent="0" lvl="0" marL="0" marR="0" rtl="0" algn="l">
                        <a:spcBef>
                          <a:spcPts val="0"/>
                        </a:spcBef>
                        <a:spcAft>
                          <a:spcPts val="0"/>
                        </a:spcAft>
                        <a:buNone/>
                      </a:pPr>
                      <a:r>
                        <a:t/>
                      </a:r>
                      <a:endParaRPr sz="1200"/>
                    </a:p>
                  </a:txBody>
                  <a:tcPr marT="29800" marB="29800" marR="59600" marL="59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DEEC8"/>
                    </a:solidFill>
                  </a:tcPr>
                </a:tc>
                <a:tc>
                  <a:txBody>
                    <a:bodyPr/>
                    <a:lstStyle/>
                    <a:p>
                      <a:pPr indent="0" lvl="0" marL="0" marR="0" rtl="0" algn="l">
                        <a:spcBef>
                          <a:spcPts val="0"/>
                        </a:spcBef>
                        <a:spcAft>
                          <a:spcPts val="0"/>
                        </a:spcAft>
                        <a:buNone/>
                      </a:pPr>
                      <a:r>
                        <a:t/>
                      </a:r>
                      <a:endParaRPr sz="1200"/>
                    </a:p>
                  </a:txBody>
                  <a:tcPr marT="29800" marB="29800" marR="59600" marL="596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DEEC8"/>
                    </a:solidFill>
                  </a:tcPr>
                </a:tc>
              </a:tr>
            </a:tbl>
          </a:graphicData>
        </a:graphic>
      </p:graphicFrame>
      <p:grpSp>
        <p:nvGrpSpPr>
          <p:cNvPr id="563" name="Google Shape;563;p33"/>
          <p:cNvGrpSpPr/>
          <p:nvPr/>
        </p:nvGrpSpPr>
        <p:grpSpPr>
          <a:xfrm>
            <a:off x="1998544" y="3621412"/>
            <a:ext cx="959961" cy="1273350"/>
            <a:chOff x="3949242" y="912813"/>
            <a:chExt cx="1440591" cy="1910887"/>
          </a:xfrm>
        </p:grpSpPr>
        <p:sp>
          <p:nvSpPr>
            <p:cNvPr id="564" name="Google Shape;564;p33"/>
            <p:cNvSpPr/>
            <p:nvPr/>
          </p:nvSpPr>
          <p:spPr>
            <a:xfrm>
              <a:off x="3949242" y="912813"/>
              <a:ext cx="1440591" cy="1910887"/>
            </a:xfrm>
            <a:prstGeom prst="roundRect">
              <a:avLst>
                <a:gd fmla="val 10049" name="adj"/>
              </a:avLst>
            </a:prstGeom>
            <a:solidFill>
              <a:srgbClr val="714FA0"/>
            </a:solidFill>
            <a:ln>
              <a:noFill/>
            </a:ln>
          </p:spPr>
          <p:txBody>
            <a:bodyPr anchorCtr="0" anchor="t" bIns="45700" lIns="91425" spcFirstLastPara="1" rIns="91425" wrap="square" tIns="108000">
              <a:noAutofit/>
            </a:bodyPr>
            <a:lstStyle/>
            <a:p>
              <a:pPr indent="0" lvl="0" marL="0" marR="0" rtl="0" algn="ctr">
                <a:lnSpc>
                  <a:spcPct val="90000"/>
                </a:lnSpc>
                <a:spcBef>
                  <a:spcPts val="0"/>
                </a:spcBef>
                <a:spcAft>
                  <a:spcPts val="0"/>
                </a:spcAft>
                <a:buClr>
                  <a:schemeClr val="lt1"/>
                </a:buClr>
                <a:buSzPts val="1200"/>
                <a:buFont typeface="Calibri"/>
                <a:buNone/>
              </a:pPr>
              <a:r>
                <a:rPr b="1" lang="es-PE" sz="1200">
                  <a:solidFill>
                    <a:schemeClr val="lt1"/>
                  </a:solidFill>
                  <a:latin typeface="Calibri"/>
                  <a:ea typeface="Calibri"/>
                  <a:cs typeface="Calibri"/>
                  <a:sym typeface="Calibri"/>
                </a:rPr>
                <a:t>Registro Riesgos</a:t>
              </a:r>
              <a:endParaRPr sz="1200">
                <a:solidFill>
                  <a:schemeClr val="lt1"/>
                </a:solidFill>
                <a:latin typeface="Arial"/>
                <a:ea typeface="Arial"/>
                <a:cs typeface="Arial"/>
                <a:sym typeface="Arial"/>
              </a:endParaRPr>
            </a:p>
          </p:txBody>
        </p:sp>
        <p:pic>
          <p:nvPicPr>
            <p:cNvPr id="565" name="Google Shape;565;p33"/>
            <p:cNvPicPr preferRelativeResize="0"/>
            <p:nvPr/>
          </p:nvPicPr>
          <p:blipFill rotWithShape="1">
            <a:blip r:embed="rId3">
              <a:alphaModFix/>
            </a:blip>
            <a:srcRect b="0" l="0" r="0" t="0"/>
            <a:stretch/>
          </p:blipFill>
          <p:spPr>
            <a:xfrm>
              <a:off x="4213549" y="1691514"/>
              <a:ext cx="911975" cy="911975"/>
            </a:xfrm>
            <a:prstGeom prst="rect">
              <a:avLst/>
            </a:prstGeom>
            <a:noFill/>
            <a:ln>
              <a:noFill/>
            </a:ln>
          </p:spPr>
        </p:pic>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34"/>
          <p:cNvSpPr txBox="1"/>
          <p:nvPr/>
        </p:nvSpPr>
        <p:spPr>
          <a:xfrm>
            <a:off x="684213" y="3672113"/>
            <a:ext cx="2817824" cy="24622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chemeClr val="dk1"/>
              </a:buClr>
              <a:buSzPts val="1600"/>
              <a:buFont typeface="Calibri"/>
              <a:buNone/>
            </a:pPr>
            <a:r>
              <a:rPr b="1" lang="es-PE" sz="1600">
                <a:solidFill>
                  <a:schemeClr val="dk1"/>
                </a:solidFill>
                <a:latin typeface="Calibri"/>
                <a:ea typeface="Calibri"/>
                <a:cs typeface="Calibri"/>
                <a:sym typeface="Calibri"/>
              </a:rPr>
              <a:t>Descripción del Impacto</a:t>
            </a:r>
            <a:endParaRPr sz="1800">
              <a:solidFill>
                <a:schemeClr val="dk1"/>
              </a:solidFill>
              <a:latin typeface="Arial"/>
              <a:ea typeface="Arial"/>
              <a:cs typeface="Arial"/>
              <a:sym typeface="Arial"/>
            </a:endParaRPr>
          </a:p>
        </p:txBody>
      </p:sp>
      <p:sp>
        <p:nvSpPr>
          <p:cNvPr id="572" name="Google Shape;572;p34"/>
          <p:cNvSpPr txBox="1"/>
          <p:nvPr/>
        </p:nvSpPr>
        <p:spPr>
          <a:xfrm>
            <a:off x="2926860" y="3566315"/>
            <a:ext cx="5748828" cy="523180"/>
          </a:xfrm>
          <a:prstGeom prst="rect">
            <a:avLst/>
          </a:prstGeom>
          <a:solidFill>
            <a:srgbClr val="F2F2F2"/>
          </a:solidFill>
          <a:ln>
            <a:noFill/>
          </a:ln>
        </p:spPr>
        <p:txBody>
          <a:bodyPr anchorCtr="0" anchor="t" bIns="45700" lIns="91425" spcFirstLastPara="1" rIns="0" wrap="square" tIns="45700">
            <a:spAutoFit/>
          </a:bodyPr>
          <a:lstStyle/>
          <a:p>
            <a:pPr indent="0" lvl="0" marL="0" marR="0" rtl="0" algn="l">
              <a:spcBef>
                <a:spcPts val="0"/>
              </a:spcBef>
              <a:spcAft>
                <a:spcPts val="0"/>
              </a:spcAft>
              <a:buClr>
                <a:schemeClr val="dk1"/>
              </a:buClr>
              <a:buSzPts val="1400"/>
              <a:buFont typeface="Calibri"/>
              <a:buNone/>
            </a:pPr>
            <a:r>
              <a:rPr lang="es-PE" sz="1400">
                <a:solidFill>
                  <a:schemeClr val="dk1"/>
                </a:solidFill>
                <a:latin typeface="Calibri"/>
                <a:ea typeface="Calibri"/>
                <a:cs typeface="Calibri"/>
                <a:sym typeface="Calibri"/>
              </a:rPr>
              <a:t>Enunciar el daño o consecuencia directa al materializarse el riesgo expresado en términos de costo, tiempo, alcance o calidad de los entregables.</a:t>
            </a:r>
            <a:endParaRPr sz="1400">
              <a:solidFill>
                <a:schemeClr val="dk1"/>
              </a:solidFill>
              <a:latin typeface="Arial"/>
              <a:ea typeface="Arial"/>
              <a:cs typeface="Arial"/>
              <a:sym typeface="Arial"/>
            </a:endParaRPr>
          </a:p>
        </p:txBody>
      </p:sp>
      <p:sp>
        <p:nvSpPr>
          <p:cNvPr id="573" name="Google Shape;573;p34"/>
          <p:cNvSpPr txBox="1"/>
          <p:nvPr/>
        </p:nvSpPr>
        <p:spPr>
          <a:xfrm>
            <a:off x="684213" y="4493075"/>
            <a:ext cx="2817824" cy="24622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chemeClr val="dk1"/>
              </a:buClr>
              <a:buSzPts val="1600"/>
              <a:buFont typeface="Calibri"/>
              <a:buNone/>
            </a:pPr>
            <a:r>
              <a:rPr b="1" lang="es-PE" sz="1600">
                <a:solidFill>
                  <a:schemeClr val="dk1"/>
                </a:solidFill>
                <a:latin typeface="Calibri"/>
                <a:ea typeface="Calibri"/>
                <a:cs typeface="Calibri"/>
                <a:sym typeface="Calibri"/>
              </a:rPr>
              <a:t>Valorización del Impacto</a:t>
            </a:r>
            <a:endParaRPr sz="1800">
              <a:solidFill>
                <a:schemeClr val="dk1"/>
              </a:solidFill>
              <a:latin typeface="Arial"/>
              <a:ea typeface="Arial"/>
              <a:cs typeface="Arial"/>
              <a:sym typeface="Arial"/>
            </a:endParaRPr>
          </a:p>
        </p:txBody>
      </p:sp>
      <p:sp>
        <p:nvSpPr>
          <p:cNvPr id="574" name="Google Shape;574;p34"/>
          <p:cNvSpPr txBox="1"/>
          <p:nvPr/>
        </p:nvSpPr>
        <p:spPr>
          <a:xfrm>
            <a:off x="2947306" y="4451256"/>
            <a:ext cx="5728077" cy="307736"/>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Calibri"/>
              <a:buNone/>
            </a:pPr>
            <a:r>
              <a:rPr lang="es-PE" sz="1400">
                <a:solidFill>
                  <a:schemeClr val="dk1"/>
                </a:solidFill>
                <a:latin typeface="Calibri"/>
                <a:ea typeface="Calibri"/>
                <a:cs typeface="Calibri"/>
                <a:sym typeface="Calibri"/>
              </a:rPr>
              <a:t>Alto, Medio, Bajo.</a:t>
            </a:r>
            <a:endParaRPr sz="1400">
              <a:solidFill>
                <a:schemeClr val="dk1"/>
              </a:solidFill>
              <a:latin typeface="Arial"/>
              <a:ea typeface="Arial"/>
              <a:cs typeface="Arial"/>
              <a:sym typeface="Arial"/>
            </a:endParaRPr>
          </a:p>
        </p:txBody>
      </p:sp>
      <p:sp>
        <p:nvSpPr>
          <p:cNvPr id="575" name="Google Shape;575;p34"/>
          <p:cNvSpPr/>
          <p:nvPr/>
        </p:nvSpPr>
        <p:spPr>
          <a:xfrm>
            <a:off x="503238" y="376836"/>
            <a:ext cx="4748384"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lang="es-PE" sz="1000">
                <a:solidFill>
                  <a:srgbClr val="7F7F7F"/>
                </a:solidFill>
                <a:latin typeface="Calibri"/>
                <a:ea typeface="Calibri"/>
                <a:cs typeface="Calibri"/>
                <a:sym typeface="Calibri"/>
              </a:rPr>
              <a:t>+ </a:t>
            </a:r>
            <a:r>
              <a:rPr lang="es-PE" sz="1000">
                <a:solidFill>
                  <a:srgbClr val="A5A5A5"/>
                </a:solidFill>
                <a:latin typeface="Calibri"/>
                <a:ea typeface="Calibri"/>
                <a:cs typeface="Calibri"/>
                <a:sym typeface="Calibri"/>
              </a:rPr>
              <a:t>ANALIZAR EL IMPACTO, PROBABILIDAD Y PRIORIDAD DE LOS RIESGOS IDENTIFICADOS</a:t>
            </a:r>
            <a:endParaRPr sz="1000">
              <a:solidFill>
                <a:srgbClr val="A5A5A5"/>
              </a:solidFill>
              <a:latin typeface="Calibri"/>
              <a:ea typeface="Calibri"/>
              <a:cs typeface="Calibri"/>
              <a:sym typeface="Calibri"/>
            </a:endParaRPr>
          </a:p>
        </p:txBody>
      </p:sp>
      <p:sp>
        <p:nvSpPr>
          <p:cNvPr id="576" name="Google Shape;576;p34"/>
          <p:cNvSpPr/>
          <p:nvPr/>
        </p:nvSpPr>
        <p:spPr>
          <a:xfrm>
            <a:off x="503238" y="921007"/>
            <a:ext cx="4068762" cy="501005"/>
          </a:xfrm>
          <a:prstGeom prst="roundRect">
            <a:avLst>
              <a:gd fmla="val 18326" name="adj"/>
            </a:avLst>
          </a:prstGeom>
          <a:solidFill>
            <a:srgbClr val="FE7828"/>
          </a:solidFill>
          <a:ln>
            <a:noFill/>
          </a:ln>
        </p:spPr>
        <p:txBody>
          <a:bodyPr anchorCtr="0" anchor="ctr" bIns="45700" lIns="360000" spcFirstLastPara="1" rIns="91425" wrap="square" tIns="45700">
            <a:noAutofit/>
          </a:bodyPr>
          <a:lstStyle/>
          <a:p>
            <a:pPr indent="0" lvl="0" marL="0" marR="0" rtl="0" algn="l">
              <a:spcBef>
                <a:spcPts val="0"/>
              </a:spcBef>
              <a:spcAft>
                <a:spcPts val="0"/>
              </a:spcAft>
              <a:buClr>
                <a:schemeClr val="lt1"/>
              </a:buClr>
              <a:buSzPts val="1600"/>
              <a:buFont typeface="Calibri"/>
              <a:buNone/>
            </a:pPr>
            <a:r>
              <a:rPr b="1" lang="es-PE" sz="1600">
                <a:solidFill>
                  <a:schemeClr val="lt1"/>
                </a:solidFill>
                <a:latin typeface="Calibri"/>
                <a:ea typeface="Calibri"/>
                <a:cs typeface="Calibri"/>
                <a:sym typeface="Calibri"/>
              </a:rPr>
              <a:t>Analizar el Impacto del Riesgo</a:t>
            </a:r>
            <a:endParaRPr b="1" sz="1600">
              <a:solidFill>
                <a:schemeClr val="dk1"/>
              </a:solidFill>
              <a:latin typeface="Arial"/>
              <a:ea typeface="Arial"/>
              <a:cs typeface="Arial"/>
              <a:sym typeface="Arial"/>
            </a:endParaRPr>
          </a:p>
        </p:txBody>
      </p:sp>
      <p:grpSp>
        <p:nvGrpSpPr>
          <p:cNvPr id="577" name="Google Shape;577;p34"/>
          <p:cNvGrpSpPr/>
          <p:nvPr/>
        </p:nvGrpSpPr>
        <p:grpSpPr>
          <a:xfrm>
            <a:off x="288323" y="969636"/>
            <a:ext cx="459474" cy="403823"/>
            <a:chOff x="5892512" y="2805541"/>
            <a:chExt cx="459474" cy="403823"/>
          </a:xfrm>
        </p:grpSpPr>
        <p:sp>
          <p:nvSpPr>
            <p:cNvPr id="578" name="Google Shape;578;p34"/>
            <p:cNvSpPr/>
            <p:nvPr/>
          </p:nvSpPr>
          <p:spPr>
            <a:xfrm>
              <a:off x="5956277" y="2824919"/>
              <a:ext cx="395709" cy="376075"/>
            </a:xfrm>
            <a:prstGeom prst="ellipse">
              <a:avLst/>
            </a:prstGeom>
            <a:solidFill>
              <a:srgbClr val="E56E2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00">
                <a:solidFill>
                  <a:schemeClr val="lt1"/>
                </a:solidFill>
                <a:latin typeface="Arial"/>
                <a:ea typeface="Arial"/>
                <a:cs typeface="Arial"/>
                <a:sym typeface="Arial"/>
              </a:endParaRPr>
            </a:p>
          </p:txBody>
        </p:sp>
        <p:sp>
          <p:nvSpPr>
            <p:cNvPr id="579" name="Google Shape;579;p34"/>
            <p:cNvSpPr/>
            <p:nvPr/>
          </p:nvSpPr>
          <p:spPr>
            <a:xfrm>
              <a:off x="5892512" y="2805541"/>
              <a:ext cx="424906" cy="40382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00">
                <a:solidFill>
                  <a:schemeClr val="lt1"/>
                </a:solidFill>
                <a:latin typeface="Arial"/>
                <a:ea typeface="Arial"/>
                <a:cs typeface="Arial"/>
                <a:sym typeface="Arial"/>
              </a:endParaRPr>
            </a:p>
          </p:txBody>
        </p:sp>
        <p:sp>
          <p:nvSpPr>
            <p:cNvPr id="580" name="Google Shape;580;p34"/>
            <p:cNvSpPr/>
            <p:nvPr/>
          </p:nvSpPr>
          <p:spPr>
            <a:xfrm rot="5400000">
              <a:off x="6076285" y="2946262"/>
              <a:ext cx="186870" cy="122381"/>
            </a:xfrm>
            <a:prstGeom prst="triangle">
              <a:avLst>
                <a:gd fmla="val 50000" name="adj"/>
              </a:avLst>
            </a:prstGeom>
            <a:solidFill>
              <a:srgbClr val="FE782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00">
                <a:solidFill>
                  <a:schemeClr val="lt1"/>
                </a:solidFill>
                <a:latin typeface="Arial"/>
                <a:ea typeface="Arial"/>
                <a:cs typeface="Arial"/>
                <a:sym typeface="Arial"/>
              </a:endParaRPr>
            </a:p>
          </p:txBody>
        </p:sp>
      </p:grpSp>
      <p:graphicFrame>
        <p:nvGraphicFramePr>
          <p:cNvPr id="581" name="Google Shape;581;p34"/>
          <p:cNvGraphicFramePr/>
          <p:nvPr/>
        </p:nvGraphicFramePr>
        <p:xfrm>
          <a:off x="653201" y="1788504"/>
          <a:ext cx="3000000" cy="3000000"/>
        </p:xfrm>
        <a:graphic>
          <a:graphicData uri="http://schemas.openxmlformats.org/drawingml/2006/table">
            <a:tbl>
              <a:tblPr bandRow="1" firstRow="1">
                <a:noFill/>
                <a:tableStyleId>{BCD05D75-9251-41D3-9912-5229561DA4ED}</a:tableStyleId>
              </a:tblPr>
              <a:tblGrid>
                <a:gridCol w="2171650"/>
                <a:gridCol w="1036875"/>
                <a:gridCol w="1159325"/>
                <a:gridCol w="1012375"/>
              </a:tblGrid>
              <a:tr h="283225">
                <a:tc>
                  <a:txBody>
                    <a:bodyPr/>
                    <a:lstStyle/>
                    <a:p>
                      <a:pPr indent="0" lvl="0" marL="0" marR="0" rtl="0" algn="ctr">
                        <a:spcBef>
                          <a:spcPts val="0"/>
                        </a:spcBef>
                        <a:spcAft>
                          <a:spcPts val="0"/>
                        </a:spcAft>
                        <a:buNone/>
                      </a:pPr>
                      <a:r>
                        <a:rPr lang="es-PE" sz="1300">
                          <a:solidFill>
                            <a:schemeClr val="lt1"/>
                          </a:solidFill>
                          <a:latin typeface="Calibri"/>
                          <a:ea typeface="Calibri"/>
                          <a:cs typeface="Calibri"/>
                          <a:sym typeface="Calibri"/>
                        </a:rPr>
                        <a:t>Descripción del impacto</a:t>
                      </a:r>
                      <a:endParaRPr/>
                    </a:p>
                  </a:txBody>
                  <a:tcPr marT="32475" marB="32475" marR="64950" marL="64950">
                    <a:lnL cap="flat" cmpd="sng" w="12700">
                      <a:solidFill>
                        <a:srgbClr val="E56E29"/>
                      </a:solidFill>
                      <a:prstDash val="solid"/>
                      <a:round/>
                      <a:headEnd len="sm" w="sm" type="none"/>
                      <a:tailEnd len="sm" w="sm" type="none"/>
                    </a:lnL>
                    <a:lnR cap="flat" cmpd="sng" w="12700">
                      <a:solidFill>
                        <a:srgbClr val="E56E29"/>
                      </a:solidFill>
                      <a:prstDash val="solid"/>
                      <a:round/>
                      <a:headEnd len="sm" w="sm" type="none"/>
                      <a:tailEnd len="sm" w="sm" type="none"/>
                    </a:lnR>
                    <a:lnT cap="flat" cmpd="sng" w="12700">
                      <a:solidFill>
                        <a:srgbClr val="E56E29"/>
                      </a:solidFill>
                      <a:prstDash val="solid"/>
                      <a:round/>
                      <a:headEnd len="sm" w="sm" type="none"/>
                      <a:tailEnd len="sm" w="sm" type="none"/>
                    </a:lnT>
                    <a:lnB cap="flat" cmpd="sng" w="12700">
                      <a:solidFill>
                        <a:srgbClr val="E56E29"/>
                      </a:solidFill>
                      <a:prstDash val="solid"/>
                      <a:round/>
                      <a:headEnd len="sm" w="sm" type="none"/>
                      <a:tailEnd len="sm" w="sm" type="none"/>
                    </a:lnB>
                    <a:solidFill>
                      <a:srgbClr val="FE7828"/>
                    </a:solidFill>
                  </a:tcPr>
                </a:tc>
                <a:tc>
                  <a:txBody>
                    <a:bodyPr/>
                    <a:lstStyle/>
                    <a:p>
                      <a:pPr indent="0" lvl="0" marL="0" marR="0" rtl="0" algn="ctr">
                        <a:spcBef>
                          <a:spcPts val="0"/>
                        </a:spcBef>
                        <a:spcAft>
                          <a:spcPts val="0"/>
                        </a:spcAft>
                        <a:buNone/>
                      </a:pPr>
                      <a:r>
                        <a:rPr lang="es-PE" sz="1300">
                          <a:solidFill>
                            <a:schemeClr val="lt1"/>
                          </a:solidFill>
                          <a:latin typeface="Calibri"/>
                          <a:ea typeface="Calibri"/>
                          <a:cs typeface="Calibri"/>
                          <a:sym typeface="Calibri"/>
                        </a:rPr>
                        <a:t>Impacto</a:t>
                      </a:r>
                      <a:endParaRPr/>
                    </a:p>
                  </a:txBody>
                  <a:tcPr marT="32475" marB="32475" marR="64950" marL="64950">
                    <a:lnL cap="flat" cmpd="sng" w="12700">
                      <a:solidFill>
                        <a:srgbClr val="E56E29"/>
                      </a:solidFill>
                      <a:prstDash val="solid"/>
                      <a:round/>
                      <a:headEnd len="sm" w="sm" type="none"/>
                      <a:tailEnd len="sm" w="sm" type="none"/>
                    </a:lnL>
                    <a:lnR cap="flat" cmpd="sng" w="12700">
                      <a:solidFill>
                        <a:srgbClr val="E56E29"/>
                      </a:solidFill>
                      <a:prstDash val="solid"/>
                      <a:round/>
                      <a:headEnd len="sm" w="sm" type="none"/>
                      <a:tailEnd len="sm" w="sm" type="none"/>
                    </a:lnR>
                    <a:lnT cap="flat" cmpd="sng" w="12700">
                      <a:solidFill>
                        <a:srgbClr val="E56E29"/>
                      </a:solidFill>
                      <a:prstDash val="solid"/>
                      <a:round/>
                      <a:headEnd len="sm" w="sm" type="none"/>
                      <a:tailEnd len="sm" w="sm" type="none"/>
                    </a:lnT>
                    <a:lnB cap="flat" cmpd="sng" w="12700">
                      <a:solidFill>
                        <a:srgbClr val="E56E29"/>
                      </a:solidFill>
                      <a:prstDash val="solid"/>
                      <a:round/>
                      <a:headEnd len="sm" w="sm" type="none"/>
                      <a:tailEnd len="sm" w="sm" type="none"/>
                    </a:lnB>
                    <a:solidFill>
                      <a:srgbClr val="FE7828"/>
                    </a:solidFill>
                  </a:tcPr>
                </a:tc>
                <a:tc>
                  <a:txBody>
                    <a:bodyPr/>
                    <a:lstStyle/>
                    <a:p>
                      <a:pPr indent="0" lvl="0" marL="0" marR="0" rtl="0" algn="ctr">
                        <a:spcBef>
                          <a:spcPts val="0"/>
                        </a:spcBef>
                        <a:spcAft>
                          <a:spcPts val="0"/>
                        </a:spcAft>
                        <a:buNone/>
                      </a:pPr>
                      <a:r>
                        <a:rPr lang="es-PE" sz="1300">
                          <a:solidFill>
                            <a:schemeClr val="dk1"/>
                          </a:solidFill>
                          <a:latin typeface="Calibri"/>
                          <a:ea typeface="Calibri"/>
                          <a:cs typeface="Calibri"/>
                          <a:sym typeface="Calibri"/>
                        </a:rPr>
                        <a:t>Probabilidad</a:t>
                      </a:r>
                      <a:endParaRPr/>
                    </a:p>
                  </a:txBody>
                  <a:tcPr marT="32475" marB="32475" marR="64950" marL="64950">
                    <a:lnL cap="flat" cmpd="sng" w="12700">
                      <a:solidFill>
                        <a:srgbClr val="E56E29"/>
                      </a:solidFill>
                      <a:prstDash val="solid"/>
                      <a:round/>
                      <a:headEnd len="sm" w="sm" type="none"/>
                      <a:tailEnd len="sm" w="sm" type="none"/>
                    </a:lnL>
                    <a:lnR cap="flat" cmpd="sng" w="12700">
                      <a:solidFill>
                        <a:srgbClr val="E56E29"/>
                      </a:solidFill>
                      <a:prstDash val="solid"/>
                      <a:round/>
                      <a:headEnd len="sm" w="sm" type="none"/>
                      <a:tailEnd len="sm" w="sm" type="none"/>
                    </a:lnR>
                    <a:lnT cap="flat" cmpd="sng" w="12700">
                      <a:solidFill>
                        <a:srgbClr val="E56E29"/>
                      </a:solidFill>
                      <a:prstDash val="solid"/>
                      <a:round/>
                      <a:headEnd len="sm" w="sm" type="none"/>
                      <a:tailEnd len="sm" w="sm" type="none"/>
                    </a:lnT>
                    <a:lnB cap="flat" cmpd="sng" w="12700">
                      <a:solidFill>
                        <a:srgbClr val="E56E29"/>
                      </a:solidFill>
                      <a:prstDash val="solid"/>
                      <a:round/>
                      <a:headEnd len="sm" w="sm" type="none"/>
                      <a:tailEnd len="sm" w="sm" type="none"/>
                    </a:lnB>
                    <a:solidFill>
                      <a:srgbClr val="FE7828"/>
                    </a:solidFill>
                  </a:tcPr>
                </a:tc>
                <a:tc>
                  <a:txBody>
                    <a:bodyPr/>
                    <a:lstStyle/>
                    <a:p>
                      <a:pPr indent="0" lvl="0" marL="0" marR="0" rtl="0" algn="ctr">
                        <a:spcBef>
                          <a:spcPts val="0"/>
                        </a:spcBef>
                        <a:spcAft>
                          <a:spcPts val="0"/>
                        </a:spcAft>
                        <a:buNone/>
                      </a:pPr>
                      <a:r>
                        <a:rPr lang="es-PE" sz="1300">
                          <a:solidFill>
                            <a:schemeClr val="dk1"/>
                          </a:solidFill>
                          <a:latin typeface="Calibri"/>
                          <a:ea typeface="Calibri"/>
                          <a:cs typeface="Calibri"/>
                          <a:sym typeface="Calibri"/>
                        </a:rPr>
                        <a:t> Prioridad</a:t>
                      </a:r>
                      <a:endParaRPr/>
                    </a:p>
                  </a:txBody>
                  <a:tcPr marT="32475" marB="32475" marR="64950" marL="64950">
                    <a:lnL cap="flat" cmpd="sng" w="12700">
                      <a:solidFill>
                        <a:srgbClr val="E56E29"/>
                      </a:solidFill>
                      <a:prstDash val="solid"/>
                      <a:round/>
                      <a:headEnd len="sm" w="sm" type="none"/>
                      <a:tailEnd len="sm" w="sm" type="none"/>
                    </a:lnL>
                    <a:lnR cap="flat" cmpd="sng" w="12700">
                      <a:solidFill>
                        <a:srgbClr val="E56E29"/>
                      </a:solidFill>
                      <a:prstDash val="solid"/>
                      <a:round/>
                      <a:headEnd len="sm" w="sm" type="none"/>
                      <a:tailEnd len="sm" w="sm" type="none"/>
                    </a:lnR>
                    <a:lnT cap="flat" cmpd="sng" w="12700">
                      <a:solidFill>
                        <a:srgbClr val="E56E29"/>
                      </a:solidFill>
                      <a:prstDash val="solid"/>
                      <a:round/>
                      <a:headEnd len="sm" w="sm" type="none"/>
                      <a:tailEnd len="sm" w="sm" type="none"/>
                    </a:lnT>
                    <a:lnB cap="flat" cmpd="sng" w="12700">
                      <a:solidFill>
                        <a:srgbClr val="E56E29"/>
                      </a:solidFill>
                      <a:prstDash val="solid"/>
                      <a:round/>
                      <a:headEnd len="sm" w="sm" type="none"/>
                      <a:tailEnd len="sm" w="sm" type="none"/>
                    </a:lnB>
                    <a:solidFill>
                      <a:srgbClr val="FE7828"/>
                    </a:solidFill>
                  </a:tcPr>
                </a:tc>
              </a:tr>
              <a:tr h="283225">
                <a:tc>
                  <a:txBody>
                    <a:bodyPr/>
                    <a:lstStyle/>
                    <a:p>
                      <a:pPr indent="0" lvl="0" marL="0" marR="0" rtl="0" algn="l">
                        <a:spcBef>
                          <a:spcPts val="0"/>
                        </a:spcBef>
                        <a:spcAft>
                          <a:spcPts val="0"/>
                        </a:spcAft>
                        <a:buNone/>
                      </a:pPr>
                      <a:r>
                        <a:t/>
                      </a:r>
                      <a:endParaRPr sz="1300"/>
                    </a:p>
                  </a:txBody>
                  <a:tcPr marT="32475" marB="32475" marR="64950" marL="64950">
                    <a:lnL cap="flat" cmpd="sng" w="12700">
                      <a:solidFill>
                        <a:srgbClr val="E56E29"/>
                      </a:solidFill>
                      <a:prstDash val="solid"/>
                      <a:round/>
                      <a:headEnd len="sm" w="sm" type="none"/>
                      <a:tailEnd len="sm" w="sm" type="none"/>
                    </a:lnL>
                    <a:lnR cap="flat" cmpd="sng" w="12700">
                      <a:solidFill>
                        <a:srgbClr val="E56E29"/>
                      </a:solidFill>
                      <a:prstDash val="solid"/>
                      <a:round/>
                      <a:headEnd len="sm" w="sm" type="none"/>
                      <a:tailEnd len="sm" w="sm" type="none"/>
                    </a:lnR>
                    <a:lnT cap="flat" cmpd="sng" w="12700">
                      <a:solidFill>
                        <a:srgbClr val="E56E29"/>
                      </a:solidFill>
                      <a:prstDash val="solid"/>
                      <a:round/>
                      <a:headEnd len="sm" w="sm" type="none"/>
                      <a:tailEnd len="sm" w="sm" type="none"/>
                    </a:lnT>
                    <a:lnB cap="flat" cmpd="sng" w="12700">
                      <a:solidFill>
                        <a:srgbClr val="E56E29"/>
                      </a:solidFill>
                      <a:prstDash val="solid"/>
                      <a:round/>
                      <a:headEnd len="sm" w="sm" type="none"/>
                      <a:tailEnd len="sm" w="sm" type="none"/>
                    </a:lnB>
                    <a:solidFill>
                      <a:srgbClr val="FFD7C1"/>
                    </a:solidFill>
                  </a:tcPr>
                </a:tc>
                <a:tc>
                  <a:txBody>
                    <a:bodyPr/>
                    <a:lstStyle/>
                    <a:p>
                      <a:pPr indent="0" lvl="0" marL="0" marR="0" rtl="0" algn="l">
                        <a:spcBef>
                          <a:spcPts val="0"/>
                        </a:spcBef>
                        <a:spcAft>
                          <a:spcPts val="0"/>
                        </a:spcAft>
                        <a:buNone/>
                      </a:pPr>
                      <a:r>
                        <a:t/>
                      </a:r>
                      <a:endParaRPr sz="1300"/>
                    </a:p>
                  </a:txBody>
                  <a:tcPr marT="32475" marB="32475" marR="64950" marL="64950">
                    <a:lnL cap="flat" cmpd="sng" w="12700">
                      <a:solidFill>
                        <a:srgbClr val="E56E29"/>
                      </a:solidFill>
                      <a:prstDash val="solid"/>
                      <a:round/>
                      <a:headEnd len="sm" w="sm" type="none"/>
                      <a:tailEnd len="sm" w="sm" type="none"/>
                    </a:lnL>
                    <a:lnR cap="flat" cmpd="sng" w="12700">
                      <a:solidFill>
                        <a:srgbClr val="E56E29"/>
                      </a:solidFill>
                      <a:prstDash val="solid"/>
                      <a:round/>
                      <a:headEnd len="sm" w="sm" type="none"/>
                      <a:tailEnd len="sm" w="sm" type="none"/>
                    </a:lnR>
                    <a:lnT cap="flat" cmpd="sng" w="12700">
                      <a:solidFill>
                        <a:srgbClr val="E56E29"/>
                      </a:solidFill>
                      <a:prstDash val="solid"/>
                      <a:round/>
                      <a:headEnd len="sm" w="sm" type="none"/>
                      <a:tailEnd len="sm" w="sm" type="none"/>
                    </a:lnT>
                    <a:lnB cap="flat" cmpd="sng" w="12700">
                      <a:solidFill>
                        <a:srgbClr val="E56E29"/>
                      </a:solidFill>
                      <a:prstDash val="solid"/>
                      <a:round/>
                      <a:headEnd len="sm" w="sm" type="none"/>
                      <a:tailEnd len="sm" w="sm" type="none"/>
                    </a:lnB>
                    <a:solidFill>
                      <a:srgbClr val="FFD7C1"/>
                    </a:solidFill>
                  </a:tcPr>
                </a:tc>
                <a:tc>
                  <a:txBody>
                    <a:bodyPr/>
                    <a:lstStyle/>
                    <a:p>
                      <a:pPr indent="0" lvl="0" marL="0" marR="0" rtl="0" algn="l">
                        <a:spcBef>
                          <a:spcPts val="0"/>
                        </a:spcBef>
                        <a:spcAft>
                          <a:spcPts val="0"/>
                        </a:spcAft>
                        <a:buNone/>
                      </a:pPr>
                      <a:r>
                        <a:t/>
                      </a:r>
                      <a:endParaRPr sz="1300"/>
                    </a:p>
                  </a:txBody>
                  <a:tcPr marT="32475" marB="32475" marR="64950" marL="64950">
                    <a:lnL cap="flat" cmpd="sng" w="12700">
                      <a:solidFill>
                        <a:srgbClr val="E56E29"/>
                      </a:solidFill>
                      <a:prstDash val="solid"/>
                      <a:round/>
                      <a:headEnd len="sm" w="sm" type="none"/>
                      <a:tailEnd len="sm" w="sm" type="none"/>
                    </a:lnL>
                    <a:lnR cap="flat" cmpd="sng" w="12700">
                      <a:solidFill>
                        <a:srgbClr val="E56E29"/>
                      </a:solidFill>
                      <a:prstDash val="solid"/>
                      <a:round/>
                      <a:headEnd len="sm" w="sm" type="none"/>
                      <a:tailEnd len="sm" w="sm" type="none"/>
                    </a:lnR>
                    <a:lnT cap="flat" cmpd="sng" w="12700">
                      <a:solidFill>
                        <a:srgbClr val="E56E29"/>
                      </a:solidFill>
                      <a:prstDash val="solid"/>
                      <a:round/>
                      <a:headEnd len="sm" w="sm" type="none"/>
                      <a:tailEnd len="sm" w="sm" type="none"/>
                    </a:lnT>
                    <a:lnB cap="flat" cmpd="sng" w="12700">
                      <a:solidFill>
                        <a:srgbClr val="E56E29"/>
                      </a:solidFill>
                      <a:prstDash val="solid"/>
                      <a:round/>
                      <a:headEnd len="sm" w="sm" type="none"/>
                      <a:tailEnd len="sm" w="sm" type="none"/>
                    </a:lnB>
                    <a:solidFill>
                      <a:srgbClr val="FFD7C1"/>
                    </a:solidFill>
                  </a:tcPr>
                </a:tc>
                <a:tc>
                  <a:txBody>
                    <a:bodyPr/>
                    <a:lstStyle/>
                    <a:p>
                      <a:pPr indent="0" lvl="0" marL="0" marR="0" rtl="0" algn="l">
                        <a:spcBef>
                          <a:spcPts val="0"/>
                        </a:spcBef>
                        <a:spcAft>
                          <a:spcPts val="0"/>
                        </a:spcAft>
                        <a:buNone/>
                      </a:pPr>
                      <a:r>
                        <a:t/>
                      </a:r>
                      <a:endParaRPr sz="1300"/>
                    </a:p>
                  </a:txBody>
                  <a:tcPr marT="32475" marB="32475" marR="64950" marL="64950">
                    <a:lnL cap="flat" cmpd="sng" w="12700">
                      <a:solidFill>
                        <a:srgbClr val="E56E29"/>
                      </a:solidFill>
                      <a:prstDash val="solid"/>
                      <a:round/>
                      <a:headEnd len="sm" w="sm" type="none"/>
                      <a:tailEnd len="sm" w="sm" type="none"/>
                    </a:lnL>
                    <a:lnR cap="flat" cmpd="sng" w="12700">
                      <a:solidFill>
                        <a:srgbClr val="E56E29"/>
                      </a:solidFill>
                      <a:prstDash val="solid"/>
                      <a:round/>
                      <a:headEnd len="sm" w="sm" type="none"/>
                      <a:tailEnd len="sm" w="sm" type="none"/>
                    </a:lnR>
                    <a:lnT cap="flat" cmpd="sng" w="12700">
                      <a:solidFill>
                        <a:srgbClr val="E56E29"/>
                      </a:solidFill>
                      <a:prstDash val="solid"/>
                      <a:round/>
                      <a:headEnd len="sm" w="sm" type="none"/>
                      <a:tailEnd len="sm" w="sm" type="none"/>
                    </a:lnT>
                    <a:lnB cap="flat" cmpd="sng" w="12700">
                      <a:solidFill>
                        <a:srgbClr val="E56E29"/>
                      </a:solidFill>
                      <a:prstDash val="solid"/>
                      <a:round/>
                      <a:headEnd len="sm" w="sm" type="none"/>
                      <a:tailEnd len="sm" w="sm" type="none"/>
                    </a:lnB>
                    <a:solidFill>
                      <a:srgbClr val="FFD7C1"/>
                    </a:solidFill>
                  </a:tcPr>
                </a:tc>
              </a:tr>
              <a:tr h="283225">
                <a:tc>
                  <a:txBody>
                    <a:bodyPr/>
                    <a:lstStyle/>
                    <a:p>
                      <a:pPr indent="0" lvl="0" marL="0" marR="0" rtl="0" algn="l">
                        <a:spcBef>
                          <a:spcPts val="0"/>
                        </a:spcBef>
                        <a:spcAft>
                          <a:spcPts val="0"/>
                        </a:spcAft>
                        <a:buNone/>
                      </a:pPr>
                      <a:r>
                        <a:t/>
                      </a:r>
                      <a:endParaRPr sz="1300"/>
                    </a:p>
                  </a:txBody>
                  <a:tcPr marT="32475" marB="32475" marR="64950" marL="64950">
                    <a:lnL cap="flat" cmpd="sng" w="12700">
                      <a:solidFill>
                        <a:srgbClr val="E56E29"/>
                      </a:solidFill>
                      <a:prstDash val="solid"/>
                      <a:round/>
                      <a:headEnd len="sm" w="sm" type="none"/>
                      <a:tailEnd len="sm" w="sm" type="none"/>
                    </a:lnL>
                    <a:lnR cap="flat" cmpd="sng" w="12700">
                      <a:solidFill>
                        <a:srgbClr val="E56E29"/>
                      </a:solidFill>
                      <a:prstDash val="solid"/>
                      <a:round/>
                      <a:headEnd len="sm" w="sm" type="none"/>
                      <a:tailEnd len="sm" w="sm" type="none"/>
                    </a:lnR>
                    <a:lnT cap="flat" cmpd="sng" w="12700">
                      <a:solidFill>
                        <a:srgbClr val="E56E29"/>
                      </a:solidFill>
                      <a:prstDash val="solid"/>
                      <a:round/>
                      <a:headEnd len="sm" w="sm" type="none"/>
                      <a:tailEnd len="sm" w="sm" type="none"/>
                    </a:lnT>
                    <a:lnB cap="flat" cmpd="sng" w="12700">
                      <a:solidFill>
                        <a:srgbClr val="E56E29"/>
                      </a:solidFill>
                      <a:prstDash val="solid"/>
                      <a:round/>
                      <a:headEnd len="sm" w="sm" type="none"/>
                      <a:tailEnd len="sm" w="sm" type="none"/>
                    </a:lnB>
                    <a:solidFill>
                      <a:srgbClr val="FFD7C1"/>
                    </a:solidFill>
                  </a:tcPr>
                </a:tc>
                <a:tc>
                  <a:txBody>
                    <a:bodyPr/>
                    <a:lstStyle/>
                    <a:p>
                      <a:pPr indent="0" lvl="0" marL="0" marR="0" rtl="0" algn="l">
                        <a:spcBef>
                          <a:spcPts val="0"/>
                        </a:spcBef>
                        <a:spcAft>
                          <a:spcPts val="0"/>
                        </a:spcAft>
                        <a:buNone/>
                      </a:pPr>
                      <a:r>
                        <a:t/>
                      </a:r>
                      <a:endParaRPr sz="1300"/>
                    </a:p>
                  </a:txBody>
                  <a:tcPr marT="32475" marB="32475" marR="64950" marL="64950">
                    <a:lnL cap="flat" cmpd="sng" w="12700">
                      <a:solidFill>
                        <a:srgbClr val="E56E29"/>
                      </a:solidFill>
                      <a:prstDash val="solid"/>
                      <a:round/>
                      <a:headEnd len="sm" w="sm" type="none"/>
                      <a:tailEnd len="sm" w="sm" type="none"/>
                    </a:lnL>
                    <a:lnR cap="flat" cmpd="sng" w="12700">
                      <a:solidFill>
                        <a:srgbClr val="E56E29"/>
                      </a:solidFill>
                      <a:prstDash val="solid"/>
                      <a:round/>
                      <a:headEnd len="sm" w="sm" type="none"/>
                      <a:tailEnd len="sm" w="sm" type="none"/>
                    </a:lnR>
                    <a:lnT cap="flat" cmpd="sng" w="12700">
                      <a:solidFill>
                        <a:srgbClr val="E56E29"/>
                      </a:solidFill>
                      <a:prstDash val="solid"/>
                      <a:round/>
                      <a:headEnd len="sm" w="sm" type="none"/>
                      <a:tailEnd len="sm" w="sm" type="none"/>
                    </a:lnT>
                    <a:lnB cap="flat" cmpd="sng" w="12700">
                      <a:solidFill>
                        <a:srgbClr val="E56E29"/>
                      </a:solidFill>
                      <a:prstDash val="solid"/>
                      <a:round/>
                      <a:headEnd len="sm" w="sm" type="none"/>
                      <a:tailEnd len="sm" w="sm" type="none"/>
                    </a:lnB>
                    <a:solidFill>
                      <a:srgbClr val="FFD7C1"/>
                    </a:solidFill>
                  </a:tcPr>
                </a:tc>
                <a:tc>
                  <a:txBody>
                    <a:bodyPr/>
                    <a:lstStyle/>
                    <a:p>
                      <a:pPr indent="0" lvl="0" marL="0" marR="0" rtl="0" algn="l">
                        <a:spcBef>
                          <a:spcPts val="0"/>
                        </a:spcBef>
                        <a:spcAft>
                          <a:spcPts val="0"/>
                        </a:spcAft>
                        <a:buNone/>
                      </a:pPr>
                      <a:r>
                        <a:t/>
                      </a:r>
                      <a:endParaRPr sz="1300"/>
                    </a:p>
                  </a:txBody>
                  <a:tcPr marT="32475" marB="32475" marR="64950" marL="64950">
                    <a:lnL cap="flat" cmpd="sng" w="12700">
                      <a:solidFill>
                        <a:srgbClr val="E56E29"/>
                      </a:solidFill>
                      <a:prstDash val="solid"/>
                      <a:round/>
                      <a:headEnd len="sm" w="sm" type="none"/>
                      <a:tailEnd len="sm" w="sm" type="none"/>
                    </a:lnL>
                    <a:lnR cap="flat" cmpd="sng" w="12700">
                      <a:solidFill>
                        <a:srgbClr val="E56E29"/>
                      </a:solidFill>
                      <a:prstDash val="solid"/>
                      <a:round/>
                      <a:headEnd len="sm" w="sm" type="none"/>
                      <a:tailEnd len="sm" w="sm" type="none"/>
                    </a:lnR>
                    <a:lnT cap="flat" cmpd="sng" w="12700">
                      <a:solidFill>
                        <a:srgbClr val="E56E29"/>
                      </a:solidFill>
                      <a:prstDash val="solid"/>
                      <a:round/>
                      <a:headEnd len="sm" w="sm" type="none"/>
                      <a:tailEnd len="sm" w="sm" type="none"/>
                    </a:lnT>
                    <a:lnB cap="flat" cmpd="sng" w="12700">
                      <a:solidFill>
                        <a:srgbClr val="E56E29"/>
                      </a:solidFill>
                      <a:prstDash val="solid"/>
                      <a:round/>
                      <a:headEnd len="sm" w="sm" type="none"/>
                      <a:tailEnd len="sm" w="sm" type="none"/>
                    </a:lnB>
                    <a:solidFill>
                      <a:srgbClr val="FFD7C1"/>
                    </a:solidFill>
                  </a:tcPr>
                </a:tc>
                <a:tc>
                  <a:txBody>
                    <a:bodyPr/>
                    <a:lstStyle/>
                    <a:p>
                      <a:pPr indent="0" lvl="0" marL="0" marR="0" rtl="0" algn="l">
                        <a:spcBef>
                          <a:spcPts val="0"/>
                        </a:spcBef>
                        <a:spcAft>
                          <a:spcPts val="0"/>
                        </a:spcAft>
                        <a:buNone/>
                      </a:pPr>
                      <a:r>
                        <a:t/>
                      </a:r>
                      <a:endParaRPr sz="1300"/>
                    </a:p>
                  </a:txBody>
                  <a:tcPr marT="32475" marB="32475" marR="64950" marL="64950">
                    <a:lnL cap="flat" cmpd="sng" w="12700">
                      <a:solidFill>
                        <a:srgbClr val="E56E29"/>
                      </a:solidFill>
                      <a:prstDash val="solid"/>
                      <a:round/>
                      <a:headEnd len="sm" w="sm" type="none"/>
                      <a:tailEnd len="sm" w="sm" type="none"/>
                    </a:lnL>
                    <a:lnR cap="flat" cmpd="sng" w="12700">
                      <a:solidFill>
                        <a:srgbClr val="E56E29"/>
                      </a:solidFill>
                      <a:prstDash val="solid"/>
                      <a:round/>
                      <a:headEnd len="sm" w="sm" type="none"/>
                      <a:tailEnd len="sm" w="sm" type="none"/>
                    </a:lnR>
                    <a:lnT cap="flat" cmpd="sng" w="12700">
                      <a:solidFill>
                        <a:srgbClr val="E56E29"/>
                      </a:solidFill>
                      <a:prstDash val="solid"/>
                      <a:round/>
                      <a:headEnd len="sm" w="sm" type="none"/>
                      <a:tailEnd len="sm" w="sm" type="none"/>
                    </a:lnT>
                    <a:lnB cap="flat" cmpd="sng" w="12700">
                      <a:solidFill>
                        <a:srgbClr val="E56E29"/>
                      </a:solidFill>
                      <a:prstDash val="solid"/>
                      <a:round/>
                      <a:headEnd len="sm" w="sm" type="none"/>
                      <a:tailEnd len="sm" w="sm" type="none"/>
                    </a:lnB>
                    <a:solidFill>
                      <a:srgbClr val="FFD7C1"/>
                    </a:solidFill>
                  </a:tcPr>
                </a:tc>
              </a:tr>
              <a:tr h="283225">
                <a:tc>
                  <a:txBody>
                    <a:bodyPr/>
                    <a:lstStyle/>
                    <a:p>
                      <a:pPr indent="0" lvl="0" marL="0" marR="0" rtl="0" algn="l">
                        <a:spcBef>
                          <a:spcPts val="0"/>
                        </a:spcBef>
                        <a:spcAft>
                          <a:spcPts val="0"/>
                        </a:spcAft>
                        <a:buNone/>
                      </a:pPr>
                      <a:r>
                        <a:t/>
                      </a:r>
                      <a:endParaRPr sz="1300"/>
                    </a:p>
                  </a:txBody>
                  <a:tcPr marT="32475" marB="32475" marR="64950" marL="64950">
                    <a:lnL cap="flat" cmpd="sng" w="12700">
                      <a:solidFill>
                        <a:srgbClr val="E56E29"/>
                      </a:solidFill>
                      <a:prstDash val="solid"/>
                      <a:round/>
                      <a:headEnd len="sm" w="sm" type="none"/>
                      <a:tailEnd len="sm" w="sm" type="none"/>
                    </a:lnL>
                    <a:lnR cap="flat" cmpd="sng" w="12700">
                      <a:solidFill>
                        <a:srgbClr val="E56E29"/>
                      </a:solidFill>
                      <a:prstDash val="solid"/>
                      <a:round/>
                      <a:headEnd len="sm" w="sm" type="none"/>
                      <a:tailEnd len="sm" w="sm" type="none"/>
                    </a:lnR>
                    <a:lnT cap="flat" cmpd="sng" w="12700">
                      <a:solidFill>
                        <a:srgbClr val="E56E29"/>
                      </a:solidFill>
                      <a:prstDash val="solid"/>
                      <a:round/>
                      <a:headEnd len="sm" w="sm" type="none"/>
                      <a:tailEnd len="sm" w="sm" type="none"/>
                    </a:lnT>
                    <a:lnB cap="flat" cmpd="sng" w="12700">
                      <a:solidFill>
                        <a:srgbClr val="E56E29"/>
                      </a:solidFill>
                      <a:prstDash val="solid"/>
                      <a:round/>
                      <a:headEnd len="sm" w="sm" type="none"/>
                      <a:tailEnd len="sm" w="sm" type="none"/>
                    </a:lnB>
                    <a:solidFill>
                      <a:srgbClr val="FFD7C1"/>
                    </a:solidFill>
                  </a:tcPr>
                </a:tc>
                <a:tc>
                  <a:txBody>
                    <a:bodyPr/>
                    <a:lstStyle/>
                    <a:p>
                      <a:pPr indent="0" lvl="0" marL="0" marR="0" rtl="0" algn="l">
                        <a:spcBef>
                          <a:spcPts val="0"/>
                        </a:spcBef>
                        <a:spcAft>
                          <a:spcPts val="0"/>
                        </a:spcAft>
                        <a:buNone/>
                      </a:pPr>
                      <a:r>
                        <a:t/>
                      </a:r>
                      <a:endParaRPr sz="1300"/>
                    </a:p>
                  </a:txBody>
                  <a:tcPr marT="32475" marB="32475" marR="64950" marL="64950">
                    <a:lnL cap="flat" cmpd="sng" w="12700">
                      <a:solidFill>
                        <a:srgbClr val="E56E29"/>
                      </a:solidFill>
                      <a:prstDash val="solid"/>
                      <a:round/>
                      <a:headEnd len="sm" w="sm" type="none"/>
                      <a:tailEnd len="sm" w="sm" type="none"/>
                    </a:lnL>
                    <a:lnR cap="flat" cmpd="sng" w="12700">
                      <a:solidFill>
                        <a:srgbClr val="E56E29"/>
                      </a:solidFill>
                      <a:prstDash val="solid"/>
                      <a:round/>
                      <a:headEnd len="sm" w="sm" type="none"/>
                      <a:tailEnd len="sm" w="sm" type="none"/>
                    </a:lnR>
                    <a:lnT cap="flat" cmpd="sng" w="12700">
                      <a:solidFill>
                        <a:srgbClr val="E56E29"/>
                      </a:solidFill>
                      <a:prstDash val="solid"/>
                      <a:round/>
                      <a:headEnd len="sm" w="sm" type="none"/>
                      <a:tailEnd len="sm" w="sm" type="none"/>
                    </a:lnT>
                    <a:lnB cap="flat" cmpd="sng" w="12700">
                      <a:solidFill>
                        <a:srgbClr val="E56E29"/>
                      </a:solidFill>
                      <a:prstDash val="solid"/>
                      <a:round/>
                      <a:headEnd len="sm" w="sm" type="none"/>
                      <a:tailEnd len="sm" w="sm" type="none"/>
                    </a:lnB>
                    <a:solidFill>
                      <a:srgbClr val="FFD7C1"/>
                    </a:solidFill>
                  </a:tcPr>
                </a:tc>
                <a:tc>
                  <a:txBody>
                    <a:bodyPr/>
                    <a:lstStyle/>
                    <a:p>
                      <a:pPr indent="0" lvl="0" marL="0" marR="0" rtl="0" algn="l">
                        <a:spcBef>
                          <a:spcPts val="0"/>
                        </a:spcBef>
                        <a:spcAft>
                          <a:spcPts val="0"/>
                        </a:spcAft>
                        <a:buNone/>
                      </a:pPr>
                      <a:r>
                        <a:t/>
                      </a:r>
                      <a:endParaRPr sz="1300"/>
                    </a:p>
                  </a:txBody>
                  <a:tcPr marT="32475" marB="32475" marR="64950" marL="64950">
                    <a:lnL cap="flat" cmpd="sng" w="12700">
                      <a:solidFill>
                        <a:srgbClr val="E56E29"/>
                      </a:solidFill>
                      <a:prstDash val="solid"/>
                      <a:round/>
                      <a:headEnd len="sm" w="sm" type="none"/>
                      <a:tailEnd len="sm" w="sm" type="none"/>
                    </a:lnL>
                    <a:lnR cap="flat" cmpd="sng" w="12700">
                      <a:solidFill>
                        <a:srgbClr val="E56E29"/>
                      </a:solidFill>
                      <a:prstDash val="solid"/>
                      <a:round/>
                      <a:headEnd len="sm" w="sm" type="none"/>
                      <a:tailEnd len="sm" w="sm" type="none"/>
                    </a:lnR>
                    <a:lnT cap="flat" cmpd="sng" w="12700">
                      <a:solidFill>
                        <a:srgbClr val="E56E29"/>
                      </a:solidFill>
                      <a:prstDash val="solid"/>
                      <a:round/>
                      <a:headEnd len="sm" w="sm" type="none"/>
                      <a:tailEnd len="sm" w="sm" type="none"/>
                    </a:lnT>
                    <a:lnB cap="flat" cmpd="sng" w="12700">
                      <a:solidFill>
                        <a:srgbClr val="E56E29"/>
                      </a:solidFill>
                      <a:prstDash val="solid"/>
                      <a:round/>
                      <a:headEnd len="sm" w="sm" type="none"/>
                      <a:tailEnd len="sm" w="sm" type="none"/>
                    </a:lnB>
                    <a:solidFill>
                      <a:srgbClr val="FFD7C1"/>
                    </a:solidFill>
                  </a:tcPr>
                </a:tc>
                <a:tc>
                  <a:txBody>
                    <a:bodyPr/>
                    <a:lstStyle/>
                    <a:p>
                      <a:pPr indent="0" lvl="0" marL="0" marR="0" rtl="0" algn="l">
                        <a:spcBef>
                          <a:spcPts val="0"/>
                        </a:spcBef>
                        <a:spcAft>
                          <a:spcPts val="0"/>
                        </a:spcAft>
                        <a:buNone/>
                      </a:pPr>
                      <a:r>
                        <a:t/>
                      </a:r>
                      <a:endParaRPr sz="1300"/>
                    </a:p>
                  </a:txBody>
                  <a:tcPr marT="32475" marB="32475" marR="64950" marL="64950">
                    <a:lnL cap="flat" cmpd="sng" w="12700">
                      <a:solidFill>
                        <a:srgbClr val="E56E29"/>
                      </a:solidFill>
                      <a:prstDash val="solid"/>
                      <a:round/>
                      <a:headEnd len="sm" w="sm" type="none"/>
                      <a:tailEnd len="sm" w="sm" type="none"/>
                    </a:lnL>
                    <a:lnR cap="flat" cmpd="sng" w="12700">
                      <a:solidFill>
                        <a:srgbClr val="E56E29"/>
                      </a:solidFill>
                      <a:prstDash val="solid"/>
                      <a:round/>
                      <a:headEnd len="sm" w="sm" type="none"/>
                      <a:tailEnd len="sm" w="sm" type="none"/>
                    </a:lnR>
                    <a:lnT cap="flat" cmpd="sng" w="12700">
                      <a:solidFill>
                        <a:srgbClr val="E56E29"/>
                      </a:solidFill>
                      <a:prstDash val="solid"/>
                      <a:round/>
                      <a:headEnd len="sm" w="sm" type="none"/>
                      <a:tailEnd len="sm" w="sm" type="none"/>
                    </a:lnT>
                    <a:lnB cap="flat" cmpd="sng" w="12700">
                      <a:solidFill>
                        <a:srgbClr val="E56E29"/>
                      </a:solidFill>
                      <a:prstDash val="solid"/>
                      <a:round/>
                      <a:headEnd len="sm" w="sm" type="none"/>
                      <a:tailEnd len="sm" w="sm" type="none"/>
                    </a:lnB>
                    <a:solidFill>
                      <a:srgbClr val="FFD7C1"/>
                    </a:solidFill>
                  </a:tcPr>
                </a:tc>
              </a:tr>
              <a:tr h="283225">
                <a:tc>
                  <a:txBody>
                    <a:bodyPr/>
                    <a:lstStyle/>
                    <a:p>
                      <a:pPr indent="0" lvl="0" marL="0" marR="0" rtl="0" algn="l">
                        <a:spcBef>
                          <a:spcPts val="0"/>
                        </a:spcBef>
                        <a:spcAft>
                          <a:spcPts val="0"/>
                        </a:spcAft>
                        <a:buNone/>
                      </a:pPr>
                      <a:r>
                        <a:t/>
                      </a:r>
                      <a:endParaRPr sz="1300"/>
                    </a:p>
                  </a:txBody>
                  <a:tcPr marT="32475" marB="32475" marR="64950" marL="64950">
                    <a:lnL cap="flat" cmpd="sng" w="12700">
                      <a:solidFill>
                        <a:srgbClr val="E56E29"/>
                      </a:solidFill>
                      <a:prstDash val="solid"/>
                      <a:round/>
                      <a:headEnd len="sm" w="sm" type="none"/>
                      <a:tailEnd len="sm" w="sm" type="none"/>
                    </a:lnL>
                    <a:lnR cap="flat" cmpd="sng" w="12700">
                      <a:solidFill>
                        <a:srgbClr val="E56E29"/>
                      </a:solidFill>
                      <a:prstDash val="solid"/>
                      <a:round/>
                      <a:headEnd len="sm" w="sm" type="none"/>
                      <a:tailEnd len="sm" w="sm" type="none"/>
                    </a:lnR>
                    <a:lnT cap="flat" cmpd="sng" w="12700">
                      <a:solidFill>
                        <a:srgbClr val="E56E29"/>
                      </a:solidFill>
                      <a:prstDash val="solid"/>
                      <a:round/>
                      <a:headEnd len="sm" w="sm" type="none"/>
                      <a:tailEnd len="sm" w="sm" type="none"/>
                    </a:lnT>
                    <a:lnB cap="flat" cmpd="sng" w="12700">
                      <a:solidFill>
                        <a:srgbClr val="E56E29"/>
                      </a:solidFill>
                      <a:prstDash val="solid"/>
                      <a:round/>
                      <a:headEnd len="sm" w="sm" type="none"/>
                      <a:tailEnd len="sm" w="sm" type="none"/>
                    </a:lnB>
                    <a:solidFill>
                      <a:srgbClr val="FFD7C1"/>
                    </a:solidFill>
                  </a:tcPr>
                </a:tc>
                <a:tc>
                  <a:txBody>
                    <a:bodyPr/>
                    <a:lstStyle/>
                    <a:p>
                      <a:pPr indent="0" lvl="0" marL="0" marR="0" rtl="0" algn="l">
                        <a:spcBef>
                          <a:spcPts val="0"/>
                        </a:spcBef>
                        <a:spcAft>
                          <a:spcPts val="0"/>
                        </a:spcAft>
                        <a:buNone/>
                      </a:pPr>
                      <a:r>
                        <a:t/>
                      </a:r>
                      <a:endParaRPr sz="1300"/>
                    </a:p>
                  </a:txBody>
                  <a:tcPr marT="32475" marB="32475" marR="64950" marL="64950">
                    <a:lnL cap="flat" cmpd="sng" w="12700">
                      <a:solidFill>
                        <a:srgbClr val="E56E29"/>
                      </a:solidFill>
                      <a:prstDash val="solid"/>
                      <a:round/>
                      <a:headEnd len="sm" w="sm" type="none"/>
                      <a:tailEnd len="sm" w="sm" type="none"/>
                    </a:lnL>
                    <a:lnR cap="flat" cmpd="sng" w="12700">
                      <a:solidFill>
                        <a:srgbClr val="E56E29"/>
                      </a:solidFill>
                      <a:prstDash val="solid"/>
                      <a:round/>
                      <a:headEnd len="sm" w="sm" type="none"/>
                      <a:tailEnd len="sm" w="sm" type="none"/>
                    </a:lnR>
                    <a:lnT cap="flat" cmpd="sng" w="12700">
                      <a:solidFill>
                        <a:srgbClr val="E56E29"/>
                      </a:solidFill>
                      <a:prstDash val="solid"/>
                      <a:round/>
                      <a:headEnd len="sm" w="sm" type="none"/>
                      <a:tailEnd len="sm" w="sm" type="none"/>
                    </a:lnT>
                    <a:lnB cap="flat" cmpd="sng" w="12700">
                      <a:solidFill>
                        <a:srgbClr val="E56E29"/>
                      </a:solidFill>
                      <a:prstDash val="solid"/>
                      <a:round/>
                      <a:headEnd len="sm" w="sm" type="none"/>
                      <a:tailEnd len="sm" w="sm" type="none"/>
                    </a:lnB>
                    <a:solidFill>
                      <a:srgbClr val="FFD7C1"/>
                    </a:solidFill>
                  </a:tcPr>
                </a:tc>
                <a:tc>
                  <a:txBody>
                    <a:bodyPr/>
                    <a:lstStyle/>
                    <a:p>
                      <a:pPr indent="0" lvl="0" marL="0" marR="0" rtl="0" algn="l">
                        <a:spcBef>
                          <a:spcPts val="0"/>
                        </a:spcBef>
                        <a:spcAft>
                          <a:spcPts val="0"/>
                        </a:spcAft>
                        <a:buNone/>
                      </a:pPr>
                      <a:r>
                        <a:t/>
                      </a:r>
                      <a:endParaRPr sz="1300"/>
                    </a:p>
                  </a:txBody>
                  <a:tcPr marT="32475" marB="32475" marR="64950" marL="64950">
                    <a:lnL cap="flat" cmpd="sng" w="12700">
                      <a:solidFill>
                        <a:srgbClr val="E56E29"/>
                      </a:solidFill>
                      <a:prstDash val="solid"/>
                      <a:round/>
                      <a:headEnd len="sm" w="sm" type="none"/>
                      <a:tailEnd len="sm" w="sm" type="none"/>
                    </a:lnL>
                    <a:lnR cap="flat" cmpd="sng" w="12700">
                      <a:solidFill>
                        <a:srgbClr val="E56E29"/>
                      </a:solidFill>
                      <a:prstDash val="solid"/>
                      <a:round/>
                      <a:headEnd len="sm" w="sm" type="none"/>
                      <a:tailEnd len="sm" w="sm" type="none"/>
                    </a:lnR>
                    <a:lnT cap="flat" cmpd="sng" w="12700">
                      <a:solidFill>
                        <a:srgbClr val="E56E29"/>
                      </a:solidFill>
                      <a:prstDash val="solid"/>
                      <a:round/>
                      <a:headEnd len="sm" w="sm" type="none"/>
                      <a:tailEnd len="sm" w="sm" type="none"/>
                    </a:lnT>
                    <a:lnB cap="flat" cmpd="sng" w="12700">
                      <a:solidFill>
                        <a:srgbClr val="E56E29"/>
                      </a:solidFill>
                      <a:prstDash val="solid"/>
                      <a:round/>
                      <a:headEnd len="sm" w="sm" type="none"/>
                      <a:tailEnd len="sm" w="sm" type="none"/>
                    </a:lnB>
                    <a:solidFill>
                      <a:srgbClr val="FFD7C1"/>
                    </a:solidFill>
                  </a:tcPr>
                </a:tc>
                <a:tc>
                  <a:txBody>
                    <a:bodyPr/>
                    <a:lstStyle/>
                    <a:p>
                      <a:pPr indent="0" lvl="0" marL="0" marR="0" rtl="0" algn="l">
                        <a:spcBef>
                          <a:spcPts val="0"/>
                        </a:spcBef>
                        <a:spcAft>
                          <a:spcPts val="0"/>
                        </a:spcAft>
                        <a:buNone/>
                      </a:pPr>
                      <a:r>
                        <a:t/>
                      </a:r>
                      <a:endParaRPr sz="1300"/>
                    </a:p>
                  </a:txBody>
                  <a:tcPr marT="32475" marB="32475" marR="64950" marL="64950">
                    <a:lnL cap="flat" cmpd="sng" w="12700">
                      <a:solidFill>
                        <a:srgbClr val="E56E29"/>
                      </a:solidFill>
                      <a:prstDash val="solid"/>
                      <a:round/>
                      <a:headEnd len="sm" w="sm" type="none"/>
                      <a:tailEnd len="sm" w="sm" type="none"/>
                    </a:lnL>
                    <a:lnR cap="flat" cmpd="sng" w="12700">
                      <a:solidFill>
                        <a:srgbClr val="E56E29"/>
                      </a:solidFill>
                      <a:prstDash val="solid"/>
                      <a:round/>
                      <a:headEnd len="sm" w="sm" type="none"/>
                      <a:tailEnd len="sm" w="sm" type="none"/>
                    </a:lnR>
                    <a:lnT cap="flat" cmpd="sng" w="12700">
                      <a:solidFill>
                        <a:srgbClr val="E56E29"/>
                      </a:solidFill>
                      <a:prstDash val="solid"/>
                      <a:round/>
                      <a:headEnd len="sm" w="sm" type="none"/>
                      <a:tailEnd len="sm" w="sm" type="none"/>
                    </a:lnT>
                    <a:lnB cap="flat" cmpd="sng" w="12700">
                      <a:solidFill>
                        <a:srgbClr val="E56E29"/>
                      </a:solidFill>
                      <a:prstDash val="solid"/>
                      <a:round/>
                      <a:headEnd len="sm" w="sm" type="none"/>
                      <a:tailEnd len="sm" w="sm" type="none"/>
                    </a:lnB>
                    <a:solidFill>
                      <a:srgbClr val="FFD7C1"/>
                    </a:solidFill>
                  </a:tcPr>
                </a:tc>
              </a:tr>
            </a:tbl>
          </a:graphicData>
        </a:graphic>
      </p:graphicFrame>
      <p:sp>
        <p:nvSpPr>
          <p:cNvPr id="582" name="Google Shape;582;p34"/>
          <p:cNvSpPr/>
          <p:nvPr/>
        </p:nvSpPr>
        <p:spPr>
          <a:xfrm>
            <a:off x="503238" y="1681843"/>
            <a:ext cx="3391126" cy="465364"/>
          </a:xfrm>
          <a:prstGeom prst="roundRect">
            <a:avLst>
              <a:gd fmla="val 50000" name="adj"/>
            </a:avLst>
          </a:prstGeom>
          <a:noFill/>
          <a:ln cap="flat" cmpd="sng" w="38100">
            <a:solidFill>
              <a:srgbClr val="EF453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35"/>
          <p:cNvSpPr txBox="1"/>
          <p:nvPr/>
        </p:nvSpPr>
        <p:spPr>
          <a:xfrm>
            <a:off x="684213" y="3600512"/>
            <a:ext cx="2817824" cy="24622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chemeClr val="dk1"/>
              </a:buClr>
              <a:buSzPts val="1600"/>
              <a:buFont typeface="Calibri"/>
              <a:buNone/>
            </a:pPr>
            <a:r>
              <a:rPr b="1" lang="es-PE" sz="1600">
                <a:solidFill>
                  <a:schemeClr val="dk1"/>
                </a:solidFill>
                <a:latin typeface="Calibri"/>
                <a:ea typeface="Calibri"/>
                <a:cs typeface="Calibri"/>
                <a:sym typeface="Calibri"/>
              </a:rPr>
              <a:t>Probabilidad</a:t>
            </a:r>
            <a:endParaRPr sz="1800">
              <a:solidFill>
                <a:schemeClr val="dk1"/>
              </a:solidFill>
              <a:latin typeface="Arial"/>
              <a:ea typeface="Arial"/>
              <a:cs typeface="Arial"/>
              <a:sym typeface="Arial"/>
            </a:endParaRPr>
          </a:p>
        </p:txBody>
      </p:sp>
      <p:sp>
        <p:nvSpPr>
          <p:cNvPr id="589" name="Google Shape;589;p35"/>
          <p:cNvSpPr/>
          <p:nvPr/>
        </p:nvSpPr>
        <p:spPr>
          <a:xfrm>
            <a:off x="503238" y="376836"/>
            <a:ext cx="4748384"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lang="es-PE" sz="1000">
                <a:solidFill>
                  <a:srgbClr val="7F7F7F"/>
                </a:solidFill>
                <a:latin typeface="Calibri"/>
                <a:ea typeface="Calibri"/>
                <a:cs typeface="Calibri"/>
                <a:sym typeface="Calibri"/>
              </a:rPr>
              <a:t>+ </a:t>
            </a:r>
            <a:r>
              <a:rPr lang="es-PE" sz="1000">
                <a:solidFill>
                  <a:srgbClr val="A5A5A5"/>
                </a:solidFill>
                <a:latin typeface="Calibri"/>
                <a:ea typeface="Calibri"/>
                <a:cs typeface="Calibri"/>
                <a:sym typeface="Calibri"/>
              </a:rPr>
              <a:t>ANALIZAR EL IMPACTO, PROBABILIDAD Y PRIORIDAD DE LOS RIESGOS IDENTIFICADOS</a:t>
            </a:r>
            <a:endParaRPr sz="1000">
              <a:solidFill>
                <a:srgbClr val="A5A5A5"/>
              </a:solidFill>
              <a:latin typeface="Calibri"/>
              <a:ea typeface="Calibri"/>
              <a:cs typeface="Calibri"/>
              <a:sym typeface="Calibri"/>
            </a:endParaRPr>
          </a:p>
        </p:txBody>
      </p:sp>
      <p:sp>
        <p:nvSpPr>
          <p:cNvPr id="590" name="Google Shape;590;p35"/>
          <p:cNvSpPr/>
          <p:nvPr/>
        </p:nvSpPr>
        <p:spPr>
          <a:xfrm>
            <a:off x="503238" y="921007"/>
            <a:ext cx="4068762" cy="501005"/>
          </a:xfrm>
          <a:prstGeom prst="roundRect">
            <a:avLst>
              <a:gd fmla="val 18326" name="adj"/>
            </a:avLst>
          </a:prstGeom>
          <a:solidFill>
            <a:srgbClr val="FE7828"/>
          </a:solidFill>
          <a:ln>
            <a:noFill/>
          </a:ln>
        </p:spPr>
        <p:txBody>
          <a:bodyPr anchorCtr="0" anchor="ctr" bIns="45700" lIns="360000" spcFirstLastPara="1" rIns="91425" wrap="square" tIns="45700">
            <a:noAutofit/>
          </a:bodyPr>
          <a:lstStyle/>
          <a:p>
            <a:pPr indent="0" lvl="0" marL="0" marR="0" rtl="0" algn="l">
              <a:spcBef>
                <a:spcPts val="0"/>
              </a:spcBef>
              <a:spcAft>
                <a:spcPts val="0"/>
              </a:spcAft>
              <a:buClr>
                <a:schemeClr val="lt1"/>
              </a:buClr>
              <a:buSzPts val="1600"/>
              <a:buFont typeface="Calibri"/>
              <a:buNone/>
            </a:pPr>
            <a:r>
              <a:rPr b="1" lang="es-PE" sz="1600">
                <a:solidFill>
                  <a:schemeClr val="lt1"/>
                </a:solidFill>
                <a:latin typeface="Calibri"/>
                <a:ea typeface="Calibri"/>
                <a:cs typeface="Calibri"/>
                <a:sym typeface="Calibri"/>
              </a:rPr>
              <a:t>Analizar la Probabilidad del Riesgo</a:t>
            </a:r>
            <a:endParaRPr/>
          </a:p>
        </p:txBody>
      </p:sp>
      <p:grpSp>
        <p:nvGrpSpPr>
          <p:cNvPr id="591" name="Google Shape;591;p35"/>
          <p:cNvGrpSpPr/>
          <p:nvPr/>
        </p:nvGrpSpPr>
        <p:grpSpPr>
          <a:xfrm>
            <a:off x="288323" y="969636"/>
            <a:ext cx="459474" cy="403823"/>
            <a:chOff x="5892512" y="2805541"/>
            <a:chExt cx="459474" cy="403823"/>
          </a:xfrm>
        </p:grpSpPr>
        <p:sp>
          <p:nvSpPr>
            <p:cNvPr id="592" name="Google Shape;592;p35"/>
            <p:cNvSpPr/>
            <p:nvPr/>
          </p:nvSpPr>
          <p:spPr>
            <a:xfrm>
              <a:off x="5956277" y="2824919"/>
              <a:ext cx="395709" cy="376075"/>
            </a:xfrm>
            <a:prstGeom prst="ellipse">
              <a:avLst/>
            </a:prstGeom>
            <a:solidFill>
              <a:srgbClr val="E56E2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00">
                <a:solidFill>
                  <a:schemeClr val="lt1"/>
                </a:solidFill>
                <a:latin typeface="Arial"/>
                <a:ea typeface="Arial"/>
                <a:cs typeface="Arial"/>
                <a:sym typeface="Arial"/>
              </a:endParaRPr>
            </a:p>
          </p:txBody>
        </p:sp>
        <p:sp>
          <p:nvSpPr>
            <p:cNvPr id="593" name="Google Shape;593;p35"/>
            <p:cNvSpPr/>
            <p:nvPr/>
          </p:nvSpPr>
          <p:spPr>
            <a:xfrm>
              <a:off x="5892512" y="2805541"/>
              <a:ext cx="424906" cy="40382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00">
                <a:solidFill>
                  <a:schemeClr val="lt1"/>
                </a:solidFill>
                <a:latin typeface="Arial"/>
                <a:ea typeface="Arial"/>
                <a:cs typeface="Arial"/>
                <a:sym typeface="Arial"/>
              </a:endParaRPr>
            </a:p>
          </p:txBody>
        </p:sp>
        <p:sp>
          <p:nvSpPr>
            <p:cNvPr id="594" name="Google Shape;594;p35"/>
            <p:cNvSpPr/>
            <p:nvPr/>
          </p:nvSpPr>
          <p:spPr>
            <a:xfrm rot="5400000">
              <a:off x="6076285" y="2946262"/>
              <a:ext cx="186870" cy="122381"/>
            </a:xfrm>
            <a:prstGeom prst="triangle">
              <a:avLst>
                <a:gd fmla="val 50000" name="adj"/>
              </a:avLst>
            </a:prstGeom>
            <a:solidFill>
              <a:srgbClr val="FE782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00">
                <a:solidFill>
                  <a:schemeClr val="lt1"/>
                </a:solidFill>
                <a:latin typeface="Arial"/>
                <a:ea typeface="Arial"/>
                <a:cs typeface="Arial"/>
                <a:sym typeface="Arial"/>
              </a:endParaRPr>
            </a:p>
          </p:txBody>
        </p:sp>
      </p:grpSp>
      <p:graphicFrame>
        <p:nvGraphicFramePr>
          <p:cNvPr id="595" name="Google Shape;595;p35"/>
          <p:cNvGraphicFramePr/>
          <p:nvPr/>
        </p:nvGraphicFramePr>
        <p:xfrm>
          <a:off x="653201" y="1788504"/>
          <a:ext cx="3000000" cy="3000000"/>
        </p:xfrm>
        <a:graphic>
          <a:graphicData uri="http://schemas.openxmlformats.org/drawingml/2006/table">
            <a:tbl>
              <a:tblPr bandRow="1" firstRow="1">
                <a:noFill/>
                <a:tableStyleId>{BCD05D75-9251-41D3-9912-5229561DA4ED}</a:tableStyleId>
              </a:tblPr>
              <a:tblGrid>
                <a:gridCol w="2171650"/>
                <a:gridCol w="1036875"/>
                <a:gridCol w="1159325"/>
                <a:gridCol w="1012375"/>
              </a:tblGrid>
              <a:tr h="283225">
                <a:tc>
                  <a:txBody>
                    <a:bodyPr/>
                    <a:lstStyle/>
                    <a:p>
                      <a:pPr indent="0" lvl="0" marL="0" marR="0" rtl="0" algn="ctr">
                        <a:spcBef>
                          <a:spcPts val="0"/>
                        </a:spcBef>
                        <a:spcAft>
                          <a:spcPts val="0"/>
                        </a:spcAft>
                        <a:buNone/>
                      </a:pPr>
                      <a:r>
                        <a:rPr lang="es-PE" sz="1300">
                          <a:solidFill>
                            <a:schemeClr val="dk1"/>
                          </a:solidFill>
                          <a:latin typeface="Calibri"/>
                          <a:ea typeface="Calibri"/>
                          <a:cs typeface="Calibri"/>
                          <a:sym typeface="Calibri"/>
                        </a:rPr>
                        <a:t>Descripción del impacto</a:t>
                      </a:r>
                      <a:endParaRPr/>
                    </a:p>
                  </a:txBody>
                  <a:tcPr marT="32475" marB="32475" marR="64950" marL="64950">
                    <a:lnL cap="flat" cmpd="sng" w="12700">
                      <a:solidFill>
                        <a:srgbClr val="E56E29"/>
                      </a:solidFill>
                      <a:prstDash val="solid"/>
                      <a:round/>
                      <a:headEnd len="sm" w="sm" type="none"/>
                      <a:tailEnd len="sm" w="sm" type="none"/>
                    </a:lnL>
                    <a:lnR cap="flat" cmpd="sng" w="12700">
                      <a:solidFill>
                        <a:srgbClr val="E56E29"/>
                      </a:solidFill>
                      <a:prstDash val="solid"/>
                      <a:round/>
                      <a:headEnd len="sm" w="sm" type="none"/>
                      <a:tailEnd len="sm" w="sm" type="none"/>
                    </a:lnR>
                    <a:lnT cap="flat" cmpd="sng" w="12700">
                      <a:solidFill>
                        <a:srgbClr val="E56E29"/>
                      </a:solidFill>
                      <a:prstDash val="solid"/>
                      <a:round/>
                      <a:headEnd len="sm" w="sm" type="none"/>
                      <a:tailEnd len="sm" w="sm" type="none"/>
                    </a:lnT>
                    <a:lnB cap="flat" cmpd="sng" w="12700">
                      <a:solidFill>
                        <a:srgbClr val="E56E29"/>
                      </a:solidFill>
                      <a:prstDash val="solid"/>
                      <a:round/>
                      <a:headEnd len="sm" w="sm" type="none"/>
                      <a:tailEnd len="sm" w="sm" type="none"/>
                    </a:lnB>
                    <a:solidFill>
                      <a:srgbClr val="FE7828"/>
                    </a:solidFill>
                  </a:tcPr>
                </a:tc>
                <a:tc>
                  <a:txBody>
                    <a:bodyPr/>
                    <a:lstStyle/>
                    <a:p>
                      <a:pPr indent="0" lvl="0" marL="0" marR="0" rtl="0" algn="ctr">
                        <a:spcBef>
                          <a:spcPts val="0"/>
                        </a:spcBef>
                        <a:spcAft>
                          <a:spcPts val="0"/>
                        </a:spcAft>
                        <a:buNone/>
                      </a:pPr>
                      <a:r>
                        <a:rPr lang="es-PE" sz="1300">
                          <a:solidFill>
                            <a:schemeClr val="dk1"/>
                          </a:solidFill>
                          <a:latin typeface="Calibri"/>
                          <a:ea typeface="Calibri"/>
                          <a:cs typeface="Calibri"/>
                          <a:sym typeface="Calibri"/>
                        </a:rPr>
                        <a:t>Impacto</a:t>
                      </a:r>
                      <a:endParaRPr/>
                    </a:p>
                  </a:txBody>
                  <a:tcPr marT="32475" marB="32475" marR="64950" marL="64950">
                    <a:lnL cap="flat" cmpd="sng" w="12700">
                      <a:solidFill>
                        <a:srgbClr val="E56E29"/>
                      </a:solidFill>
                      <a:prstDash val="solid"/>
                      <a:round/>
                      <a:headEnd len="sm" w="sm" type="none"/>
                      <a:tailEnd len="sm" w="sm" type="none"/>
                    </a:lnL>
                    <a:lnR cap="flat" cmpd="sng" w="12700">
                      <a:solidFill>
                        <a:srgbClr val="E56E29"/>
                      </a:solidFill>
                      <a:prstDash val="solid"/>
                      <a:round/>
                      <a:headEnd len="sm" w="sm" type="none"/>
                      <a:tailEnd len="sm" w="sm" type="none"/>
                    </a:lnR>
                    <a:lnT cap="flat" cmpd="sng" w="12700">
                      <a:solidFill>
                        <a:srgbClr val="E56E29"/>
                      </a:solidFill>
                      <a:prstDash val="solid"/>
                      <a:round/>
                      <a:headEnd len="sm" w="sm" type="none"/>
                      <a:tailEnd len="sm" w="sm" type="none"/>
                    </a:lnT>
                    <a:lnB cap="flat" cmpd="sng" w="12700">
                      <a:solidFill>
                        <a:srgbClr val="E56E29"/>
                      </a:solidFill>
                      <a:prstDash val="solid"/>
                      <a:round/>
                      <a:headEnd len="sm" w="sm" type="none"/>
                      <a:tailEnd len="sm" w="sm" type="none"/>
                    </a:lnB>
                    <a:solidFill>
                      <a:srgbClr val="FE7828"/>
                    </a:solidFill>
                  </a:tcPr>
                </a:tc>
                <a:tc>
                  <a:txBody>
                    <a:bodyPr/>
                    <a:lstStyle/>
                    <a:p>
                      <a:pPr indent="0" lvl="0" marL="0" marR="0" rtl="0" algn="ctr">
                        <a:spcBef>
                          <a:spcPts val="0"/>
                        </a:spcBef>
                        <a:spcAft>
                          <a:spcPts val="0"/>
                        </a:spcAft>
                        <a:buNone/>
                      </a:pPr>
                      <a:r>
                        <a:rPr lang="es-PE" sz="1300">
                          <a:solidFill>
                            <a:schemeClr val="lt1"/>
                          </a:solidFill>
                          <a:latin typeface="Calibri"/>
                          <a:ea typeface="Calibri"/>
                          <a:cs typeface="Calibri"/>
                          <a:sym typeface="Calibri"/>
                        </a:rPr>
                        <a:t>Probabilidad</a:t>
                      </a:r>
                      <a:endParaRPr/>
                    </a:p>
                  </a:txBody>
                  <a:tcPr marT="32475" marB="32475" marR="64950" marL="64950">
                    <a:lnL cap="flat" cmpd="sng" w="12700">
                      <a:solidFill>
                        <a:srgbClr val="E56E29"/>
                      </a:solidFill>
                      <a:prstDash val="solid"/>
                      <a:round/>
                      <a:headEnd len="sm" w="sm" type="none"/>
                      <a:tailEnd len="sm" w="sm" type="none"/>
                    </a:lnL>
                    <a:lnR cap="flat" cmpd="sng" w="12700">
                      <a:solidFill>
                        <a:srgbClr val="E56E29"/>
                      </a:solidFill>
                      <a:prstDash val="solid"/>
                      <a:round/>
                      <a:headEnd len="sm" w="sm" type="none"/>
                      <a:tailEnd len="sm" w="sm" type="none"/>
                    </a:lnR>
                    <a:lnT cap="flat" cmpd="sng" w="12700">
                      <a:solidFill>
                        <a:srgbClr val="E56E29"/>
                      </a:solidFill>
                      <a:prstDash val="solid"/>
                      <a:round/>
                      <a:headEnd len="sm" w="sm" type="none"/>
                      <a:tailEnd len="sm" w="sm" type="none"/>
                    </a:lnT>
                    <a:lnB cap="flat" cmpd="sng" w="12700">
                      <a:solidFill>
                        <a:srgbClr val="E56E29"/>
                      </a:solidFill>
                      <a:prstDash val="solid"/>
                      <a:round/>
                      <a:headEnd len="sm" w="sm" type="none"/>
                      <a:tailEnd len="sm" w="sm" type="none"/>
                    </a:lnB>
                    <a:solidFill>
                      <a:srgbClr val="FE7828"/>
                    </a:solidFill>
                  </a:tcPr>
                </a:tc>
                <a:tc>
                  <a:txBody>
                    <a:bodyPr/>
                    <a:lstStyle/>
                    <a:p>
                      <a:pPr indent="0" lvl="0" marL="0" marR="0" rtl="0" algn="ctr">
                        <a:spcBef>
                          <a:spcPts val="0"/>
                        </a:spcBef>
                        <a:spcAft>
                          <a:spcPts val="0"/>
                        </a:spcAft>
                        <a:buNone/>
                      </a:pPr>
                      <a:r>
                        <a:rPr lang="es-PE" sz="1300">
                          <a:solidFill>
                            <a:schemeClr val="dk1"/>
                          </a:solidFill>
                          <a:latin typeface="Calibri"/>
                          <a:ea typeface="Calibri"/>
                          <a:cs typeface="Calibri"/>
                          <a:sym typeface="Calibri"/>
                        </a:rPr>
                        <a:t> Prioridad</a:t>
                      </a:r>
                      <a:endParaRPr/>
                    </a:p>
                  </a:txBody>
                  <a:tcPr marT="32475" marB="32475" marR="64950" marL="64950">
                    <a:lnL cap="flat" cmpd="sng" w="12700">
                      <a:solidFill>
                        <a:srgbClr val="E56E29"/>
                      </a:solidFill>
                      <a:prstDash val="solid"/>
                      <a:round/>
                      <a:headEnd len="sm" w="sm" type="none"/>
                      <a:tailEnd len="sm" w="sm" type="none"/>
                    </a:lnL>
                    <a:lnR cap="flat" cmpd="sng" w="12700">
                      <a:solidFill>
                        <a:srgbClr val="E56E29"/>
                      </a:solidFill>
                      <a:prstDash val="solid"/>
                      <a:round/>
                      <a:headEnd len="sm" w="sm" type="none"/>
                      <a:tailEnd len="sm" w="sm" type="none"/>
                    </a:lnR>
                    <a:lnT cap="flat" cmpd="sng" w="12700">
                      <a:solidFill>
                        <a:srgbClr val="E56E29"/>
                      </a:solidFill>
                      <a:prstDash val="solid"/>
                      <a:round/>
                      <a:headEnd len="sm" w="sm" type="none"/>
                      <a:tailEnd len="sm" w="sm" type="none"/>
                    </a:lnT>
                    <a:lnB cap="flat" cmpd="sng" w="12700">
                      <a:solidFill>
                        <a:srgbClr val="E56E29"/>
                      </a:solidFill>
                      <a:prstDash val="solid"/>
                      <a:round/>
                      <a:headEnd len="sm" w="sm" type="none"/>
                      <a:tailEnd len="sm" w="sm" type="none"/>
                    </a:lnB>
                    <a:solidFill>
                      <a:srgbClr val="FE7828"/>
                    </a:solidFill>
                  </a:tcPr>
                </a:tc>
              </a:tr>
              <a:tr h="283225">
                <a:tc>
                  <a:txBody>
                    <a:bodyPr/>
                    <a:lstStyle/>
                    <a:p>
                      <a:pPr indent="0" lvl="0" marL="0" marR="0" rtl="0" algn="l">
                        <a:spcBef>
                          <a:spcPts val="0"/>
                        </a:spcBef>
                        <a:spcAft>
                          <a:spcPts val="0"/>
                        </a:spcAft>
                        <a:buNone/>
                      </a:pPr>
                      <a:r>
                        <a:t/>
                      </a:r>
                      <a:endParaRPr sz="1300"/>
                    </a:p>
                  </a:txBody>
                  <a:tcPr marT="32475" marB="32475" marR="64950" marL="64950">
                    <a:lnL cap="flat" cmpd="sng" w="12700">
                      <a:solidFill>
                        <a:srgbClr val="E56E29"/>
                      </a:solidFill>
                      <a:prstDash val="solid"/>
                      <a:round/>
                      <a:headEnd len="sm" w="sm" type="none"/>
                      <a:tailEnd len="sm" w="sm" type="none"/>
                    </a:lnL>
                    <a:lnR cap="flat" cmpd="sng" w="12700">
                      <a:solidFill>
                        <a:srgbClr val="E56E29"/>
                      </a:solidFill>
                      <a:prstDash val="solid"/>
                      <a:round/>
                      <a:headEnd len="sm" w="sm" type="none"/>
                      <a:tailEnd len="sm" w="sm" type="none"/>
                    </a:lnR>
                    <a:lnT cap="flat" cmpd="sng" w="12700">
                      <a:solidFill>
                        <a:srgbClr val="E56E29"/>
                      </a:solidFill>
                      <a:prstDash val="solid"/>
                      <a:round/>
                      <a:headEnd len="sm" w="sm" type="none"/>
                      <a:tailEnd len="sm" w="sm" type="none"/>
                    </a:lnT>
                    <a:lnB cap="flat" cmpd="sng" w="12700">
                      <a:solidFill>
                        <a:srgbClr val="E56E29"/>
                      </a:solidFill>
                      <a:prstDash val="solid"/>
                      <a:round/>
                      <a:headEnd len="sm" w="sm" type="none"/>
                      <a:tailEnd len="sm" w="sm" type="none"/>
                    </a:lnB>
                    <a:solidFill>
                      <a:srgbClr val="FFD7C1"/>
                    </a:solidFill>
                  </a:tcPr>
                </a:tc>
                <a:tc>
                  <a:txBody>
                    <a:bodyPr/>
                    <a:lstStyle/>
                    <a:p>
                      <a:pPr indent="0" lvl="0" marL="0" marR="0" rtl="0" algn="l">
                        <a:spcBef>
                          <a:spcPts val="0"/>
                        </a:spcBef>
                        <a:spcAft>
                          <a:spcPts val="0"/>
                        </a:spcAft>
                        <a:buNone/>
                      </a:pPr>
                      <a:r>
                        <a:t/>
                      </a:r>
                      <a:endParaRPr sz="1300"/>
                    </a:p>
                  </a:txBody>
                  <a:tcPr marT="32475" marB="32475" marR="64950" marL="64950">
                    <a:lnL cap="flat" cmpd="sng" w="12700">
                      <a:solidFill>
                        <a:srgbClr val="E56E29"/>
                      </a:solidFill>
                      <a:prstDash val="solid"/>
                      <a:round/>
                      <a:headEnd len="sm" w="sm" type="none"/>
                      <a:tailEnd len="sm" w="sm" type="none"/>
                    </a:lnL>
                    <a:lnR cap="flat" cmpd="sng" w="12700">
                      <a:solidFill>
                        <a:srgbClr val="E56E29"/>
                      </a:solidFill>
                      <a:prstDash val="solid"/>
                      <a:round/>
                      <a:headEnd len="sm" w="sm" type="none"/>
                      <a:tailEnd len="sm" w="sm" type="none"/>
                    </a:lnR>
                    <a:lnT cap="flat" cmpd="sng" w="12700">
                      <a:solidFill>
                        <a:srgbClr val="E56E29"/>
                      </a:solidFill>
                      <a:prstDash val="solid"/>
                      <a:round/>
                      <a:headEnd len="sm" w="sm" type="none"/>
                      <a:tailEnd len="sm" w="sm" type="none"/>
                    </a:lnT>
                    <a:lnB cap="flat" cmpd="sng" w="12700">
                      <a:solidFill>
                        <a:srgbClr val="E56E29"/>
                      </a:solidFill>
                      <a:prstDash val="solid"/>
                      <a:round/>
                      <a:headEnd len="sm" w="sm" type="none"/>
                      <a:tailEnd len="sm" w="sm" type="none"/>
                    </a:lnB>
                    <a:solidFill>
                      <a:srgbClr val="FFD7C1"/>
                    </a:solidFill>
                  </a:tcPr>
                </a:tc>
                <a:tc>
                  <a:txBody>
                    <a:bodyPr/>
                    <a:lstStyle/>
                    <a:p>
                      <a:pPr indent="0" lvl="0" marL="0" marR="0" rtl="0" algn="l">
                        <a:spcBef>
                          <a:spcPts val="0"/>
                        </a:spcBef>
                        <a:spcAft>
                          <a:spcPts val="0"/>
                        </a:spcAft>
                        <a:buNone/>
                      </a:pPr>
                      <a:r>
                        <a:t/>
                      </a:r>
                      <a:endParaRPr sz="1300"/>
                    </a:p>
                  </a:txBody>
                  <a:tcPr marT="32475" marB="32475" marR="64950" marL="64950">
                    <a:lnL cap="flat" cmpd="sng" w="12700">
                      <a:solidFill>
                        <a:srgbClr val="E56E29"/>
                      </a:solidFill>
                      <a:prstDash val="solid"/>
                      <a:round/>
                      <a:headEnd len="sm" w="sm" type="none"/>
                      <a:tailEnd len="sm" w="sm" type="none"/>
                    </a:lnL>
                    <a:lnR cap="flat" cmpd="sng" w="12700">
                      <a:solidFill>
                        <a:srgbClr val="E56E29"/>
                      </a:solidFill>
                      <a:prstDash val="solid"/>
                      <a:round/>
                      <a:headEnd len="sm" w="sm" type="none"/>
                      <a:tailEnd len="sm" w="sm" type="none"/>
                    </a:lnR>
                    <a:lnT cap="flat" cmpd="sng" w="12700">
                      <a:solidFill>
                        <a:srgbClr val="E56E29"/>
                      </a:solidFill>
                      <a:prstDash val="solid"/>
                      <a:round/>
                      <a:headEnd len="sm" w="sm" type="none"/>
                      <a:tailEnd len="sm" w="sm" type="none"/>
                    </a:lnT>
                    <a:lnB cap="flat" cmpd="sng" w="12700">
                      <a:solidFill>
                        <a:srgbClr val="E56E29"/>
                      </a:solidFill>
                      <a:prstDash val="solid"/>
                      <a:round/>
                      <a:headEnd len="sm" w="sm" type="none"/>
                      <a:tailEnd len="sm" w="sm" type="none"/>
                    </a:lnB>
                    <a:solidFill>
                      <a:srgbClr val="FFD7C1"/>
                    </a:solidFill>
                  </a:tcPr>
                </a:tc>
                <a:tc>
                  <a:txBody>
                    <a:bodyPr/>
                    <a:lstStyle/>
                    <a:p>
                      <a:pPr indent="0" lvl="0" marL="0" marR="0" rtl="0" algn="l">
                        <a:spcBef>
                          <a:spcPts val="0"/>
                        </a:spcBef>
                        <a:spcAft>
                          <a:spcPts val="0"/>
                        </a:spcAft>
                        <a:buNone/>
                      </a:pPr>
                      <a:r>
                        <a:t/>
                      </a:r>
                      <a:endParaRPr sz="1300"/>
                    </a:p>
                  </a:txBody>
                  <a:tcPr marT="32475" marB="32475" marR="64950" marL="64950">
                    <a:lnL cap="flat" cmpd="sng" w="12700">
                      <a:solidFill>
                        <a:srgbClr val="E56E29"/>
                      </a:solidFill>
                      <a:prstDash val="solid"/>
                      <a:round/>
                      <a:headEnd len="sm" w="sm" type="none"/>
                      <a:tailEnd len="sm" w="sm" type="none"/>
                    </a:lnL>
                    <a:lnR cap="flat" cmpd="sng" w="12700">
                      <a:solidFill>
                        <a:srgbClr val="E56E29"/>
                      </a:solidFill>
                      <a:prstDash val="solid"/>
                      <a:round/>
                      <a:headEnd len="sm" w="sm" type="none"/>
                      <a:tailEnd len="sm" w="sm" type="none"/>
                    </a:lnR>
                    <a:lnT cap="flat" cmpd="sng" w="12700">
                      <a:solidFill>
                        <a:srgbClr val="E56E29"/>
                      </a:solidFill>
                      <a:prstDash val="solid"/>
                      <a:round/>
                      <a:headEnd len="sm" w="sm" type="none"/>
                      <a:tailEnd len="sm" w="sm" type="none"/>
                    </a:lnT>
                    <a:lnB cap="flat" cmpd="sng" w="12700">
                      <a:solidFill>
                        <a:srgbClr val="E56E29"/>
                      </a:solidFill>
                      <a:prstDash val="solid"/>
                      <a:round/>
                      <a:headEnd len="sm" w="sm" type="none"/>
                      <a:tailEnd len="sm" w="sm" type="none"/>
                    </a:lnB>
                    <a:solidFill>
                      <a:srgbClr val="FFD7C1"/>
                    </a:solidFill>
                  </a:tcPr>
                </a:tc>
              </a:tr>
              <a:tr h="283225">
                <a:tc>
                  <a:txBody>
                    <a:bodyPr/>
                    <a:lstStyle/>
                    <a:p>
                      <a:pPr indent="0" lvl="0" marL="0" marR="0" rtl="0" algn="l">
                        <a:spcBef>
                          <a:spcPts val="0"/>
                        </a:spcBef>
                        <a:spcAft>
                          <a:spcPts val="0"/>
                        </a:spcAft>
                        <a:buNone/>
                      </a:pPr>
                      <a:r>
                        <a:t/>
                      </a:r>
                      <a:endParaRPr sz="1300"/>
                    </a:p>
                  </a:txBody>
                  <a:tcPr marT="32475" marB="32475" marR="64950" marL="64950">
                    <a:lnL cap="flat" cmpd="sng" w="12700">
                      <a:solidFill>
                        <a:srgbClr val="E56E29"/>
                      </a:solidFill>
                      <a:prstDash val="solid"/>
                      <a:round/>
                      <a:headEnd len="sm" w="sm" type="none"/>
                      <a:tailEnd len="sm" w="sm" type="none"/>
                    </a:lnL>
                    <a:lnR cap="flat" cmpd="sng" w="12700">
                      <a:solidFill>
                        <a:srgbClr val="E56E29"/>
                      </a:solidFill>
                      <a:prstDash val="solid"/>
                      <a:round/>
                      <a:headEnd len="sm" w="sm" type="none"/>
                      <a:tailEnd len="sm" w="sm" type="none"/>
                    </a:lnR>
                    <a:lnT cap="flat" cmpd="sng" w="12700">
                      <a:solidFill>
                        <a:srgbClr val="E56E29"/>
                      </a:solidFill>
                      <a:prstDash val="solid"/>
                      <a:round/>
                      <a:headEnd len="sm" w="sm" type="none"/>
                      <a:tailEnd len="sm" w="sm" type="none"/>
                    </a:lnT>
                    <a:lnB cap="flat" cmpd="sng" w="12700">
                      <a:solidFill>
                        <a:srgbClr val="E56E29"/>
                      </a:solidFill>
                      <a:prstDash val="solid"/>
                      <a:round/>
                      <a:headEnd len="sm" w="sm" type="none"/>
                      <a:tailEnd len="sm" w="sm" type="none"/>
                    </a:lnB>
                    <a:solidFill>
                      <a:srgbClr val="FFD7C1"/>
                    </a:solidFill>
                  </a:tcPr>
                </a:tc>
                <a:tc>
                  <a:txBody>
                    <a:bodyPr/>
                    <a:lstStyle/>
                    <a:p>
                      <a:pPr indent="0" lvl="0" marL="0" marR="0" rtl="0" algn="l">
                        <a:spcBef>
                          <a:spcPts val="0"/>
                        </a:spcBef>
                        <a:spcAft>
                          <a:spcPts val="0"/>
                        </a:spcAft>
                        <a:buNone/>
                      </a:pPr>
                      <a:r>
                        <a:t/>
                      </a:r>
                      <a:endParaRPr sz="1300"/>
                    </a:p>
                  </a:txBody>
                  <a:tcPr marT="32475" marB="32475" marR="64950" marL="64950">
                    <a:lnL cap="flat" cmpd="sng" w="12700">
                      <a:solidFill>
                        <a:srgbClr val="E56E29"/>
                      </a:solidFill>
                      <a:prstDash val="solid"/>
                      <a:round/>
                      <a:headEnd len="sm" w="sm" type="none"/>
                      <a:tailEnd len="sm" w="sm" type="none"/>
                    </a:lnL>
                    <a:lnR cap="flat" cmpd="sng" w="12700">
                      <a:solidFill>
                        <a:srgbClr val="E56E29"/>
                      </a:solidFill>
                      <a:prstDash val="solid"/>
                      <a:round/>
                      <a:headEnd len="sm" w="sm" type="none"/>
                      <a:tailEnd len="sm" w="sm" type="none"/>
                    </a:lnR>
                    <a:lnT cap="flat" cmpd="sng" w="12700">
                      <a:solidFill>
                        <a:srgbClr val="E56E29"/>
                      </a:solidFill>
                      <a:prstDash val="solid"/>
                      <a:round/>
                      <a:headEnd len="sm" w="sm" type="none"/>
                      <a:tailEnd len="sm" w="sm" type="none"/>
                    </a:lnT>
                    <a:lnB cap="flat" cmpd="sng" w="12700">
                      <a:solidFill>
                        <a:srgbClr val="E56E29"/>
                      </a:solidFill>
                      <a:prstDash val="solid"/>
                      <a:round/>
                      <a:headEnd len="sm" w="sm" type="none"/>
                      <a:tailEnd len="sm" w="sm" type="none"/>
                    </a:lnB>
                    <a:solidFill>
                      <a:srgbClr val="FFD7C1"/>
                    </a:solidFill>
                  </a:tcPr>
                </a:tc>
                <a:tc>
                  <a:txBody>
                    <a:bodyPr/>
                    <a:lstStyle/>
                    <a:p>
                      <a:pPr indent="0" lvl="0" marL="0" marR="0" rtl="0" algn="l">
                        <a:spcBef>
                          <a:spcPts val="0"/>
                        </a:spcBef>
                        <a:spcAft>
                          <a:spcPts val="0"/>
                        </a:spcAft>
                        <a:buNone/>
                      </a:pPr>
                      <a:r>
                        <a:t/>
                      </a:r>
                      <a:endParaRPr sz="1300"/>
                    </a:p>
                  </a:txBody>
                  <a:tcPr marT="32475" marB="32475" marR="64950" marL="64950">
                    <a:lnL cap="flat" cmpd="sng" w="12700">
                      <a:solidFill>
                        <a:srgbClr val="E56E29"/>
                      </a:solidFill>
                      <a:prstDash val="solid"/>
                      <a:round/>
                      <a:headEnd len="sm" w="sm" type="none"/>
                      <a:tailEnd len="sm" w="sm" type="none"/>
                    </a:lnL>
                    <a:lnR cap="flat" cmpd="sng" w="12700">
                      <a:solidFill>
                        <a:srgbClr val="E56E29"/>
                      </a:solidFill>
                      <a:prstDash val="solid"/>
                      <a:round/>
                      <a:headEnd len="sm" w="sm" type="none"/>
                      <a:tailEnd len="sm" w="sm" type="none"/>
                    </a:lnR>
                    <a:lnT cap="flat" cmpd="sng" w="12700">
                      <a:solidFill>
                        <a:srgbClr val="E56E29"/>
                      </a:solidFill>
                      <a:prstDash val="solid"/>
                      <a:round/>
                      <a:headEnd len="sm" w="sm" type="none"/>
                      <a:tailEnd len="sm" w="sm" type="none"/>
                    </a:lnT>
                    <a:lnB cap="flat" cmpd="sng" w="12700">
                      <a:solidFill>
                        <a:srgbClr val="E56E29"/>
                      </a:solidFill>
                      <a:prstDash val="solid"/>
                      <a:round/>
                      <a:headEnd len="sm" w="sm" type="none"/>
                      <a:tailEnd len="sm" w="sm" type="none"/>
                    </a:lnB>
                    <a:solidFill>
                      <a:srgbClr val="FFD7C1"/>
                    </a:solidFill>
                  </a:tcPr>
                </a:tc>
                <a:tc>
                  <a:txBody>
                    <a:bodyPr/>
                    <a:lstStyle/>
                    <a:p>
                      <a:pPr indent="0" lvl="0" marL="0" marR="0" rtl="0" algn="l">
                        <a:spcBef>
                          <a:spcPts val="0"/>
                        </a:spcBef>
                        <a:spcAft>
                          <a:spcPts val="0"/>
                        </a:spcAft>
                        <a:buNone/>
                      </a:pPr>
                      <a:r>
                        <a:t/>
                      </a:r>
                      <a:endParaRPr sz="1300"/>
                    </a:p>
                  </a:txBody>
                  <a:tcPr marT="32475" marB="32475" marR="64950" marL="64950">
                    <a:lnL cap="flat" cmpd="sng" w="12700">
                      <a:solidFill>
                        <a:srgbClr val="E56E29"/>
                      </a:solidFill>
                      <a:prstDash val="solid"/>
                      <a:round/>
                      <a:headEnd len="sm" w="sm" type="none"/>
                      <a:tailEnd len="sm" w="sm" type="none"/>
                    </a:lnL>
                    <a:lnR cap="flat" cmpd="sng" w="12700">
                      <a:solidFill>
                        <a:srgbClr val="E56E29"/>
                      </a:solidFill>
                      <a:prstDash val="solid"/>
                      <a:round/>
                      <a:headEnd len="sm" w="sm" type="none"/>
                      <a:tailEnd len="sm" w="sm" type="none"/>
                    </a:lnR>
                    <a:lnT cap="flat" cmpd="sng" w="12700">
                      <a:solidFill>
                        <a:srgbClr val="E56E29"/>
                      </a:solidFill>
                      <a:prstDash val="solid"/>
                      <a:round/>
                      <a:headEnd len="sm" w="sm" type="none"/>
                      <a:tailEnd len="sm" w="sm" type="none"/>
                    </a:lnT>
                    <a:lnB cap="flat" cmpd="sng" w="12700">
                      <a:solidFill>
                        <a:srgbClr val="E56E29"/>
                      </a:solidFill>
                      <a:prstDash val="solid"/>
                      <a:round/>
                      <a:headEnd len="sm" w="sm" type="none"/>
                      <a:tailEnd len="sm" w="sm" type="none"/>
                    </a:lnB>
                    <a:solidFill>
                      <a:srgbClr val="FFD7C1"/>
                    </a:solidFill>
                  </a:tcPr>
                </a:tc>
              </a:tr>
              <a:tr h="283225">
                <a:tc>
                  <a:txBody>
                    <a:bodyPr/>
                    <a:lstStyle/>
                    <a:p>
                      <a:pPr indent="0" lvl="0" marL="0" marR="0" rtl="0" algn="l">
                        <a:spcBef>
                          <a:spcPts val="0"/>
                        </a:spcBef>
                        <a:spcAft>
                          <a:spcPts val="0"/>
                        </a:spcAft>
                        <a:buNone/>
                      </a:pPr>
                      <a:r>
                        <a:t/>
                      </a:r>
                      <a:endParaRPr sz="1300"/>
                    </a:p>
                  </a:txBody>
                  <a:tcPr marT="32475" marB="32475" marR="64950" marL="64950">
                    <a:lnL cap="flat" cmpd="sng" w="12700">
                      <a:solidFill>
                        <a:srgbClr val="E56E29"/>
                      </a:solidFill>
                      <a:prstDash val="solid"/>
                      <a:round/>
                      <a:headEnd len="sm" w="sm" type="none"/>
                      <a:tailEnd len="sm" w="sm" type="none"/>
                    </a:lnL>
                    <a:lnR cap="flat" cmpd="sng" w="12700">
                      <a:solidFill>
                        <a:srgbClr val="E56E29"/>
                      </a:solidFill>
                      <a:prstDash val="solid"/>
                      <a:round/>
                      <a:headEnd len="sm" w="sm" type="none"/>
                      <a:tailEnd len="sm" w="sm" type="none"/>
                    </a:lnR>
                    <a:lnT cap="flat" cmpd="sng" w="12700">
                      <a:solidFill>
                        <a:srgbClr val="E56E29"/>
                      </a:solidFill>
                      <a:prstDash val="solid"/>
                      <a:round/>
                      <a:headEnd len="sm" w="sm" type="none"/>
                      <a:tailEnd len="sm" w="sm" type="none"/>
                    </a:lnT>
                    <a:lnB cap="flat" cmpd="sng" w="12700">
                      <a:solidFill>
                        <a:srgbClr val="E56E29"/>
                      </a:solidFill>
                      <a:prstDash val="solid"/>
                      <a:round/>
                      <a:headEnd len="sm" w="sm" type="none"/>
                      <a:tailEnd len="sm" w="sm" type="none"/>
                    </a:lnB>
                    <a:solidFill>
                      <a:srgbClr val="FFD7C1"/>
                    </a:solidFill>
                  </a:tcPr>
                </a:tc>
                <a:tc>
                  <a:txBody>
                    <a:bodyPr/>
                    <a:lstStyle/>
                    <a:p>
                      <a:pPr indent="0" lvl="0" marL="0" marR="0" rtl="0" algn="l">
                        <a:spcBef>
                          <a:spcPts val="0"/>
                        </a:spcBef>
                        <a:spcAft>
                          <a:spcPts val="0"/>
                        </a:spcAft>
                        <a:buNone/>
                      </a:pPr>
                      <a:r>
                        <a:t/>
                      </a:r>
                      <a:endParaRPr sz="1300"/>
                    </a:p>
                  </a:txBody>
                  <a:tcPr marT="32475" marB="32475" marR="64950" marL="64950">
                    <a:lnL cap="flat" cmpd="sng" w="12700">
                      <a:solidFill>
                        <a:srgbClr val="E56E29"/>
                      </a:solidFill>
                      <a:prstDash val="solid"/>
                      <a:round/>
                      <a:headEnd len="sm" w="sm" type="none"/>
                      <a:tailEnd len="sm" w="sm" type="none"/>
                    </a:lnL>
                    <a:lnR cap="flat" cmpd="sng" w="12700">
                      <a:solidFill>
                        <a:srgbClr val="E56E29"/>
                      </a:solidFill>
                      <a:prstDash val="solid"/>
                      <a:round/>
                      <a:headEnd len="sm" w="sm" type="none"/>
                      <a:tailEnd len="sm" w="sm" type="none"/>
                    </a:lnR>
                    <a:lnT cap="flat" cmpd="sng" w="12700">
                      <a:solidFill>
                        <a:srgbClr val="E56E29"/>
                      </a:solidFill>
                      <a:prstDash val="solid"/>
                      <a:round/>
                      <a:headEnd len="sm" w="sm" type="none"/>
                      <a:tailEnd len="sm" w="sm" type="none"/>
                    </a:lnT>
                    <a:lnB cap="flat" cmpd="sng" w="12700">
                      <a:solidFill>
                        <a:srgbClr val="E56E29"/>
                      </a:solidFill>
                      <a:prstDash val="solid"/>
                      <a:round/>
                      <a:headEnd len="sm" w="sm" type="none"/>
                      <a:tailEnd len="sm" w="sm" type="none"/>
                    </a:lnB>
                    <a:solidFill>
                      <a:srgbClr val="FFD7C1"/>
                    </a:solidFill>
                  </a:tcPr>
                </a:tc>
                <a:tc>
                  <a:txBody>
                    <a:bodyPr/>
                    <a:lstStyle/>
                    <a:p>
                      <a:pPr indent="0" lvl="0" marL="0" marR="0" rtl="0" algn="l">
                        <a:spcBef>
                          <a:spcPts val="0"/>
                        </a:spcBef>
                        <a:spcAft>
                          <a:spcPts val="0"/>
                        </a:spcAft>
                        <a:buNone/>
                      </a:pPr>
                      <a:r>
                        <a:t/>
                      </a:r>
                      <a:endParaRPr sz="1300"/>
                    </a:p>
                  </a:txBody>
                  <a:tcPr marT="32475" marB="32475" marR="64950" marL="64950">
                    <a:lnL cap="flat" cmpd="sng" w="12700">
                      <a:solidFill>
                        <a:srgbClr val="E56E29"/>
                      </a:solidFill>
                      <a:prstDash val="solid"/>
                      <a:round/>
                      <a:headEnd len="sm" w="sm" type="none"/>
                      <a:tailEnd len="sm" w="sm" type="none"/>
                    </a:lnL>
                    <a:lnR cap="flat" cmpd="sng" w="12700">
                      <a:solidFill>
                        <a:srgbClr val="E56E29"/>
                      </a:solidFill>
                      <a:prstDash val="solid"/>
                      <a:round/>
                      <a:headEnd len="sm" w="sm" type="none"/>
                      <a:tailEnd len="sm" w="sm" type="none"/>
                    </a:lnR>
                    <a:lnT cap="flat" cmpd="sng" w="12700">
                      <a:solidFill>
                        <a:srgbClr val="E56E29"/>
                      </a:solidFill>
                      <a:prstDash val="solid"/>
                      <a:round/>
                      <a:headEnd len="sm" w="sm" type="none"/>
                      <a:tailEnd len="sm" w="sm" type="none"/>
                    </a:lnT>
                    <a:lnB cap="flat" cmpd="sng" w="12700">
                      <a:solidFill>
                        <a:srgbClr val="E56E29"/>
                      </a:solidFill>
                      <a:prstDash val="solid"/>
                      <a:round/>
                      <a:headEnd len="sm" w="sm" type="none"/>
                      <a:tailEnd len="sm" w="sm" type="none"/>
                    </a:lnB>
                    <a:solidFill>
                      <a:srgbClr val="FFD7C1"/>
                    </a:solidFill>
                  </a:tcPr>
                </a:tc>
                <a:tc>
                  <a:txBody>
                    <a:bodyPr/>
                    <a:lstStyle/>
                    <a:p>
                      <a:pPr indent="0" lvl="0" marL="0" marR="0" rtl="0" algn="l">
                        <a:spcBef>
                          <a:spcPts val="0"/>
                        </a:spcBef>
                        <a:spcAft>
                          <a:spcPts val="0"/>
                        </a:spcAft>
                        <a:buNone/>
                      </a:pPr>
                      <a:r>
                        <a:t/>
                      </a:r>
                      <a:endParaRPr sz="1300"/>
                    </a:p>
                  </a:txBody>
                  <a:tcPr marT="32475" marB="32475" marR="64950" marL="64950">
                    <a:lnL cap="flat" cmpd="sng" w="12700">
                      <a:solidFill>
                        <a:srgbClr val="E56E29"/>
                      </a:solidFill>
                      <a:prstDash val="solid"/>
                      <a:round/>
                      <a:headEnd len="sm" w="sm" type="none"/>
                      <a:tailEnd len="sm" w="sm" type="none"/>
                    </a:lnL>
                    <a:lnR cap="flat" cmpd="sng" w="12700">
                      <a:solidFill>
                        <a:srgbClr val="E56E29"/>
                      </a:solidFill>
                      <a:prstDash val="solid"/>
                      <a:round/>
                      <a:headEnd len="sm" w="sm" type="none"/>
                      <a:tailEnd len="sm" w="sm" type="none"/>
                    </a:lnR>
                    <a:lnT cap="flat" cmpd="sng" w="12700">
                      <a:solidFill>
                        <a:srgbClr val="E56E29"/>
                      </a:solidFill>
                      <a:prstDash val="solid"/>
                      <a:round/>
                      <a:headEnd len="sm" w="sm" type="none"/>
                      <a:tailEnd len="sm" w="sm" type="none"/>
                    </a:lnT>
                    <a:lnB cap="flat" cmpd="sng" w="12700">
                      <a:solidFill>
                        <a:srgbClr val="E56E29"/>
                      </a:solidFill>
                      <a:prstDash val="solid"/>
                      <a:round/>
                      <a:headEnd len="sm" w="sm" type="none"/>
                      <a:tailEnd len="sm" w="sm" type="none"/>
                    </a:lnB>
                    <a:solidFill>
                      <a:srgbClr val="FFD7C1"/>
                    </a:solidFill>
                  </a:tcPr>
                </a:tc>
              </a:tr>
              <a:tr h="283225">
                <a:tc>
                  <a:txBody>
                    <a:bodyPr/>
                    <a:lstStyle/>
                    <a:p>
                      <a:pPr indent="0" lvl="0" marL="0" marR="0" rtl="0" algn="l">
                        <a:spcBef>
                          <a:spcPts val="0"/>
                        </a:spcBef>
                        <a:spcAft>
                          <a:spcPts val="0"/>
                        </a:spcAft>
                        <a:buNone/>
                      </a:pPr>
                      <a:r>
                        <a:t/>
                      </a:r>
                      <a:endParaRPr sz="1300"/>
                    </a:p>
                  </a:txBody>
                  <a:tcPr marT="32475" marB="32475" marR="64950" marL="64950">
                    <a:lnL cap="flat" cmpd="sng" w="12700">
                      <a:solidFill>
                        <a:srgbClr val="E56E29"/>
                      </a:solidFill>
                      <a:prstDash val="solid"/>
                      <a:round/>
                      <a:headEnd len="sm" w="sm" type="none"/>
                      <a:tailEnd len="sm" w="sm" type="none"/>
                    </a:lnL>
                    <a:lnR cap="flat" cmpd="sng" w="12700">
                      <a:solidFill>
                        <a:srgbClr val="E56E29"/>
                      </a:solidFill>
                      <a:prstDash val="solid"/>
                      <a:round/>
                      <a:headEnd len="sm" w="sm" type="none"/>
                      <a:tailEnd len="sm" w="sm" type="none"/>
                    </a:lnR>
                    <a:lnT cap="flat" cmpd="sng" w="12700">
                      <a:solidFill>
                        <a:srgbClr val="E56E29"/>
                      </a:solidFill>
                      <a:prstDash val="solid"/>
                      <a:round/>
                      <a:headEnd len="sm" w="sm" type="none"/>
                      <a:tailEnd len="sm" w="sm" type="none"/>
                    </a:lnT>
                    <a:lnB cap="flat" cmpd="sng" w="12700">
                      <a:solidFill>
                        <a:srgbClr val="E56E29"/>
                      </a:solidFill>
                      <a:prstDash val="solid"/>
                      <a:round/>
                      <a:headEnd len="sm" w="sm" type="none"/>
                      <a:tailEnd len="sm" w="sm" type="none"/>
                    </a:lnB>
                    <a:solidFill>
                      <a:srgbClr val="FFD7C1"/>
                    </a:solidFill>
                  </a:tcPr>
                </a:tc>
                <a:tc>
                  <a:txBody>
                    <a:bodyPr/>
                    <a:lstStyle/>
                    <a:p>
                      <a:pPr indent="0" lvl="0" marL="0" marR="0" rtl="0" algn="l">
                        <a:spcBef>
                          <a:spcPts val="0"/>
                        </a:spcBef>
                        <a:spcAft>
                          <a:spcPts val="0"/>
                        </a:spcAft>
                        <a:buNone/>
                      </a:pPr>
                      <a:r>
                        <a:t/>
                      </a:r>
                      <a:endParaRPr sz="1300"/>
                    </a:p>
                  </a:txBody>
                  <a:tcPr marT="32475" marB="32475" marR="64950" marL="64950">
                    <a:lnL cap="flat" cmpd="sng" w="12700">
                      <a:solidFill>
                        <a:srgbClr val="E56E29"/>
                      </a:solidFill>
                      <a:prstDash val="solid"/>
                      <a:round/>
                      <a:headEnd len="sm" w="sm" type="none"/>
                      <a:tailEnd len="sm" w="sm" type="none"/>
                    </a:lnL>
                    <a:lnR cap="flat" cmpd="sng" w="12700">
                      <a:solidFill>
                        <a:srgbClr val="E56E29"/>
                      </a:solidFill>
                      <a:prstDash val="solid"/>
                      <a:round/>
                      <a:headEnd len="sm" w="sm" type="none"/>
                      <a:tailEnd len="sm" w="sm" type="none"/>
                    </a:lnR>
                    <a:lnT cap="flat" cmpd="sng" w="12700">
                      <a:solidFill>
                        <a:srgbClr val="E56E29"/>
                      </a:solidFill>
                      <a:prstDash val="solid"/>
                      <a:round/>
                      <a:headEnd len="sm" w="sm" type="none"/>
                      <a:tailEnd len="sm" w="sm" type="none"/>
                    </a:lnT>
                    <a:lnB cap="flat" cmpd="sng" w="12700">
                      <a:solidFill>
                        <a:srgbClr val="E56E29"/>
                      </a:solidFill>
                      <a:prstDash val="solid"/>
                      <a:round/>
                      <a:headEnd len="sm" w="sm" type="none"/>
                      <a:tailEnd len="sm" w="sm" type="none"/>
                    </a:lnB>
                    <a:solidFill>
                      <a:srgbClr val="FFD7C1"/>
                    </a:solidFill>
                  </a:tcPr>
                </a:tc>
                <a:tc>
                  <a:txBody>
                    <a:bodyPr/>
                    <a:lstStyle/>
                    <a:p>
                      <a:pPr indent="0" lvl="0" marL="0" marR="0" rtl="0" algn="l">
                        <a:spcBef>
                          <a:spcPts val="0"/>
                        </a:spcBef>
                        <a:spcAft>
                          <a:spcPts val="0"/>
                        </a:spcAft>
                        <a:buNone/>
                      </a:pPr>
                      <a:r>
                        <a:t/>
                      </a:r>
                      <a:endParaRPr sz="1300"/>
                    </a:p>
                  </a:txBody>
                  <a:tcPr marT="32475" marB="32475" marR="64950" marL="64950">
                    <a:lnL cap="flat" cmpd="sng" w="12700">
                      <a:solidFill>
                        <a:srgbClr val="E56E29"/>
                      </a:solidFill>
                      <a:prstDash val="solid"/>
                      <a:round/>
                      <a:headEnd len="sm" w="sm" type="none"/>
                      <a:tailEnd len="sm" w="sm" type="none"/>
                    </a:lnL>
                    <a:lnR cap="flat" cmpd="sng" w="12700">
                      <a:solidFill>
                        <a:srgbClr val="E56E29"/>
                      </a:solidFill>
                      <a:prstDash val="solid"/>
                      <a:round/>
                      <a:headEnd len="sm" w="sm" type="none"/>
                      <a:tailEnd len="sm" w="sm" type="none"/>
                    </a:lnR>
                    <a:lnT cap="flat" cmpd="sng" w="12700">
                      <a:solidFill>
                        <a:srgbClr val="E56E29"/>
                      </a:solidFill>
                      <a:prstDash val="solid"/>
                      <a:round/>
                      <a:headEnd len="sm" w="sm" type="none"/>
                      <a:tailEnd len="sm" w="sm" type="none"/>
                    </a:lnT>
                    <a:lnB cap="flat" cmpd="sng" w="12700">
                      <a:solidFill>
                        <a:srgbClr val="E56E29"/>
                      </a:solidFill>
                      <a:prstDash val="solid"/>
                      <a:round/>
                      <a:headEnd len="sm" w="sm" type="none"/>
                      <a:tailEnd len="sm" w="sm" type="none"/>
                    </a:lnB>
                    <a:solidFill>
                      <a:srgbClr val="FFD7C1"/>
                    </a:solidFill>
                  </a:tcPr>
                </a:tc>
                <a:tc>
                  <a:txBody>
                    <a:bodyPr/>
                    <a:lstStyle/>
                    <a:p>
                      <a:pPr indent="0" lvl="0" marL="0" marR="0" rtl="0" algn="l">
                        <a:spcBef>
                          <a:spcPts val="0"/>
                        </a:spcBef>
                        <a:spcAft>
                          <a:spcPts val="0"/>
                        </a:spcAft>
                        <a:buNone/>
                      </a:pPr>
                      <a:r>
                        <a:t/>
                      </a:r>
                      <a:endParaRPr sz="1300"/>
                    </a:p>
                  </a:txBody>
                  <a:tcPr marT="32475" marB="32475" marR="64950" marL="64950">
                    <a:lnL cap="flat" cmpd="sng" w="12700">
                      <a:solidFill>
                        <a:srgbClr val="E56E29"/>
                      </a:solidFill>
                      <a:prstDash val="solid"/>
                      <a:round/>
                      <a:headEnd len="sm" w="sm" type="none"/>
                      <a:tailEnd len="sm" w="sm" type="none"/>
                    </a:lnL>
                    <a:lnR cap="flat" cmpd="sng" w="12700">
                      <a:solidFill>
                        <a:srgbClr val="E56E29"/>
                      </a:solidFill>
                      <a:prstDash val="solid"/>
                      <a:round/>
                      <a:headEnd len="sm" w="sm" type="none"/>
                      <a:tailEnd len="sm" w="sm" type="none"/>
                    </a:lnR>
                    <a:lnT cap="flat" cmpd="sng" w="12700">
                      <a:solidFill>
                        <a:srgbClr val="E56E29"/>
                      </a:solidFill>
                      <a:prstDash val="solid"/>
                      <a:round/>
                      <a:headEnd len="sm" w="sm" type="none"/>
                      <a:tailEnd len="sm" w="sm" type="none"/>
                    </a:lnT>
                    <a:lnB cap="flat" cmpd="sng" w="12700">
                      <a:solidFill>
                        <a:srgbClr val="E56E29"/>
                      </a:solidFill>
                      <a:prstDash val="solid"/>
                      <a:round/>
                      <a:headEnd len="sm" w="sm" type="none"/>
                      <a:tailEnd len="sm" w="sm" type="none"/>
                    </a:lnB>
                    <a:solidFill>
                      <a:srgbClr val="FFD7C1"/>
                    </a:solidFill>
                  </a:tcPr>
                </a:tc>
              </a:tr>
            </a:tbl>
          </a:graphicData>
        </a:graphic>
      </p:graphicFrame>
      <p:sp>
        <p:nvSpPr>
          <p:cNvPr id="596" name="Google Shape;596;p35"/>
          <p:cNvSpPr/>
          <p:nvPr/>
        </p:nvSpPr>
        <p:spPr>
          <a:xfrm>
            <a:off x="3834266" y="1681843"/>
            <a:ext cx="1219427" cy="465364"/>
          </a:xfrm>
          <a:prstGeom prst="roundRect">
            <a:avLst>
              <a:gd fmla="val 50000" name="adj"/>
            </a:avLst>
          </a:prstGeom>
          <a:noFill/>
          <a:ln cap="flat" cmpd="sng" w="38100">
            <a:solidFill>
              <a:srgbClr val="EF453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97" name="Google Shape;597;p35"/>
          <p:cNvSpPr txBox="1"/>
          <p:nvPr/>
        </p:nvSpPr>
        <p:spPr>
          <a:xfrm>
            <a:off x="2090057" y="3571086"/>
            <a:ext cx="6501050" cy="307736"/>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Calibri"/>
              <a:buNone/>
            </a:pPr>
            <a:r>
              <a:rPr lang="es-PE" sz="1400">
                <a:solidFill>
                  <a:schemeClr val="dk1"/>
                </a:solidFill>
                <a:latin typeface="Calibri"/>
                <a:ea typeface="Calibri"/>
                <a:cs typeface="Calibri"/>
                <a:sym typeface="Calibri"/>
              </a:rPr>
              <a:t>Identificar el nivel de certeza para que se materialice el riesgo.</a:t>
            </a:r>
            <a:endParaRPr sz="1400">
              <a:solidFill>
                <a:schemeClr val="dk1"/>
              </a:solidFill>
              <a:latin typeface="Arial"/>
              <a:ea typeface="Arial"/>
              <a:cs typeface="Arial"/>
              <a:sym typeface="Arial"/>
            </a:endParaRPr>
          </a:p>
        </p:txBody>
      </p:sp>
      <p:sp>
        <p:nvSpPr>
          <p:cNvPr id="598" name="Google Shape;598;p35"/>
          <p:cNvSpPr txBox="1"/>
          <p:nvPr/>
        </p:nvSpPr>
        <p:spPr>
          <a:xfrm>
            <a:off x="2090057" y="4075667"/>
            <a:ext cx="6501050" cy="523180"/>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Calibri"/>
              <a:buNone/>
            </a:pPr>
            <a:r>
              <a:rPr lang="es-PE" sz="1400">
                <a:solidFill>
                  <a:schemeClr val="dk1"/>
                </a:solidFill>
                <a:latin typeface="Calibri"/>
                <a:ea typeface="Calibri"/>
                <a:cs typeface="Calibri"/>
                <a:sym typeface="Calibri"/>
              </a:rPr>
              <a:t>Si existe mucha certeza de ocurrencia, la probabilidad estará muy cerca al </a:t>
            </a:r>
            <a:r>
              <a:rPr b="1" lang="es-PE" sz="1400">
                <a:solidFill>
                  <a:schemeClr val="dk1"/>
                </a:solidFill>
                <a:latin typeface="Calibri"/>
                <a:ea typeface="Calibri"/>
                <a:cs typeface="Calibri"/>
                <a:sym typeface="Calibri"/>
              </a:rPr>
              <a:t>100 %</a:t>
            </a:r>
            <a:r>
              <a:rPr lang="es-PE" sz="1400">
                <a:solidFill>
                  <a:schemeClr val="dk1"/>
                </a:solidFill>
                <a:latin typeface="Calibri"/>
                <a:ea typeface="Calibri"/>
                <a:cs typeface="Calibri"/>
                <a:sym typeface="Calibri"/>
              </a:rPr>
              <a:t> o probabilidad "</a:t>
            </a:r>
            <a:r>
              <a:rPr b="1" lang="es-PE" sz="1400">
                <a:solidFill>
                  <a:schemeClr val="dk1"/>
                </a:solidFill>
                <a:latin typeface="Calibri"/>
                <a:ea typeface="Calibri"/>
                <a:cs typeface="Calibri"/>
                <a:sym typeface="Calibri"/>
              </a:rPr>
              <a:t>Alta</a:t>
            </a:r>
            <a:r>
              <a:rPr lang="es-PE" sz="1400">
                <a:solidFill>
                  <a:schemeClr val="dk1"/>
                </a:solidFill>
                <a:latin typeface="Calibri"/>
                <a:ea typeface="Calibri"/>
                <a:cs typeface="Calibri"/>
                <a:sym typeface="Calibri"/>
              </a:rPr>
              <a:t>“.</a:t>
            </a:r>
            <a:endParaRPr sz="1400">
              <a:solidFill>
                <a:schemeClr val="dk1"/>
              </a:solidFill>
              <a:latin typeface="Arial"/>
              <a:ea typeface="Arial"/>
              <a:cs typeface="Arial"/>
              <a:sym typeface="Arial"/>
            </a:endParaRPr>
          </a:p>
        </p:txBody>
      </p:sp>
      <p:sp>
        <p:nvSpPr>
          <p:cNvPr id="599" name="Google Shape;599;p35"/>
          <p:cNvSpPr txBox="1"/>
          <p:nvPr/>
        </p:nvSpPr>
        <p:spPr>
          <a:xfrm>
            <a:off x="2089117" y="4692724"/>
            <a:ext cx="6472547" cy="523180"/>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Calibri"/>
              <a:buNone/>
            </a:pPr>
            <a:r>
              <a:rPr lang="es-PE" sz="1400">
                <a:solidFill>
                  <a:schemeClr val="dk1"/>
                </a:solidFill>
                <a:latin typeface="Calibri"/>
                <a:ea typeface="Calibri"/>
                <a:cs typeface="Calibri"/>
                <a:sym typeface="Calibri"/>
              </a:rPr>
              <a:t>Si existe muy poca certeza de ocurrencia, la probabilidad estará muy cerca al </a:t>
            </a:r>
            <a:r>
              <a:rPr b="1" lang="es-PE" sz="1400">
                <a:solidFill>
                  <a:schemeClr val="dk1"/>
                </a:solidFill>
                <a:latin typeface="Calibri"/>
                <a:ea typeface="Calibri"/>
                <a:cs typeface="Calibri"/>
                <a:sym typeface="Calibri"/>
              </a:rPr>
              <a:t>0 %</a:t>
            </a:r>
            <a:r>
              <a:rPr lang="es-PE" sz="1400">
                <a:solidFill>
                  <a:schemeClr val="dk1"/>
                </a:solidFill>
                <a:latin typeface="Calibri"/>
                <a:ea typeface="Calibri"/>
                <a:cs typeface="Calibri"/>
                <a:sym typeface="Calibri"/>
              </a:rPr>
              <a:t> o probabilidad "</a:t>
            </a:r>
            <a:r>
              <a:rPr b="1" lang="es-PE" sz="1400">
                <a:solidFill>
                  <a:schemeClr val="dk1"/>
                </a:solidFill>
                <a:latin typeface="Calibri"/>
                <a:ea typeface="Calibri"/>
                <a:cs typeface="Calibri"/>
                <a:sym typeface="Calibri"/>
              </a:rPr>
              <a:t>Baja</a:t>
            </a:r>
            <a:r>
              <a:rPr lang="es-PE" sz="1400">
                <a:solidFill>
                  <a:schemeClr val="dk1"/>
                </a:solidFill>
                <a:latin typeface="Calibri"/>
                <a:ea typeface="Calibri"/>
                <a:cs typeface="Calibri"/>
                <a:sym typeface="Calibri"/>
              </a:rPr>
              <a:t>“.</a:t>
            </a:r>
            <a:endParaRPr sz="1400">
              <a:solidFill>
                <a:schemeClr val="dk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36"/>
          <p:cNvSpPr/>
          <p:nvPr/>
        </p:nvSpPr>
        <p:spPr>
          <a:xfrm>
            <a:off x="515071" y="925435"/>
            <a:ext cx="1574986" cy="855493"/>
          </a:xfrm>
          <a:prstGeom prst="roundRect">
            <a:avLst>
              <a:gd fmla="val 16667" name="adj"/>
            </a:avLst>
          </a:prstGeom>
          <a:solidFill>
            <a:srgbClr val="FE7828"/>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2000"/>
              <a:buFont typeface="Calibri"/>
              <a:buNone/>
            </a:pPr>
            <a:r>
              <a:rPr lang="es-PE" sz="2000">
                <a:solidFill>
                  <a:schemeClr val="lt1"/>
                </a:solidFill>
                <a:latin typeface="Calibri"/>
                <a:ea typeface="Calibri"/>
                <a:cs typeface="Calibri"/>
                <a:sym typeface="Calibri"/>
              </a:rPr>
              <a:t>Analizar Riesgos</a:t>
            </a:r>
            <a:endParaRPr sz="2000">
              <a:solidFill>
                <a:schemeClr val="lt1"/>
              </a:solidFill>
              <a:latin typeface="Calibri"/>
              <a:ea typeface="Calibri"/>
              <a:cs typeface="Calibri"/>
              <a:sym typeface="Calibri"/>
            </a:endParaRPr>
          </a:p>
        </p:txBody>
      </p:sp>
      <p:sp>
        <p:nvSpPr>
          <p:cNvPr id="606" name="Google Shape;606;p36"/>
          <p:cNvSpPr txBox="1"/>
          <p:nvPr/>
        </p:nvSpPr>
        <p:spPr>
          <a:xfrm>
            <a:off x="2189543" y="907800"/>
            <a:ext cx="6486145" cy="864440"/>
          </a:xfrm>
          <a:prstGeom prst="rect">
            <a:avLst/>
          </a:prstGeom>
          <a:solidFill>
            <a:srgbClr val="F2F2F2"/>
          </a:solidFill>
          <a:ln>
            <a:noFill/>
          </a:ln>
        </p:spPr>
        <p:txBody>
          <a:bodyPr anchorCtr="0" anchor="ctr" bIns="108000" lIns="144000" spcFirstLastPara="1" rIns="144000" wrap="square" tIns="108000">
            <a:spAutoFit/>
          </a:bodyPr>
          <a:lstStyle/>
          <a:p>
            <a:pPr indent="0" lvl="0" marL="0" marR="0" rtl="0" algn="l">
              <a:spcBef>
                <a:spcPts val="0"/>
              </a:spcBef>
              <a:spcAft>
                <a:spcPts val="0"/>
              </a:spcAft>
              <a:buClr>
                <a:schemeClr val="dk1"/>
              </a:buClr>
              <a:buSzPts val="1400"/>
              <a:buFont typeface="Calibri"/>
              <a:buNone/>
            </a:pPr>
            <a:r>
              <a:rPr lang="es-PE" sz="1400">
                <a:solidFill>
                  <a:schemeClr val="dk1"/>
                </a:solidFill>
                <a:latin typeface="Calibri"/>
                <a:ea typeface="Calibri"/>
                <a:cs typeface="Calibri"/>
                <a:sym typeface="Calibri"/>
              </a:rPr>
              <a:t>[Debido a una posible huelga en la Municipalidad de Ate], [es posible que no salga en la fecha planeada la licencia de demolición] [lo que originará un serio retraso en el proyecto].</a:t>
            </a:r>
            <a:endParaRPr sz="1400">
              <a:solidFill>
                <a:schemeClr val="dk1"/>
              </a:solidFill>
              <a:latin typeface="Arial"/>
              <a:ea typeface="Arial"/>
              <a:cs typeface="Arial"/>
              <a:sym typeface="Arial"/>
            </a:endParaRPr>
          </a:p>
        </p:txBody>
      </p:sp>
      <p:sp>
        <p:nvSpPr>
          <p:cNvPr id="607" name="Google Shape;607;p36"/>
          <p:cNvSpPr/>
          <p:nvPr/>
        </p:nvSpPr>
        <p:spPr>
          <a:xfrm>
            <a:off x="515071" y="2512550"/>
            <a:ext cx="2349995" cy="1055243"/>
          </a:xfrm>
          <a:prstGeom prst="rect">
            <a:avLst/>
          </a:prstGeom>
          <a:solidFill>
            <a:srgbClr val="FFD7C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400"/>
              <a:buFont typeface="Calibri"/>
              <a:buNone/>
            </a:pPr>
            <a:r>
              <a:rPr b="1" lang="es-PE" sz="1400">
                <a:solidFill>
                  <a:schemeClr val="dk1"/>
                </a:solidFill>
                <a:latin typeface="Calibri"/>
                <a:ea typeface="Calibri"/>
                <a:cs typeface="Calibri"/>
                <a:sym typeface="Calibri"/>
              </a:rPr>
              <a:t>SOBRECOSTO POR MAQUINARIA NO UTILIZADA  US$5,000</a:t>
            </a:r>
            <a:endParaRPr b="1" sz="1400">
              <a:solidFill>
                <a:schemeClr val="dk1"/>
              </a:solidFill>
              <a:latin typeface="Arial"/>
              <a:ea typeface="Arial"/>
              <a:cs typeface="Arial"/>
              <a:sym typeface="Arial"/>
            </a:endParaRPr>
          </a:p>
        </p:txBody>
      </p:sp>
      <p:sp>
        <p:nvSpPr>
          <p:cNvPr id="608" name="Google Shape;608;p36"/>
          <p:cNvSpPr txBox="1"/>
          <p:nvPr/>
        </p:nvSpPr>
        <p:spPr>
          <a:xfrm>
            <a:off x="503238" y="2134201"/>
            <a:ext cx="2916821"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EF4539"/>
              </a:buClr>
              <a:buSzPts val="1800"/>
              <a:buFont typeface="Calibri"/>
              <a:buNone/>
            </a:pPr>
            <a:r>
              <a:rPr b="1" lang="es-PE" sz="1800">
                <a:solidFill>
                  <a:srgbClr val="EF4539"/>
                </a:solidFill>
                <a:latin typeface="Calibri"/>
                <a:ea typeface="Calibri"/>
                <a:cs typeface="Calibri"/>
                <a:sym typeface="Calibri"/>
              </a:rPr>
              <a:t>IMPACTO</a:t>
            </a:r>
            <a:endParaRPr b="1" sz="1800">
              <a:solidFill>
                <a:srgbClr val="EF4539"/>
              </a:solidFill>
              <a:latin typeface="Calibri"/>
              <a:ea typeface="Calibri"/>
              <a:cs typeface="Calibri"/>
              <a:sym typeface="Calibri"/>
            </a:endParaRPr>
          </a:p>
        </p:txBody>
      </p:sp>
      <p:sp>
        <p:nvSpPr>
          <p:cNvPr id="609" name="Google Shape;609;p36"/>
          <p:cNvSpPr txBox="1"/>
          <p:nvPr/>
        </p:nvSpPr>
        <p:spPr>
          <a:xfrm>
            <a:off x="511108" y="3729982"/>
            <a:ext cx="2349994" cy="107721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chemeClr val="dk1"/>
              </a:buClr>
              <a:buSzPts val="1400"/>
              <a:buFont typeface="Calibri"/>
              <a:buNone/>
            </a:pPr>
            <a:r>
              <a:rPr lang="es-PE" sz="1400">
                <a:solidFill>
                  <a:schemeClr val="dk1"/>
                </a:solidFill>
                <a:latin typeface="Calibri"/>
                <a:ea typeface="Calibri"/>
                <a:cs typeface="Calibri"/>
                <a:sym typeface="Calibri"/>
              </a:rPr>
              <a:t>Se describe en términos de:</a:t>
            </a:r>
            <a:endParaRPr sz="1400">
              <a:solidFill>
                <a:schemeClr val="dk1"/>
              </a:solidFill>
              <a:latin typeface="Calibri"/>
              <a:ea typeface="Calibri"/>
              <a:cs typeface="Calibri"/>
              <a:sym typeface="Calibri"/>
            </a:endParaRPr>
          </a:p>
          <a:p>
            <a:pPr indent="-177800" lvl="0" marL="177800" marR="0" rtl="0" algn="l">
              <a:spcBef>
                <a:spcPts val="0"/>
              </a:spcBef>
              <a:spcAft>
                <a:spcPts val="0"/>
              </a:spcAft>
              <a:buClr>
                <a:schemeClr val="dk1"/>
              </a:buClr>
              <a:buSzPts val="1400"/>
              <a:buFont typeface="Calibri"/>
              <a:buAutoNum type="arabicPeriod"/>
            </a:pPr>
            <a:r>
              <a:rPr lang="es-PE" sz="1400">
                <a:solidFill>
                  <a:schemeClr val="dk1"/>
                </a:solidFill>
                <a:latin typeface="Calibri"/>
                <a:ea typeface="Calibri"/>
                <a:cs typeface="Calibri"/>
                <a:sym typeface="Calibri"/>
              </a:rPr>
              <a:t>ALCANCE</a:t>
            </a:r>
            <a:endParaRPr sz="1400">
              <a:solidFill>
                <a:schemeClr val="dk1"/>
              </a:solidFill>
              <a:latin typeface="Calibri"/>
              <a:ea typeface="Calibri"/>
              <a:cs typeface="Calibri"/>
              <a:sym typeface="Calibri"/>
            </a:endParaRPr>
          </a:p>
          <a:p>
            <a:pPr indent="-177800" lvl="0" marL="177800" marR="0" rtl="0" algn="l">
              <a:spcBef>
                <a:spcPts val="0"/>
              </a:spcBef>
              <a:spcAft>
                <a:spcPts val="0"/>
              </a:spcAft>
              <a:buClr>
                <a:schemeClr val="dk1"/>
              </a:buClr>
              <a:buSzPts val="1400"/>
              <a:buFont typeface="Calibri"/>
              <a:buAutoNum type="arabicPeriod"/>
            </a:pPr>
            <a:r>
              <a:rPr lang="es-PE" sz="1400">
                <a:solidFill>
                  <a:schemeClr val="dk1"/>
                </a:solidFill>
                <a:latin typeface="Calibri"/>
                <a:ea typeface="Calibri"/>
                <a:cs typeface="Calibri"/>
                <a:sym typeface="Calibri"/>
              </a:rPr>
              <a:t>TIEMPO</a:t>
            </a:r>
            <a:endParaRPr sz="1400">
              <a:solidFill>
                <a:schemeClr val="dk1"/>
              </a:solidFill>
              <a:latin typeface="Calibri"/>
              <a:ea typeface="Calibri"/>
              <a:cs typeface="Calibri"/>
              <a:sym typeface="Calibri"/>
            </a:endParaRPr>
          </a:p>
          <a:p>
            <a:pPr indent="-177800" lvl="0" marL="177800" marR="0" rtl="0" algn="l">
              <a:spcBef>
                <a:spcPts val="0"/>
              </a:spcBef>
              <a:spcAft>
                <a:spcPts val="0"/>
              </a:spcAft>
              <a:buClr>
                <a:srgbClr val="EF4539"/>
              </a:buClr>
              <a:buSzPts val="1400"/>
              <a:buFont typeface="Calibri"/>
              <a:buAutoNum type="arabicPeriod"/>
            </a:pPr>
            <a:r>
              <a:rPr b="1" lang="es-PE" sz="1400">
                <a:solidFill>
                  <a:srgbClr val="EF4539"/>
                </a:solidFill>
                <a:latin typeface="Calibri"/>
                <a:ea typeface="Calibri"/>
                <a:cs typeface="Calibri"/>
                <a:sym typeface="Calibri"/>
              </a:rPr>
              <a:t>COSTO</a:t>
            </a:r>
            <a:endParaRPr sz="1400">
              <a:solidFill>
                <a:srgbClr val="EF4539"/>
              </a:solidFill>
              <a:latin typeface="Calibri"/>
              <a:ea typeface="Calibri"/>
              <a:cs typeface="Calibri"/>
              <a:sym typeface="Calibri"/>
            </a:endParaRPr>
          </a:p>
          <a:p>
            <a:pPr indent="-177800" lvl="0" marL="177800" marR="0" rtl="0" algn="l">
              <a:spcBef>
                <a:spcPts val="0"/>
              </a:spcBef>
              <a:spcAft>
                <a:spcPts val="0"/>
              </a:spcAft>
              <a:buClr>
                <a:schemeClr val="dk1"/>
              </a:buClr>
              <a:buSzPts val="1400"/>
              <a:buFont typeface="Calibri"/>
              <a:buAutoNum type="arabicPeriod"/>
            </a:pPr>
            <a:r>
              <a:rPr lang="es-PE" sz="1400">
                <a:solidFill>
                  <a:schemeClr val="dk1"/>
                </a:solidFill>
                <a:latin typeface="Calibri"/>
                <a:ea typeface="Calibri"/>
                <a:cs typeface="Calibri"/>
                <a:sym typeface="Calibri"/>
              </a:rPr>
              <a:t>CALIDAD</a:t>
            </a:r>
            <a:endParaRPr sz="1400">
              <a:solidFill>
                <a:schemeClr val="dk1"/>
              </a:solidFill>
              <a:latin typeface="Calibri"/>
              <a:ea typeface="Calibri"/>
              <a:cs typeface="Calibri"/>
              <a:sym typeface="Calibri"/>
            </a:endParaRPr>
          </a:p>
        </p:txBody>
      </p:sp>
      <p:sp>
        <p:nvSpPr>
          <p:cNvPr id="610" name="Google Shape;610;p36"/>
          <p:cNvSpPr/>
          <p:nvPr/>
        </p:nvSpPr>
        <p:spPr>
          <a:xfrm>
            <a:off x="3420059" y="2512550"/>
            <a:ext cx="2349996" cy="1055243"/>
          </a:xfrm>
          <a:prstGeom prst="rect">
            <a:avLst/>
          </a:prstGeom>
          <a:solidFill>
            <a:srgbClr val="FFD7C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400"/>
              <a:buFont typeface="Calibri"/>
              <a:buNone/>
            </a:pPr>
            <a:r>
              <a:rPr b="1" lang="es-PE" sz="1400">
                <a:solidFill>
                  <a:schemeClr val="dk1"/>
                </a:solidFill>
                <a:latin typeface="Calibri"/>
                <a:ea typeface="Calibri"/>
                <a:cs typeface="Calibri"/>
                <a:sym typeface="Calibri"/>
              </a:rPr>
              <a:t>MUY ALTA</a:t>
            </a:r>
            <a:endParaRPr b="1" sz="1400">
              <a:solidFill>
                <a:schemeClr val="dk1"/>
              </a:solidFill>
              <a:latin typeface="Arial"/>
              <a:ea typeface="Arial"/>
              <a:cs typeface="Arial"/>
              <a:sym typeface="Arial"/>
            </a:endParaRPr>
          </a:p>
        </p:txBody>
      </p:sp>
      <p:sp>
        <p:nvSpPr>
          <p:cNvPr id="611" name="Google Shape;611;p36"/>
          <p:cNvSpPr txBox="1"/>
          <p:nvPr/>
        </p:nvSpPr>
        <p:spPr>
          <a:xfrm>
            <a:off x="3420060" y="2134201"/>
            <a:ext cx="2303884"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EF4539"/>
              </a:buClr>
              <a:buSzPts val="1800"/>
              <a:buFont typeface="Calibri"/>
              <a:buNone/>
            </a:pPr>
            <a:r>
              <a:rPr b="1" lang="es-PE" sz="1800">
                <a:solidFill>
                  <a:srgbClr val="EF4539"/>
                </a:solidFill>
                <a:latin typeface="Calibri"/>
                <a:ea typeface="Calibri"/>
                <a:cs typeface="Calibri"/>
                <a:sym typeface="Calibri"/>
              </a:rPr>
              <a:t>PROBABILIDAD</a:t>
            </a:r>
            <a:endParaRPr b="1" sz="1800">
              <a:solidFill>
                <a:srgbClr val="EF4539"/>
              </a:solidFill>
              <a:latin typeface="Calibri"/>
              <a:ea typeface="Calibri"/>
              <a:cs typeface="Calibri"/>
              <a:sym typeface="Calibri"/>
            </a:endParaRPr>
          </a:p>
        </p:txBody>
      </p:sp>
      <p:sp>
        <p:nvSpPr>
          <p:cNvPr id="612" name="Google Shape;612;p36"/>
          <p:cNvSpPr txBox="1"/>
          <p:nvPr/>
        </p:nvSpPr>
        <p:spPr>
          <a:xfrm>
            <a:off x="3420058" y="3729982"/>
            <a:ext cx="2349993" cy="86177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chemeClr val="dk1"/>
              </a:buClr>
              <a:buSzPts val="1400"/>
              <a:buFont typeface="Calibri"/>
              <a:buNone/>
            </a:pPr>
            <a:r>
              <a:rPr lang="es-PE" sz="1400">
                <a:solidFill>
                  <a:schemeClr val="dk1"/>
                </a:solidFill>
                <a:latin typeface="Calibri"/>
                <a:ea typeface="Calibri"/>
                <a:cs typeface="Calibri"/>
                <a:sym typeface="Calibri"/>
              </a:rPr>
              <a:t>Se elige usar una probabilidad del tipo:</a:t>
            </a:r>
            <a:endParaRPr sz="1400">
              <a:solidFill>
                <a:schemeClr val="dk1"/>
              </a:solidFill>
              <a:latin typeface="Calibri"/>
              <a:ea typeface="Calibri"/>
              <a:cs typeface="Calibri"/>
              <a:sym typeface="Calibri"/>
            </a:endParaRPr>
          </a:p>
          <a:p>
            <a:pPr indent="-177800" lvl="0" marL="177800" marR="0" rtl="0" algn="l">
              <a:spcBef>
                <a:spcPts val="0"/>
              </a:spcBef>
              <a:spcAft>
                <a:spcPts val="0"/>
              </a:spcAft>
              <a:buClr>
                <a:srgbClr val="EF4539"/>
              </a:buClr>
              <a:buSzPts val="1400"/>
              <a:buFont typeface="Calibri"/>
              <a:buAutoNum type="arabicPeriod"/>
            </a:pPr>
            <a:r>
              <a:rPr b="1" lang="es-PE" sz="1400">
                <a:solidFill>
                  <a:srgbClr val="EF4539"/>
                </a:solidFill>
                <a:latin typeface="Calibri"/>
                <a:ea typeface="Calibri"/>
                <a:cs typeface="Calibri"/>
                <a:sym typeface="Calibri"/>
              </a:rPr>
              <a:t>CUALITATIVA</a:t>
            </a:r>
            <a:endParaRPr sz="1400">
              <a:solidFill>
                <a:srgbClr val="EF4539"/>
              </a:solidFill>
              <a:latin typeface="Calibri"/>
              <a:ea typeface="Calibri"/>
              <a:cs typeface="Calibri"/>
              <a:sym typeface="Calibri"/>
            </a:endParaRPr>
          </a:p>
          <a:p>
            <a:pPr indent="-177800" lvl="0" marL="177800" marR="0" rtl="0" algn="l">
              <a:spcBef>
                <a:spcPts val="0"/>
              </a:spcBef>
              <a:spcAft>
                <a:spcPts val="0"/>
              </a:spcAft>
              <a:buClr>
                <a:schemeClr val="dk1"/>
              </a:buClr>
              <a:buSzPts val="1200"/>
              <a:buFont typeface="Calibri"/>
              <a:buAutoNum type="arabicPeriod"/>
            </a:pPr>
            <a:r>
              <a:rPr lang="es-PE" sz="1400">
                <a:solidFill>
                  <a:schemeClr val="dk1"/>
                </a:solidFill>
                <a:latin typeface="Calibri"/>
                <a:ea typeface="Calibri"/>
                <a:cs typeface="Calibri"/>
                <a:sym typeface="Calibri"/>
              </a:rPr>
              <a:t>CUANTITATIVA</a:t>
            </a:r>
            <a:endParaRPr sz="1400">
              <a:solidFill>
                <a:schemeClr val="dk1"/>
              </a:solidFill>
              <a:latin typeface="Calibri"/>
              <a:ea typeface="Calibri"/>
              <a:cs typeface="Calibri"/>
              <a:sym typeface="Calibri"/>
            </a:endParaRPr>
          </a:p>
        </p:txBody>
      </p:sp>
      <p:sp>
        <p:nvSpPr>
          <p:cNvPr id="613" name="Google Shape;613;p36"/>
          <p:cNvSpPr/>
          <p:nvPr/>
        </p:nvSpPr>
        <p:spPr>
          <a:xfrm>
            <a:off x="6325692" y="2524520"/>
            <a:ext cx="2349996" cy="1055243"/>
          </a:xfrm>
          <a:prstGeom prst="rect">
            <a:avLst/>
          </a:prstGeom>
          <a:solidFill>
            <a:srgbClr val="FFD7C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400"/>
              <a:buFont typeface="Calibri"/>
              <a:buNone/>
            </a:pPr>
            <a:r>
              <a:rPr b="1" lang="es-PE" sz="1400">
                <a:solidFill>
                  <a:schemeClr val="dk1"/>
                </a:solidFill>
                <a:latin typeface="Calibri"/>
                <a:ea typeface="Calibri"/>
                <a:cs typeface="Calibri"/>
                <a:sym typeface="Calibri"/>
              </a:rPr>
              <a:t>ALTA</a:t>
            </a:r>
            <a:endParaRPr b="1" sz="1400">
              <a:solidFill>
                <a:schemeClr val="dk1"/>
              </a:solidFill>
              <a:latin typeface="Arial"/>
              <a:ea typeface="Arial"/>
              <a:cs typeface="Arial"/>
              <a:sym typeface="Arial"/>
            </a:endParaRPr>
          </a:p>
        </p:txBody>
      </p:sp>
      <p:sp>
        <p:nvSpPr>
          <p:cNvPr id="614" name="Google Shape;614;p36"/>
          <p:cNvSpPr txBox="1"/>
          <p:nvPr/>
        </p:nvSpPr>
        <p:spPr>
          <a:xfrm>
            <a:off x="6325692" y="2125184"/>
            <a:ext cx="234999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EF4539"/>
              </a:buClr>
              <a:buSzPts val="1800"/>
              <a:buFont typeface="Calibri"/>
              <a:buNone/>
            </a:pPr>
            <a:r>
              <a:rPr b="1" lang="es-PE" sz="1800">
                <a:solidFill>
                  <a:srgbClr val="EF4539"/>
                </a:solidFill>
                <a:latin typeface="Calibri"/>
                <a:ea typeface="Calibri"/>
                <a:cs typeface="Calibri"/>
                <a:sym typeface="Calibri"/>
              </a:rPr>
              <a:t>PRIORIDAD</a:t>
            </a:r>
            <a:endParaRPr b="1" sz="1800">
              <a:solidFill>
                <a:srgbClr val="EF4539"/>
              </a:solidFill>
              <a:latin typeface="Calibri"/>
              <a:ea typeface="Calibri"/>
              <a:cs typeface="Calibri"/>
              <a:sym typeface="Calibri"/>
            </a:endParaRPr>
          </a:p>
        </p:txBody>
      </p:sp>
      <p:sp>
        <p:nvSpPr>
          <p:cNvPr id="615" name="Google Shape;615;p36"/>
          <p:cNvSpPr txBox="1"/>
          <p:nvPr/>
        </p:nvSpPr>
        <p:spPr>
          <a:xfrm>
            <a:off x="6325691" y="3729982"/>
            <a:ext cx="2238646" cy="150810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chemeClr val="dk1"/>
              </a:buClr>
              <a:buSzPts val="1400"/>
              <a:buFont typeface="Calibri"/>
              <a:buNone/>
            </a:pPr>
            <a:r>
              <a:rPr lang="es-PE" sz="1400">
                <a:solidFill>
                  <a:schemeClr val="dk1"/>
                </a:solidFill>
                <a:latin typeface="Calibri"/>
                <a:ea typeface="Calibri"/>
                <a:cs typeface="Calibri"/>
                <a:sym typeface="Calibri"/>
              </a:rPr>
              <a:t>Esta prioridad resulta de una evaluación conjunta entre el impacto y la probabilidad previamente determinados. Puede describirse en tres valores cualitativos: Alta, Media y Baja.</a:t>
            </a:r>
            <a:endParaRPr sz="1400">
              <a:solidFill>
                <a:schemeClr val="dk1"/>
              </a:solidFill>
              <a:latin typeface="Calibri"/>
              <a:ea typeface="Calibri"/>
              <a:cs typeface="Calibri"/>
              <a:sym typeface="Calibri"/>
            </a:endParaRPr>
          </a:p>
        </p:txBody>
      </p:sp>
      <p:sp>
        <p:nvSpPr>
          <p:cNvPr id="616" name="Google Shape;616;p36"/>
          <p:cNvSpPr/>
          <p:nvPr/>
        </p:nvSpPr>
        <p:spPr>
          <a:xfrm>
            <a:off x="503238" y="376836"/>
            <a:ext cx="4748384"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lang="es-PE" sz="1000">
                <a:solidFill>
                  <a:srgbClr val="7F7F7F"/>
                </a:solidFill>
                <a:latin typeface="Calibri"/>
                <a:ea typeface="Calibri"/>
                <a:cs typeface="Calibri"/>
                <a:sym typeface="Calibri"/>
              </a:rPr>
              <a:t>+ </a:t>
            </a:r>
            <a:r>
              <a:rPr lang="es-PE" sz="1000">
                <a:solidFill>
                  <a:srgbClr val="A5A5A5"/>
                </a:solidFill>
                <a:latin typeface="Calibri"/>
                <a:ea typeface="Calibri"/>
                <a:cs typeface="Calibri"/>
                <a:sym typeface="Calibri"/>
              </a:rPr>
              <a:t>ANALIZAR EL IMPACTO, PROBABILIDAD Y PRIORIDAD DE LOS RIESGOS IDENTIFICADOS</a:t>
            </a:r>
            <a:endParaRPr sz="1000">
              <a:solidFill>
                <a:srgbClr val="A5A5A5"/>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37"/>
          <p:cNvSpPr/>
          <p:nvPr/>
        </p:nvSpPr>
        <p:spPr>
          <a:xfrm>
            <a:off x="515071" y="925435"/>
            <a:ext cx="1574986" cy="855493"/>
          </a:xfrm>
          <a:prstGeom prst="roundRect">
            <a:avLst>
              <a:gd fmla="val 16667" name="adj"/>
            </a:avLst>
          </a:prstGeom>
          <a:solidFill>
            <a:srgbClr val="FE7828"/>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2000"/>
              <a:buFont typeface="Calibri"/>
              <a:buNone/>
            </a:pPr>
            <a:r>
              <a:rPr lang="es-PE" sz="2000">
                <a:solidFill>
                  <a:schemeClr val="lt1"/>
                </a:solidFill>
                <a:latin typeface="Calibri"/>
                <a:ea typeface="Calibri"/>
                <a:cs typeface="Calibri"/>
                <a:sym typeface="Calibri"/>
              </a:rPr>
              <a:t>Analizar Riesgos</a:t>
            </a:r>
            <a:endParaRPr sz="2000">
              <a:solidFill>
                <a:schemeClr val="lt1"/>
              </a:solidFill>
              <a:latin typeface="Calibri"/>
              <a:ea typeface="Calibri"/>
              <a:cs typeface="Calibri"/>
              <a:sym typeface="Calibri"/>
            </a:endParaRPr>
          </a:p>
        </p:txBody>
      </p:sp>
      <p:sp>
        <p:nvSpPr>
          <p:cNvPr id="623" name="Google Shape;623;p37"/>
          <p:cNvSpPr txBox="1"/>
          <p:nvPr/>
        </p:nvSpPr>
        <p:spPr>
          <a:xfrm>
            <a:off x="2189543" y="912813"/>
            <a:ext cx="6486145" cy="830956"/>
          </a:xfrm>
          <a:prstGeom prst="rect">
            <a:avLst/>
          </a:prstGeom>
          <a:solidFill>
            <a:srgbClr val="F2F2F2"/>
          </a:solidFill>
          <a:ln>
            <a:noFill/>
          </a:ln>
        </p:spPr>
        <p:txBody>
          <a:bodyPr anchorCtr="0" anchor="t" bIns="45700" lIns="144000" spcFirstLastPara="1" rIns="144000" wrap="square" tIns="45700">
            <a:spAutoFit/>
          </a:bodyPr>
          <a:lstStyle/>
          <a:p>
            <a:pPr indent="0" lvl="0" marL="0" marR="0" rtl="0" algn="l">
              <a:spcBef>
                <a:spcPts val="0"/>
              </a:spcBef>
              <a:spcAft>
                <a:spcPts val="0"/>
              </a:spcAft>
              <a:buClr>
                <a:schemeClr val="dk1"/>
              </a:buClr>
              <a:buSzPts val="1600"/>
              <a:buFont typeface="Calibri"/>
              <a:buNone/>
            </a:pPr>
            <a:r>
              <a:rPr lang="es-PE" sz="1600">
                <a:solidFill>
                  <a:schemeClr val="dk1"/>
                </a:solidFill>
                <a:latin typeface="Calibri"/>
                <a:ea typeface="Calibri"/>
                <a:cs typeface="Calibri"/>
                <a:sym typeface="Calibri"/>
              </a:rPr>
              <a:t>[Debido a una posible huelga en la Municipalidad de Ate], [es posible que no salga en la fecha planeada la licencia de demolición] [lo que originará un serio retraso en el proyecto].</a:t>
            </a:r>
            <a:endParaRPr sz="1600">
              <a:solidFill>
                <a:schemeClr val="dk1"/>
              </a:solidFill>
              <a:latin typeface="Arial"/>
              <a:ea typeface="Arial"/>
              <a:cs typeface="Arial"/>
              <a:sym typeface="Arial"/>
            </a:endParaRPr>
          </a:p>
        </p:txBody>
      </p:sp>
      <p:sp>
        <p:nvSpPr>
          <p:cNvPr id="624" name="Google Shape;624;p37"/>
          <p:cNvSpPr/>
          <p:nvPr/>
        </p:nvSpPr>
        <p:spPr>
          <a:xfrm>
            <a:off x="515071" y="2512550"/>
            <a:ext cx="2349995" cy="1055243"/>
          </a:xfrm>
          <a:prstGeom prst="rect">
            <a:avLst/>
          </a:prstGeom>
          <a:solidFill>
            <a:srgbClr val="FFD7C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600"/>
              <a:buFont typeface="Calibri"/>
              <a:buNone/>
            </a:pPr>
            <a:r>
              <a:rPr lang="es-PE" sz="1600">
                <a:solidFill>
                  <a:schemeClr val="dk1"/>
                </a:solidFill>
                <a:latin typeface="Calibri"/>
                <a:ea typeface="Calibri"/>
                <a:cs typeface="Calibri"/>
                <a:sym typeface="Calibri"/>
              </a:rPr>
              <a:t>SOBRECOSTO POR MAQUINARIA NO UTILIZADA  US$5,000</a:t>
            </a:r>
            <a:endParaRPr sz="1600">
              <a:solidFill>
                <a:schemeClr val="dk1"/>
              </a:solidFill>
              <a:latin typeface="Arial"/>
              <a:ea typeface="Arial"/>
              <a:cs typeface="Arial"/>
              <a:sym typeface="Arial"/>
            </a:endParaRPr>
          </a:p>
        </p:txBody>
      </p:sp>
      <p:sp>
        <p:nvSpPr>
          <p:cNvPr id="625" name="Google Shape;625;p37"/>
          <p:cNvSpPr txBox="1"/>
          <p:nvPr/>
        </p:nvSpPr>
        <p:spPr>
          <a:xfrm>
            <a:off x="503238" y="2134201"/>
            <a:ext cx="2916821"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EF4539"/>
              </a:buClr>
              <a:buSzPts val="1800"/>
              <a:buFont typeface="Calibri"/>
              <a:buNone/>
            </a:pPr>
            <a:r>
              <a:rPr b="1" lang="es-PE" sz="1800">
                <a:solidFill>
                  <a:srgbClr val="EF4539"/>
                </a:solidFill>
                <a:latin typeface="Calibri"/>
                <a:ea typeface="Calibri"/>
                <a:cs typeface="Calibri"/>
                <a:sym typeface="Calibri"/>
              </a:rPr>
              <a:t>IMPACTO</a:t>
            </a:r>
            <a:endParaRPr b="1" sz="1800">
              <a:solidFill>
                <a:srgbClr val="EF4539"/>
              </a:solidFill>
              <a:latin typeface="Calibri"/>
              <a:ea typeface="Calibri"/>
              <a:cs typeface="Calibri"/>
              <a:sym typeface="Calibri"/>
            </a:endParaRPr>
          </a:p>
        </p:txBody>
      </p:sp>
      <p:sp>
        <p:nvSpPr>
          <p:cNvPr id="626" name="Google Shape;626;p37"/>
          <p:cNvSpPr txBox="1"/>
          <p:nvPr/>
        </p:nvSpPr>
        <p:spPr>
          <a:xfrm>
            <a:off x="511108" y="3729982"/>
            <a:ext cx="2349994" cy="107721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chemeClr val="dk1"/>
              </a:buClr>
              <a:buSzPts val="1400"/>
              <a:buFont typeface="Calibri"/>
              <a:buNone/>
            </a:pPr>
            <a:r>
              <a:rPr lang="es-PE" sz="1400">
                <a:solidFill>
                  <a:schemeClr val="dk1"/>
                </a:solidFill>
                <a:latin typeface="Calibri"/>
                <a:ea typeface="Calibri"/>
                <a:cs typeface="Calibri"/>
                <a:sym typeface="Calibri"/>
              </a:rPr>
              <a:t>Se describe en términos de:</a:t>
            </a:r>
            <a:endParaRPr sz="1400">
              <a:solidFill>
                <a:schemeClr val="dk1"/>
              </a:solidFill>
              <a:latin typeface="Calibri"/>
              <a:ea typeface="Calibri"/>
              <a:cs typeface="Calibri"/>
              <a:sym typeface="Calibri"/>
            </a:endParaRPr>
          </a:p>
          <a:p>
            <a:pPr indent="-177800" lvl="0" marL="177800" marR="0" rtl="0" algn="l">
              <a:spcBef>
                <a:spcPts val="0"/>
              </a:spcBef>
              <a:spcAft>
                <a:spcPts val="0"/>
              </a:spcAft>
              <a:buClr>
                <a:schemeClr val="dk1"/>
              </a:buClr>
              <a:buSzPts val="1400"/>
              <a:buFont typeface="Calibri"/>
              <a:buAutoNum type="arabicPeriod"/>
            </a:pPr>
            <a:r>
              <a:rPr lang="es-PE" sz="1400">
                <a:solidFill>
                  <a:schemeClr val="dk1"/>
                </a:solidFill>
                <a:latin typeface="Calibri"/>
                <a:ea typeface="Calibri"/>
                <a:cs typeface="Calibri"/>
                <a:sym typeface="Calibri"/>
              </a:rPr>
              <a:t>ALCANCE</a:t>
            </a:r>
            <a:endParaRPr sz="1400">
              <a:solidFill>
                <a:schemeClr val="dk1"/>
              </a:solidFill>
              <a:latin typeface="Calibri"/>
              <a:ea typeface="Calibri"/>
              <a:cs typeface="Calibri"/>
              <a:sym typeface="Calibri"/>
            </a:endParaRPr>
          </a:p>
          <a:p>
            <a:pPr indent="-177800" lvl="0" marL="177800" marR="0" rtl="0" algn="l">
              <a:spcBef>
                <a:spcPts val="0"/>
              </a:spcBef>
              <a:spcAft>
                <a:spcPts val="0"/>
              </a:spcAft>
              <a:buClr>
                <a:schemeClr val="dk1"/>
              </a:buClr>
              <a:buSzPts val="1400"/>
              <a:buFont typeface="Calibri"/>
              <a:buAutoNum type="arabicPeriod"/>
            </a:pPr>
            <a:r>
              <a:rPr lang="es-PE" sz="1400">
                <a:solidFill>
                  <a:schemeClr val="dk1"/>
                </a:solidFill>
                <a:latin typeface="Calibri"/>
                <a:ea typeface="Calibri"/>
                <a:cs typeface="Calibri"/>
                <a:sym typeface="Calibri"/>
              </a:rPr>
              <a:t>TIEMPO</a:t>
            </a:r>
            <a:endParaRPr sz="1400">
              <a:solidFill>
                <a:schemeClr val="dk1"/>
              </a:solidFill>
              <a:latin typeface="Calibri"/>
              <a:ea typeface="Calibri"/>
              <a:cs typeface="Calibri"/>
              <a:sym typeface="Calibri"/>
            </a:endParaRPr>
          </a:p>
          <a:p>
            <a:pPr indent="-177800" lvl="0" marL="177800" marR="0" rtl="0" algn="l">
              <a:spcBef>
                <a:spcPts val="0"/>
              </a:spcBef>
              <a:spcAft>
                <a:spcPts val="0"/>
              </a:spcAft>
              <a:buClr>
                <a:srgbClr val="EF4539"/>
              </a:buClr>
              <a:buSzPts val="1400"/>
              <a:buFont typeface="Calibri"/>
              <a:buAutoNum type="arabicPeriod"/>
            </a:pPr>
            <a:r>
              <a:rPr b="1" lang="es-PE" sz="1400">
                <a:solidFill>
                  <a:srgbClr val="EF4539"/>
                </a:solidFill>
                <a:latin typeface="Calibri"/>
                <a:ea typeface="Calibri"/>
                <a:cs typeface="Calibri"/>
                <a:sym typeface="Calibri"/>
              </a:rPr>
              <a:t>COSTO</a:t>
            </a:r>
            <a:endParaRPr sz="1400">
              <a:solidFill>
                <a:srgbClr val="EF4539"/>
              </a:solidFill>
              <a:latin typeface="Calibri"/>
              <a:ea typeface="Calibri"/>
              <a:cs typeface="Calibri"/>
              <a:sym typeface="Calibri"/>
            </a:endParaRPr>
          </a:p>
          <a:p>
            <a:pPr indent="-177800" lvl="0" marL="177800" marR="0" rtl="0" algn="l">
              <a:spcBef>
                <a:spcPts val="0"/>
              </a:spcBef>
              <a:spcAft>
                <a:spcPts val="0"/>
              </a:spcAft>
              <a:buClr>
                <a:schemeClr val="dk1"/>
              </a:buClr>
              <a:buSzPts val="1400"/>
              <a:buFont typeface="Calibri"/>
              <a:buAutoNum type="arabicPeriod"/>
            </a:pPr>
            <a:r>
              <a:rPr lang="es-PE" sz="1400">
                <a:solidFill>
                  <a:schemeClr val="dk1"/>
                </a:solidFill>
                <a:latin typeface="Calibri"/>
                <a:ea typeface="Calibri"/>
                <a:cs typeface="Calibri"/>
                <a:sym typeface="Calibri"/>
              </a:rPr>
              <a:t>CALIDAD</a:t>
            </a:r>
            <a:endParaRPr sz="1400">
              <a:solidFill>
                <a:schemeClr val="dk1"/>
              </a:solidFill>
              <a:latin typeface="Calibri"/>
              <a:ea typeface="Calibri"/>
              <a:cs typeface="Calibri"/>
              <a:sym typeface="Calibri"/>
            </a:endParaRPr>
          </a:p>
        </p:txBody>
      </p:sp>
      <p:sp>
        <p:nvSpPr>
          <p:cNvPr id="627" name="Google Shape;627;p37"/>
          <p:cNvSpPr/>
          <p:nvPr/>
        </p:nvSpPr>
        <p:spPr>
          <a:xfrm>
            <a:off x="3420059" y="2512550"/>
            <a:ext cx="2349996" cy="1055243"/>
          </a:xfrm>
          <a:prstGeom prst="rect">
            <a:avLst/>
          </a:prstGeom>
          <a:solidFill>
            <a:srgbClr val="FFD7C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600"/>
              <a:buFont typeface="Calibri"/>
              <a:buNone/>
            </a:pPr>
            <a:r>
              <a:rPr lang="es-PE" sz="1600">
                <a:solidFill>
                  <a:schemeClr val="dk1"/>
                </a:solidFill>
                <a:latin typeface="Calibri"/>
                <a:ea typeface="Calibri"/>
                <a:cs typeface="Calibri"/>
                <a:sym typeface="Calibri"/>
              </a:rPr>
              <a:t>MUY ALTA</a:t>
            </a:r>
            <a:endParaRPr sz="1600">
              <a:solidFill>
                <a:schemeClr val="dk1"/>
              </a:solidFill>
              <a:latin typeface="Arial"/>
              <a:ea typeface="Arial"/>
              <a:cs typeface="Arial"/>
              <a:sym typeface="Arial"/>
            </a:endParaRPr>
          </a:p>
        </p:txBody>
      </p:sp>
      <p:sp>
        <p:nvSpPr>
          <p:cNvPr id="628" name="Google Shape;628;p37"/>
          <p:cNvSpPr txBox="1"/>
          <p:nvPr/>
        </p:nvSpPr>
        <p:spPr>
          <a:xfrm>
            <a:off x="3420060" y="2134201"/>
            <a:ext cx="2303884"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EF4539"/>
              </a:buClr>
              <a:buSzPts val="1800"/>
              <a:buFont typeface="Calibri"/>
              <a:buNone/>
            </a:pPr>
            <a:r>
              <a:rPr b="1" lang="es-PE" sz="1800">
                <a:solidFill>
                  <a:srgbClr val="EF4539"/>
                </a:solidFill>
                <a:latin typeface="Calibri"/>
                <a:ea typeface="Calibri"/>
                <a:cs typeface="Calibri"/>
                <a:sym typeface="Calibri"/>
              </a:rPr>
              <a:t>PROBABILIDAD</a:t>
            </a:r>
            <a:endParaRPr b="1" sz="1800">
              <a:solidFill>
                <a:srgbClr val="EF4539"/>
              </a:solidFill>
              <a:latin typeface="Calibri"/>
              <a:ea typeface="Calibri"/>
              <a:cs typeface="Calibri"/>
              <a:sym typeface="Calibri"/>
            </a:endParaRPr>
          </a:p>
        </p:txBody>
      </p:sp>
      <p:sp>
        <p:nvSpPr>
          <p:cNvPr id="629" name="Google Shape;629;p37"/>
          <p:cNvSpPr txBox="1"/>
          <p:nvPr/>
        </p:nvSpPr>
        <p:spPr>
          <a:xfrm>
            <a:off x="3420058" y="3729982"/>
            <a:ext cx="2349993" cy="86177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chemeClr val="dk1"/>
              </a:buClr>
              <a:buSzPts val="1400"/>
              <a:buFont typeface="Calibri"/>
              <a:buNone/>
            </a:pPr>
            <a:r>
              <a:rPr lang="es-PE" sz="1400">
                <a:solidFill>
                  <a:schemeClr val="dk1"/>
                </a:solidFill>
                <a:latin typeface="Calibri"/>
                <a:ea typeface="Calibri"/>
                <a:cs typeface="Calibri"/>
                <a:sym typeface="Calibri"/>
              </a:rPr>
              <a:t>Se elige usar una probabilidad del tipo:</a:t>
            </a:r>
            <a:endParaRPr sz="1400">
              <a:solidFill>
                <a:schemeClr val="dk1"/>
              </a:solidFill>
              <a:latin typeface="Calibri"/>
              <a:ea typeface="Calibri"/>
              <a:cs typeface="Calibri"/>
              <a:sym typeface="Calibri"/>
            </a:endParaRPr>
          </a:p>
          <a:p>
            <a:pPr indent="-177800" lvl="0" marL="177800" marR="0" rtl="0" algn="l">
              <a:spcBef>
                <a:spcPts val="0"/>
              </a:spcBef>
              <a:spcAft>
                <a:spcPts val="0"/>
              </a:spcAft>
              <a:buClr>
                <a:srgbClr val="EF4539"/>
              </a:buClr>
              <a:buSzPts val="1400"/>
              <a:buFont typeface="Calibri"/>
              <a:buAutoNum type="arabicPeriod"/>
            </a:pPr>
            <a:r>
              <a:rPr b="1" lang="es-PE" sz="1400">
                <a:solidFill>
                  <a:srgbClr val="EF4539"/>
                </a:solidFill>
                <a:latin typeface="Calibri"/>
                <a:ea typeface="Calibri"/>
                <a:cs typeface="Calibri"/>
                <a:sym typeface="Calibri"/>
              </a:rPr>
              <a:t>CUALITATIVA</a:t>
            </a:r>
            <a:endParaRPr sz="1400">
              <a:solidFill>
                <a:srgbClr val="EF4539"/>
              </a:solidFill>
              <a:latin typeface="Calibri"/>
              <a:ea typeface="Calibri"/>
              <a:cs typeface="Calibri"/>
              <a:sym typeface="Calibri"/>
            </a:endParaRPr>
          </a:p>
          <a:p>
            <a:pPr indent="-177800" lvl="0" marL="177800" marR="0" rtl="0" algn="l">
              <a:spcBef>
                <a:spcPts val="0"/>
              </a:spcBef>
              <a:spcAft>
                <a:spcPts val="0"/>
              </a:spcAft>
              <a:buClr>
                <a:schemeClr val="dk1"/>
              </a:buClr>
              <a:buSzPts val="1200"/>
              <a:buFont typeface="Calibri"/>
              <a:buAutoNum type="arabicPeriod"/>
            </a:pPr>
            <a:r>
              <a:rPr lang="es-PE" sz="1400">
                <a:solidFill>
                  <a:schemeClr val="dk1"/>
                </a:solidFill>
                <a:latin typeface="Calibri"/>
                <a:ea typeface="Calibri"/>
                <a:cs typeface="Calibri"/>
                <a:sym typeface="Calibri"/>
              </a:rPr>
              <a:t>CUANTITATIVA</a:t>
            </a:r>
            <a:endParaRPr sz="1400">
              <a:solidFill>
                <a:schemeClr val="dk1"/>
              </a:solidFill>
              <a:latin typeface="Calibri"/>
              <a:ea typeface="Calibri"/>
              <a:cs typeface="Calibri"/>
              <a:sym typeface="Calibri"/>
            </a:endParaRPr>
          </a:p>
        </p:txBody>
      </p:sp>
      <p:sp>
        <p:nvSpPr>
          <p:cNvPr id="630" name="Google Shape;630;p37"/>
          <p:cNvSpPr/>
          <p:nvPr/>
        </p:nvSpPr>
        <p:spPr>
          <a:xfrm>
            <a:off x="6325692" y="2524520"/>
            <a:ext cx="2349996" cy="1055243"/>
          </a:xfrm>
          <a:prstGeom prst="rect">
            <a:avLst/>
          </a:prstGeom>
          <a:solidFill>
            <a:srgbClr val="FFD7C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600"/>
              <a:buFont typeface="Calibri"/>
              <a:buNone/>
            </a:pPr>
            <a:r>
              <a:rPr lang="es-PE" sz="1600">
                <a:solidFill>
                  <a:schemeClr val="dk1"/>
                </a:solidFill>
                <a:latin typeface="Calibri"/>
                <a:ea typeface="Calibri"/>
                <a:cs typeface="Calibri"/>
                <a:sym typeface="Calibri"/>
              </a:rPr>
              <a:t>ALTA</a:t>
            </a:r>
            <a:endParaRPr sz="1600">
              <a:solidFill>
                <a:schemeClr val="dk1"/>
              </a:solidFill>
              <a:latin typeface="Arial"/>
              <a:ea typeface="Arial"/>
              <a:cs typeface="Arial"/>
              <a:sym typeface="Arial"/>
            </a:endParaRPr>
          </a:p>
        </p:txBody>
      </p:sp>
      <p:sp>
        <p:nvSpPr>
          <p:cNvPr id="631" name="Google Shape;631;p37"/>
          <p:cNvSpPr txBox="1"/>
          <p:nvPr/>
        </p:nvSpPr>
        <p:spPr>
          <a:xfrm>
            <a:off x="6325692" y="2125184"/>
            <a:ext cx="234999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EF4539"/>
              </a:buClr>
              <a:buSzPts val="1800"/>
              <a:buFont typeface="Calibri"/>
              <a:buNone/>
            </a:pPr>
            <a:r>
              <a:rPr b="1" lang="es-PE" sz="1800">
                <a:solidFill>
                  <a:srgbClr val="EF4539"/>
                </a:solidFill>
                <a:latin typeface="Calibri"/>
                <a:ea typeface="Calibri"/>
                <a:cs typeface="Calibri"/>
                <a:sym typeface="Calibri"/>
              </a:rPr>
              <a:t>PRIORIDAD</a:t>
            </a:r>
            <a:endParaRPr b="1" sz="1800">
              <a:solidFill>
                <a:srgbClr val="EF4539"/>
              </a:solidFill>
              <a:latin typeface="Calibri"/>
              <a:ea typeface="Calibri"/>
              <a:cs typeface="Calibri"/>
              <a:sym typeface="Calibri"/>
            </a:endParaRPr>
          </a:p>
        </p:txBody>
      </p:sp>
      <p:sp>
        <p:nvSpPr>
          <p:cNvPr id="632" name="Google Shape;632;p37"/>
          <p:cNvSpPr txBox="1"/>
          <p:nvPr/>
        </p:nvSpPr>
        <p:spPr>
          <a:xfrm>
            <a:off x="6325691" y="3729982"/>
            <a:ext cx="2238646" cy="150810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chemeClr val="dk1"/>
              </a:buClr>
              <a:buSzPts val="1400"/>
              <a:buFont typeface="Calibri"/>
              <a:buNone/>
            </a:pPr>
            <a:r>
              <a:rPr lang="es-PE" sz="1400">
                <a:solidFill>
                  <a:schemeClr val="dk1"/>
                </a:solidFill>
                <a:latin typeface="Calibri"/>
                <a:ea typeface="Calibri"/>
                <a:cs typeface="Calibri"/>
                <a:sym typeface="Calibri"/>
              </a:rPr>
              <a:t>Esta prioridad resulta de una evaluación conjunta entre el impacto y la probabilidad previamente determinados. Puede describirse en tres valores cualitativos: Alta, Media y Baja.</a:t>
            </a:r>
            <a:endParaRPr sz="1400">
              <a:solidFill>
                <a:schemeClr val="dk1"/>
              </a:solidFill>
              <a:latin typeface="Calibri"/>
              <a:ea typeface="Calibri"/>
              <a:cs typeface="Calibri"/>
              <a:sym typeface="Calibri"/>
            </a:endParaRPr>
          </a:p>
        </p:txBody>
      </p:sp>
      <p:sp>
        <p:nvSpPr>
          <p:cNvPr id="633" name="Google Shape;633;p37"/>
          <p:cNvSpPr/>
          <p:nvPr/>
        </p:nvSpPr>
        <p:spPr>
          <a:xfrm>
            <a:off x="503238" y="376836"/>
            <a:ext cx="4748384"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lang="es-PE" sz="1000">
                <a:solidFill>
                  <a:srgbClr val="7F7F7F"/>
                </a:solidFill>
                <a:latin typeface="Calibri"/>
                <a:ea typeface="Calibri"/>
                <a:cs typeface="Calibri"/>
                <a:sym typeface="Calibri"/>
              </a:rPr>
              <a:t>+ </a:t>
            </a:r>
            <a:r>
              <a:rPr lang="es-PE" sz="1000">
                <a:solidFill>
                  <a:srgbClr val="A5A5A5"/>
                </a:solidFill>
                <a:latin typeface="Calibri"/>
                <a:ea typeface="Calibri"/>
                <a:cs typeface="Calibri"/>
                <a:sym typeface="Calibri"/>
              </a:rPr>
              <a:t>ANALIZAR EL IMPACTO, PROBABILIDAD Y PRIORIDAD DE LOS RIESGOS IDENTIFICADOS</a:t>
            </a:r>
            <a:endParaRPr sz="1000">
              <a:solidFill>
                <a:srgbClr val="A5A5A5"/>
              </a:solidFill>
              <a:latin typeface="Calibri"/>
              <a:ea typeface="Calibri"/>
              <a:cs typeface="Calibri"/>
              <a:sym typeface="Calibri"/>
            </a:endParaRPr>
          </a:p>
        </p:txBody>
      </p:sp>
      <p:sp>
        <p:nvSpPr>
          <p:cNvPr id="634" name="Google Shape;634;p37"/>
          <p:cNvSpPr/>
          <p:nvPr/>
        </p:nvSpPr>
        <p:spPr>
          <a:xfrm>
            <a:off x="4843015" y="2412839"/>
            <a:ext cx="2871842" cy="1692057"/>
          </a:xfrm>
          <a:prstGeom prst="roundRect">
            <a:avLst>
              <a:gd fmla="val 11302" name="adj"/>
            </a:avLst>
          </a:prstGeom>
          <a:solidFill>
            <a:srgbClr val="00B1C2"/>
          </a:solidFill>
          <a:ln>
            <a:noFill/>
          </a:ln>
        </p:spPr>
        <p:txBody>
          <a:bodyPr anchorCtr="0" anchor="ctr" bIns="45700" lIns="108000" spcFirstLastPara="1" rIns="108000" wrap="square" tIns="45700">
            <a:noAutofit/>
          </a:bodyPr>
          <a:lstStyle/>
          <a:p>
            <a:pPr indent="0" lvl="0" marL="0" marR="0" rtl="0" algn="l">
              <a:spcBef>
                <a:spcPts val="0"/>
              </a:spcBef>
              <a:spcAft>
                <a:spcPts val="0"/>
              </a:spcAft>
              <a:buClr>
                <a:schemeClr val="lt1"/>
              </a:buClr>
              <a:buSzPts val="1600"/>
              <a:buFont typeface="Calibri"/>
              <a:buNone/>
            </a:pPr>
            <a:r>
              <a:rPr lang="es-PE" sz="1600">
                <a:solidFill>
                  <a:schemeClr val="lt1"/>
                </a:solidFill>
                <a:latin typeface="Calibri"/>
                <a:ea typeface="Calibri"/>
                <a:cs typeface="Calibri"/>
                <a:sym typeface="Calibri"/>
              </a:rPr>
              <a:t>Es posible que al identificar el riesgo se indicó que el impacto preliminar será “</a:t>
            </a:r>
            <a:r>
              <a:rPr b="1" lang="es-PE" sz="1600">
                <a:solidFill>
                  <a:srgbClr val="FFFF00"/>
                </a:solidFill>
                <a:latin typeface="Calibri"/>
                <a:ea typeface="Calibri"/>
                <a:cs typeface="Calibri"/>
                <a:sym typeface="Calibri"/>
              </a:rPr>
              <a:t>retraso</a:t>
            </a:r>
            <a:r>
              <a:rPr lang="es-PE" sz="1600">
                <a:solidFill>
                  <a:schemeClr val="lt1"/>
                </a:solidFill>
                <a:latin typeface="Calibri"/>
                <a:ea typeface="Calibri"/>
                <a:cs typeface="Calibri"/>
                <a:sym typeface="Calibri"/>
              </a:rPr>
              <a:t>”, pero luego del análisis se determine que el proyecto se verá afectado en “</a:t>
            </a:r>
            <a:r>
              <a:rPr b="1" lang="es-PE" sz="1600">
                <a:solidFill>
                  <a:srgbClr val="FFFF00"/>
                </a:solidFill>
                <a:latin typeface="Calibri"/>
                <a:ea typeface="Calibri"/>
                <a:cs typeface="Calibri"/>
                <a:sym typeface="Calibri"/>
              </a:rPr>
              <a:t>sobrecostos</a:t>
            </a:r>
            <a:r>
              <a:rPr lang="es-PE" sz="1600">
                <a:solidFill>
                  <a:schemeClr val="lt1"/>
                </a:solidFill>
                <a:latin typeface="Calibri"/>
                <a:ea typeface="Calibri"/>
                <a:cs typeface="Calibri"/>
                <a:sym typeface="Calibri"/>
              </a:rPr>
              <a:t>”.</a:t>
            </a:r>
            <a:endParaRPr/>
          </a:p>
        </p:txBody>
      </p:sp>
      <p:sp>
        <p:nvSpPr>
          <p:cNvPr id="635" name="Google Shape;635;p37"/>
          <p:cNvSpPr/>
          <p:nvPr/>
        </p:nvSpPr>
        <p:spPr>
          <a:xfrm rot="-5400000">
            <a:off x="5277065" y="1969295"/>
            <a:ext cx="661307" cy="263013"/>
          </a:xfrm>
          <a:prstGeom prst="rightArrow">
            <a:avLst>
              <a:gd fmla="val 50000" name="adj1"/>
              <a:gd fmla="val 50000" name="adj2"/>
            </a:avLst>
          </a:prstGeom>
          <a:solidFill>
            <a:srgbClr val="00B1C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36" name="Google Shape;636;p37"/>
          <p:cNvSpPr/>
          <p:nvPr/>
        </p:nvSpPr>
        <p:spPr>
          <a:xfrm rot="10800000">
            <a:off x="3004457" y="3065130"/>
            <a:ext cx="1898196" cy="263013"/>
          </a:xfrm>
          <a:prstGeom prst="rightArrow">
            <a:avLst>
              <a:gd fmla="val 50000" name="adj1"/>
              <a:gd fmla="val 50000" name="adj2"/>
            </a:avLst>
          </a:prstGeom>
          <a:solidFill>
            <a:srgbClr val="00B1C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graphicFrame>
        <p:nvGraphicFramePr>
          <p:cNvPr id="642" name="Google Shape;642;p38"/>
          <p:cNvGraphicFramePr/>
          <p:nvPr/>
        </p:nvGraphicFramePr>
        <p:xfrm>
          <a:off x="684213" y="1271416"/>
          <a:ext cx="3000000" cy="3000000"/>
        </p:xfrm>
        <a:graphic>
          <a:graphicData uri="http://schemas.openxmlformats.org/drawingml/2006/table">
            <a:tbl>
              <a:tblPr>
                <a:noFill/>
                <a:tableStyleId>{EBD35211-0082-4D93-80A4-9B374B644B0D}</a:tableStyleId>
              </a:tblPr>
              <a:tblGrid>
                <a:gridCol w="254225"/>
                <a:gridCol w="606250"/>
                <a:gridCol w="664925"/>
                <a:gridCol w="2503250"/>
                <a:gridCol w="158750"/>
                <a:gridCol w="633300"/>
                <a:gridCol w="1280950"/>
                <a:gridCol w="547600"/>
                <a:gridCol w="547600"/>
                <a:gridCol w="586700"/>
              </a:tblGrid>
              <a:tr h="267675">
                <a:tc gridSpan="4">
                  <a:txBody>
                    <a:bodyPr/>
                    <a:lstStyle/>
                    <a:p>
                      <a:pPr indent="0" lvl="0" marL="0" marR="0" rtl="0" algn="l">
                        <a:spcBef>
                          <a:spcPts val="0"/>
                        </a:spcBef>
                        <a:spcAft>
                          <a:spcPts val="0"/>
                        </a:spcAft>
                        <a:buClr>
                          <a:srgbClr val="0070C0"/>
                        </a:buClr>
                        <a:buSzPts val="1800"/>
                        <a:buFont typeface="Calibri"/>
                        <a:buNone/>
                      </a:pPr>
                      <a:r>
                        <a:rPr b="1" i="0" lang="es-PE" sz="1800" u="none" strike="noStrike">
                          <a:solidFill>
                            <a:srgbClr val="0070C0"/>
                          </a:solidFill>
                          <a:latin typeface="Calibri"/>
                          <a:ea typeface="Calibri"/>
                          <a:cs typeface="Calibri"/>
                          <a:sym typeface="Calibri"/>
                        </a:rPr>
                        <a:t>Registro de Riesgos</a:t>
                      </a:r>
                      <a:endParaRPr sz="1800"/>
                    </a:p>
                  </a:txBody>
                  <a:tcPr marT="43125" marB="43125" marR="86225" marL="862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hMerge="1"/>
                <a:tc hMerge="1"/>
                <a:tc gridSpan="2">
                  <a:txBody>
                    <a:bodyPr/>
                    <a:lstStyle/>
                    <a:p>
                      <a:pPr indent="0" lvl="0" marL="0" marR="0" rtl="0" algn="ctr">
                        <a:spcBef>
                          <a:spcPts val="0"/>
                        </a:spcBef>
                        <a:spcAft>
                          <a:spcPts val="0"/>
                        </a:spcAft>
                        <a:buClr>
                          <a:schemeClr val="dk1"/>
                        </a:buClr>
                        <a:buSzPts val="1200"/>
                        <a:buFont typeface="Calibri"/>
                        <a:buNone/>
                      </a:pPr>
                      <a:r>
                        <a:rPr b="1" i="0" lang="es-PE" sz="1200" u="none" strike="noStrike">
                          <a:latin typeface="Calibri"/>
                          <a:ea typeface="Calibri"/>
                          <a:cs typeface="Calibri"/>
                          <a:sym typeface="Calibri"/>
                        </a:rPr>
                        <a:t> </a:t>
                      </a:r>
                      <a:endParaRPr sz="1600"/>
                    </a:p>
                  </a:txBody>
                  <a:tcPr marT="43125" marB="43125" marR="86225" marL="862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a:txBody>
                    <a:bodyPr/>
                    <a:lstStyle/>
                    <a:p>
                      <a:pPr indent="0" lvl="0" marL="0" marR="0" rtl="0" algn="ctr">
                        <a:spcBef>
                          <a:spcPts val="0"/>
                        </a:spcBef>
                        <a:spcAft>
                          <a:spcPts val="0"/>
                        </a:spcAft>
                        <a:buClr>
                          <a:schemeClr val="dk1"/>
                        </a:buClr>
                        <a:buSzPts val="1200"/>
                        <a:buFont typeface="Calibri"/>
                        <a:buNone/>
                      </a:pPr>
                      <a:r>
                        <a:rPr b="1" i="0" lang="es-PE" sz="1200" u="none" strike="noStrike">
                          <a:latin typeface="Calibri"/>
                          <a:ea typeface="Calibri"/>
                          <a:cs typeface="Calibri"/>
                          <a:sym typeface="Calibri"/>
                        </a:rPr>
                        <a:t> </a:t>
                      </a:r>
                      <a:endParaRPr sz="1600"/>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200"/>
                        <a:buFont typeface="Calibri"/>
                        <a:buNone/>
                      </a:pPr>
                      <a:r>
                        <a:rPr b="1" i="0" lang="es-PE" sz="1200" u="none" strike="noStrike">
                          <a:latin typeface="Calibri"/>
                          <a:ea typeface="Calibri"/>
                          <a:cs typeface="Calibri"/>
                          <a:sym typeface="Calibri"/>
                        </a:rPr>
                        <a:t> </a:t>
                      </a:r>
                      <a:endParaRPr sz="1600"/>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200"/>
                        <a:buFont typeface="Calibri"/>
                        <a:buNone/>
                      </a:pPr>
                      <a:r>
                        <a:rPr b="1" i="0" lang="es-PE" sz="1200" u="none" strike="noStrike">
                          <a:latin typeface="Calibri"/>
                          <a:ea typeface="Calibri"/>
                          <a:cs typeface="Calibri"/>
                          <a:sym typeface="Calibri"/>
                        </a:rPr>
                        <a:t> </a:t>
                      </a:r>
                      <a:endParaRPr sz="1600"/>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200"/>
                        <a:buFont typeface="Calibri"/>
                        <a:buNone/>
                      </a:pPr>
                      <a:r>
                        <a:rPr b="1" i="0" lang="es-PE" sz="1200" u="none" strike="noStrike">
                          <a:latin typeface="Calibri"/>
                          <a:ea typeface="Calibri"/>
                          <a:cs typeface="Calibri"/>
                          <a:sym typeface="Calibri"/>
                        </a:rPr>
                        <a:t> </a:t>
                      </a:r>
                      <a:endParaRPr sz="1600"/>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29350">
                <a:tc gridSpan="6">
                  <a:txBody>
                    <a:bodyPr/>
                    <a:lstStyle/>
                    <a:p>
                      <a:pPr indent="0" lvl="0" marL="0" marR="0" rtl="0" algn="l">
                        <a:spcBef>
                          <a:spcPts val="0"/>
                        </a:spcBef>
                        <a:spcAft>
                          <a:spcPts val="0"/>
                        </a:spcAft>
                        <a:buClr>
                          <a:schemeClr val="dk1"/>
                        </a:buClr>
                        <a:buSzPts val="800"/>
                        <a:buFont typeface="Calibri"/>
                        <a:buNone/>
                      </a:pPr>
                      <a:r>
                        <a:rPr b="1" i="0" lang="es-PE" sz="800" u="none" strike="noStrike">
                          <a:latin typeface="Calibri"/>
                          <a:ea typeface="Calibri"/>
                          <a:cs typeface="Calibri"/>
                          <a:sym typeface="Calibri"/>
                        </a:rPr>
                        <a:t>Nombre del Proyecto:  Implementación de una aplicación móvil para la Fuerza de Ventas</a:t>
                      </a:r>
                      <a:endParaRPr sz="1800"/>
                    </a:p>
                  </a:txBody>
                  <a:tcPr marT="43125" marB="43125" marR="86225" marL="862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hMerge="1"/>
                <a:tc hMerge="1"/>
                <a:tc hMerge="1"/>
                <a:tc hMerge="1"/>
                <a:tc>
                  <a:txBody>
                    <a:bodyPr/>
                    <a:lstStyle/>
                    <a:p>
                      <a:pPr indent="0" lvl="0" marL="0" marR="0" rtl="0" algn="ctr">
                        <a:spcBef>
                          <a:spcPts val="0"/>
                        </a:spcBef>
                        <a:spcAft>
                          <a:spcPts val="0"/>
                        </a:spcAft>
                        <a:buClr>
                          <a:schemeClr val="dk1"/>
                        </a:buClr>
                        <a:buSzPts val="700"/>
                        <a:buFont typeface="Arial"/>
                        <a:buNone/>
                      </a:pPr>
                      <a:r>
                        <a:t/>
                      </a:r>
                      <a:endParaRPr b="0" i="0" sz="700" u="none" strike="noStrike">
                        <a:latin typeface="Calibri"/>
                        <a:ea typeface="Calibri"/>
                        <a:cs typeface="Calibri"/>
                        <a:sym typeface="Calibri"/>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700"/>
                        <a:buFont typeface="Arial"/>
                        <a:buNone/>
                      </a:pPr>
                      <a:r>
                        <a:t/>
                      </a:r>
                      <a:endParaRPr b="0" i="0" sz="700" u="none" strike="noStrike">
                        <a:latin typeface="Calibri"/>
                        <a:ea typeface="Calibri"/>
                        <a:cs typeface="Calibri"/>
                        <a:sym typeface="Calibri"/>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700"/>
                        <a:buFont typeface="Arial"/>
                        <a:buNone/>
                      </a:pPr>
                      <a:r>
                        <a:t/>
                      </a:r>
                      <a:endParaRPr b="0" i="0" sz="700" u="none" strike="noStrike">
                        <a:latin typeface="Calibri"/>
                        <a:ea typeface="Calibri"/>
                        <a:cs typeface="Calibri"/>
                        <a:sym typeface="Calibri"/>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700"/>
                        <a:buFont typeface="Arial"/>
                        <a:buNone/>
                      </a:pPr>
                      <a:r>
                        <a:t/>
                      </a:r>
                      <a:endParaRPr b="0" i="0" sz="700" u="none" strike="noStrike">
                        <a:latin typeface="Calibri"/>
                        <a:ea typeface="Calibri"/>
                        <a:cs typeface="Calibri"/>
                        <a:sym typeface="Calibri"/>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29350">
                <a:tc gridSpan="5">
                  <a:txBody>
                    <a:bodyPr/>
                    <a:lstStyle/>
                    <a:p>
                      <a:pPr indent="0" lvl="0" marL="0" marR="0" rtl="0" algn="l">
                        <a:spcBef>
                          <a:spcPts val="0"/>
                        </a:spcBef>
                        <a:spcAft>
                          <a:spcPts val="0"/>
                        </a:spcAft>
                        <a:buClr>
                          <a:schemeClr val="dk1"/>
                        </a:buClr>
                        <a:buSzPts val="800"/>
                        <a:buFont typeface="Calibri"/>
                        <a:buNone/>
                      </a:pPr>
                      <a:r>
                        <a:rPr b="1" i="0" lang="es-PE" sz="800" u="none" strike="noStrike">
                          <a:latin typeface="Calibri"/>
                          <a:ea typeface="Calibri"/>
                          <a:cs typeface="Calibri"/>
                          <a:sym typeface="Calibri"/>
                        </a:rPr>
                        <a:t>Gerente del Proyecto:  Javier Pérez</a:t>
                      </a:r>
                      <a:endParaRPr sz="1800"/>
                    </a:p>
                  </a:txBody>
                  <a:tcPr marT="43125" marB="43125" marR="86225" marL="862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hMerge="1"/>
                <a:tc hMerge="1"/>
                <a:tc hMerge="1"/>
                <a:tc>
                  <a:txBody>
                    <a:bodyPr/>
                    <a:lstStyle/>
                    <a:p>
                      <a:pPr indent="0" lvl="0" marL="0" marR="0" rtl="0" algn="ctr">
                        <a:spcBef>
                          <a:spcPts val="0"/>
                        </a:spcBef>
                        <a:spcAft>
                          <a:spcPts val="0"/>
                        </a:spcAft>
                        <a:buClr>
                          <a:schemeClr val="dk1"/>
                        </a:buClr>
                        <a:buSzPts val="700"/>
                        <a:buFont typeface="Arial"/>
                        <a:buNone/>
                      </a:pPr>
                      <a:r>
                        <a:t/>
                      </a:r>
                      <a:endParaRPr b="0" i="0" sz="700" u="none" strike="noStrike">
                        <a:latin typeface="Calibri"/>
                        <a:ea typeface="Calibri"/>
                        <a:cs typeface="Calibri"/>
                        <a:sym typeface="Calibri"/>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700"/>
                        <a:buFont typeface="Calibri"/>
                        <a:buNone/>
                      </a:pPr>
                      <a:r>
                        <a:rPr b="0" i="0" lang="es-PE" sz="700" u="none" strike="noStrike">
                          <a:latin typeface="Calibri"/>
                          <a:ea typeface="Calibri"/>
                          <a:cs typeface="Calibri"/>
                          <a:sym typeface="Calibri"/>
                        </a:rPr>
                        <a:t> </a:t>
                      </a:r>
                      <a:endParaRPr sz="1600"/>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700"/>
                        <a:buFont typeface="Arial"/>
                        <a:buNone/>
                      </a:pPr>
                      <a:r>
                        <a:t/>
                      </a:r>
                      <a:endParaRPr b="0" i="0" sz="700" u="none" strike="noStrike">
                        <a:latin typeface="Calibri"/>
                        <a:ea typeface="Calibri"/>
                        <a:cs typeface="Calibri"/>
                        <a:sym typeface="Calibri"/>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700"/>
                        <a:buFont typeface="Arial"/>
                        <a:buNone/>
                      </a:pPr>
                      <a:r>
                        <a:t/>
                      </a:r>
                      <a:endParaRPr b="0" i="0" sz="700" u="none" strike="noStrike">
                        <a:latin typeface="Calibri"/>
                        <a:ea typeface="Calibri"/>
                        <a:cs typeface="Calibri"/>
                        <a:sym typeface="Calibri"/>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700"/>
                        <a:buFont typeface="Arial"/>
                        <a:buNone/>
                      </a:pPr>
                      <a:r>
                        <a:t/>
                      </a:r>
                      <a:endParaRPr b="0" i="0" sz="700" u="none" strike="noStrike">
                        <a:latin typeface="Calibri"/>
                        <a:ea typeface="Calibri"/>
                        <a:cs typeface="Calibri"/>
                        <a:sym typeface="Calibri"/>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29350">
                <a:tc>
                  <a:txBody>
                    <a:bodyPr/>
                    <a:lstStyle/>
                    <a:p>
                      <a:pPr indent="0" lvl="0" marL="0" marR="0" rtl="0" algn="l">
                        <a:spcBef>
                          <a:spcPts val="0"/>
                        </a:spcBef>
                        <a:spcAft>
                          <a:spcPts val="0"/>
                        </a:spcAft>
                        <a:buClr>
                          <a:srgbClr val="FFFFFF"/>
                        </a:buClr>
                        <a:buSzPts val="200"/>
                        <a:buFont typeface="Calibri"/>
                        <a:buNone/>
                      </a:pPr>
                      <a:r>
                        <a:rPr b="0" i="0" lang="es-PE" sz="200" u="none" strike="noStrike">
                          <a:solidFill>
                            <a:srgbClr val="FFFFFF"/>
                          </a:solidFill>
                          <a:latin typeface="Calibri"/>
                          <a:ea typeface="Calibri"/>
                          <a:cs typeface="Calibri"/>
                          <a:sym typeface="Calibri"/>
                        </a:rPr>
                        <a:t>©</a:t>
                      </a:r>
                      <a:endParaRPr sz="1600"/>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A5A5A5"/>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700"/>
                        <a:buFont typeface="Calibri"/>
                        <a:buNone/>
                      </a:pPr>
                      <a:r>
                        <a:rPr b="0" i="0" lang="es-PE" sz="700" u="none" strike="noStrike">
                          <a:latin typeface="Calibri"/>
                          <a:ea typeface="Calibri"/>
                          <a:cs typeface="Calibri"/>
                          <a:sym typeface="Calibri"/>
                        </a:rPr>
                        <a:t> </a:t>
                      </a:r>
                      <a:endParaRPr sz="1600"/>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A5A5A5"/>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700"/>
                        <a:buFont typeface="Calibri"/>
                        <a:buNone/>
                      </a:pPr>
                      <a:r>
                        <a:rPr b="0" i="0" lang="es-PE" sz="700" u="none" strike="noStrike">
                          <a:latin typeface="Calibri"/>
                          <a:ea typeface="Calibri"/>
                          <a:cs typeface="Calibri"/>
                          <a:sym typeface="Calibri"/>
                        </a:rPr>
                        <a:t> </a:t>
                      </a:r>
                      <a:endParaRPr sz="1600"/>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A5A5A5"/>
                      </a:solidFill>
                      <a:prstDash val="solid"/>
                      <a:round/>
                      <a:headEnd len="sm" w="sm" type="none"/>
                      <a:tailEnd len="sm" w="sm" type="none"/>
                    </a:lnB>
                  </a:tcPr>
                </a:tc>
                <a:tc gridSpan="2">
                  <a:txBody>
                    <a:bodyPr/>
                    <a:lstStyle/>
                    <a:p>
                      <a:pPr indent="0" lvl="0" marL="0" marR="0" rtl="0" algn="ctr">
                        <a:spcBef>
                          <a:spcPts val="0"/>
                        </a:spcBef>
                        <a:spcAft>
                          <a:spcPts val="0"/>
                        </a:spcAft>
                        <a:buClr>
                          <a:schemeClr val="dk1"/>
                        </a:buClr>
                        <a:buSzPts val="700"/>
                        <a:buFont typeface="Calibri"/>
                        <a:buNone/>
                      </a:pPr>
                      <a:r>
                        <a:rPr b="0" i="0" lang="es-PE" sz="700" u="none" strike="noStrike">
                          <a:latin typeface="Calibri"/>
                          <a:ea typeface="Calibri"/>
                          <a:cs typeface="Calibri"/>
                          <a:sym typeface="Calibri"/>
                        </a:rPr>
                        <a:t> </a:t>
                      </a:r>
                      <a:endParaRPr sz="1600"/>
                    </a:p>
                  </a:txBody>
                  <a:tcPr marT="43125" marB="43125" marR="86225" marL="862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A5A5A5"/>
                      </a:solidFill>
                      <a:prstDash val="solid"/>
                      <a:round/>
                      <a:headEnd len="sm" w="sm" type="none"/>
                      <a:tailEnd len="sm" w="sm" type="none"/>
                    </a:lnB>
                  </a:tcPr>
                </a:tc>
                <a:tc hMerge="1"/>
                <a:tc>
                  <a:txBody>
                    <a:bodyPr/>
                    <a:lstStyle/>
                    <a:p>
                      <a:pPr indent="0" lvl="0" marL="0" marR="0" rtl="0" algn="ctr">
                        <a:spcBef>
                          <a:spcPts val="0"/>
                        </a:spcBef>
                        <a:spcAft>
                          <a:spcPts val="0"/>
                        </a:spcAft>
                        <a:buClr>
                          <a:schemeClr val="dk1"/>
                        </a:buClr>
                        <a:buSzPts val="700"/>
                        <a:buFont typeface="Calibri"/>
                        <a:buNone/>
                      </a:pPr>
                      <a:r>
                        <a:rPr b="0" i="0" lang="es-PE" sz="700" u="none" strike="noStrike">
                          <a:latin typeface="Calibri"/>
                          <a:ea typeface="Calibri"/>
                          <a:cs typeface="Calibri"/>
                          <a:sym typeface="Calibri"/>
                        </a:rPr>
                        <a:t> </a:t>
                      </a:r>
                      <a:endParaRPr sz="1600"/>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A5A5A5"/>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700"/>
                        <a:buFont typeface="Calibri"/>
                        <a:buNone/>
                      </a:pPr>
                      <a:r>
                        <a:rPr b="0" i="0" lang="es-PE" sz="700" u="none" strike="noStrike">
                          <a:latin typeface="Calibri"/>
                          <a:ea typeface="Calibri"/>
                          <a:cs typeface="Calibri"/>
                          <a:sym typeface="Calibri"/>
                        </a:rPr>
                        <a:t> </a:t>
                      </a:r>
                      <a:endParaRPr sz="1600"/>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A5A5A5"/>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700"/>
                        <a:buFont typeface="Calibri"/>
                        <a:buNone/>
                      </a:pPr>
                      <a:r>
                        <a:rPr b="0" i="0" lang="es-PE" sz="700" u="none" strike="noStrike">
                          <a:latin typeface="Calibri"/>
                          <a:ea typeface="Calibri"/>
                          <a:cs typeface="Calibri"/>
                          <a:sym typeface="Calibri"/>
                        </a:rPr>
                        <a:t> </a:t>
                      </a:r>
                      <a:endParaRPr sz="1600"/>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A5A5A5"/>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700"/>
                        <a:buFont typeface="Calibri"/>
                        <a:buNone/>
                      </a:pPr>
                      <a:r>
                        <a:rPr b="0" i="0" lang="es-PE" sz="700" u="none" strike="noStrike">
                          <a:latin typeface="Calibri"/>
                          <a:ea typeface="Calibri"/>
                          <a:cs typeface="Calibri"/>
                          <a:sym typeface="Calibri"/>
                        </a:rPr>
                        <a:t> </a:t>
                      </a:r>
                      <a:endParaRPr sz="1600"/>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A5A5A5"/>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700"/>
                        <a:buFont typeface="Calibri"/>
                        <a:buNone/>
                      </a:pPr>
                      <a:r>
                        <a:rPr b="0" i="0" lang="es-PE" sz="700" u="none" strike="noStrike">
                          <a:latin typeface="Calibri"/>
                          <a:ea typeface="Calibri"/>
                          <a:cs typeface="Calibri"/>
                          <a:sym typeface="Calibri"/>
                        </a:rPr>
                        <a:t> </a:t>
                      </a:r>
                      <a:endParaRPr sz="1600"/>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A5A5A5"/>
                      </a:solidFill>
                      <a:prstDash val="solid"/>
                      <a:round/>
                      <a:headEnd len="sm" w="sm" type="none"/>
                      <a:tailEnd len="sm" w="sm" type="none"/>
                    </a:lnB>
                  </a:tcPr>
                </a:tc>
              </a:tr>
              <a:tr h="311225">
                <a:tc gridSpan="5">
                  <a:txBody>
                    <a:bodyPr/>
                    <a:lstStyle/>
                    <a:p>
                      <a:pPr indent="0" lvl="0" marL="0" marR="0" rtl="0" algn="ctr">
                        <a:spcBef>
                          <a:spcPts val="0"/>
                        </a:spcBef>
                        <a:spcAft>
                          <a:spcPts val="0"/>
                        </a:spcAft>
                        <a:buClr>
                          <a:schemeClr val="dk1"/>
                        </a:buClr>
                        <a:buSzPts val="800"/>
                        <a:buFont typeface="Calibri"/>
                        <a:buNone/>
                      </a:pPr>
                      <a:r>
                        <a:rPr b="1" i="0" lang="es-PE" sz="800" u="none" strike="noStrike">
                          <a:latin typeface="Calibri"/>
                          <a:ea typeface="Calibri"/>
                          <a:cs typeface="Calibri"/>
                          <a:sym typeface="Calibri"/>
                        </a:rPr>
                        <a:t>Descripción</a:t>
                      </a:r>
                      <a:endParaRPr sz="1600"/>
                    </a:p>
                  </a:txBody>
                  <a:tcPr marT="43125" marB="43125" marR="86225" marL="86225"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FC000"/>
                    </a:solidFill>
                  </a:tcPr>
                </a:tc>
                <a:tc hMerge="1"/>
                <a:tc hMerge="1"/>
                <a:tc hMerge="1"/>
                <a:tc hMerge="1"/>
                <a:tc>
                  <a:txBody>
                    <a:bodyPr/>
                    <a:lstStyle/>
                    <a:p>
                      <a:pPr indent="0" lvl="0" marL="0" marR="0" rtl="0" algn="ctr">
                        <a:spcBef>
                          <a:spcPts val="0"/>
                        </a:spcBef>
                        <a:spcAft>
                          <a:spcPts val="0"/>
                        </a:spcAft>
                        <a:buClr>
                          <a:schemeClr val="dk1"/>
                        </a:buClr>
                        <a:buSzPts val="800"/>
                        <a:buFont typeface="Calibri"/>
                        <a:buNone/>
                      </a:pPr>
                      <a:r>
                        <a:rPr b="1" i="0" lang="es-PE" sz="800" u="none" strike="noStrike">
                          <a:latin typeface="Calibri"/>
                          <a:ea typeface="Calibri"/>
                          <a:cs typeface="Calibri"/>
                          <a:sym typeface="Calibri"/>
                        </a:rPr>
                        <a:t> </a:t>
                      </a:r>
                      <a:endParaRPr sz="1600"/>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FC000"/>
                    </a:solidFill>
                  </a:tcPr>
                </a:tc>
                <a:tc gridSpan="4">
                  <a:txBody>
                    <a:bodyPr/>
                    <a:lstStyle/>
                    <a:p>
                      <a:pPr indent="0" lvl="0" marL="0" marR="0" rtl="0" algn="ctr">
                        <a:spcBef>
                          <a:spcPts val="0"/>
                        </a:spcBef>
                        <a:spcAft>
                          <a:spcPts val="0"/>
                        </a:spcAft>
                        <a:buClr>
                          <a:schemeClr val="dk1"/>
                        </a:buClr>
                        <a:buSzPts val="800"/>
                        <a:buFont typeface="Calibri"/>
                        <a:buNone/>
                      </a:pPr>
                      <a:r>
                        <a:rPr b="1" i="0" lang="es-PE" sz="800" u="none" strike="noStrike">
                          <a:latin typeface="Calibri"/>
                          <a:ea typeface="Calibri"/>
                          <a:cs typeface="Calibri"/>
                          <a:sym typeface="Calibri"/>
                        </a:rPr>
                        <a:t>Análisis</a:t>
                      </a:r>
                      <a:endParaRPr sz="1600"/>
                    </a:p>
                  </a:txBody>
                  <a:tcPr marT="43125" marB="43125" marR="86225" marL="86225"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92D050"/>
                    </a:solidFill>
                  </a:tcPr>
                </a:tc>
                <a:tc hMerge="1"/>
                <a:tc hMerge="1"/>
                <a:tc hMerge="1"/>
              </a:tr>
              <a:tr h="435725">
                <a:tc>
                  <a:txBody>
                    <a:bodyPr/>
                    <a:lstStyle/>
                    <a:p>
                      <a:pPr indent="0" lvl="0" marL="0" marR="0" rtl="0" algn="ctr">
                        <a:spcBef>
                          <a:spcPts val="0"/>
                        </a:spcBef>
                        <a:spcAft>
                          <a:spcPts val="0"/>
                        </a:spcAft>
                        <a:buClr>
                          <a:schemeClr val="dk1"/>
                        </a:buClr>
                        <a:buSzPts val="700"/>
                        <a:buFont typeface="Calibri"/>
                        <a:buNone/>
                      </a:pPr>
                      <a:r>
                        <a:rPr b="1" i="0" lang="es-PE" sz="700" u="none" strike="noStrike">
                          <a:latin typeface="Calibri"/>
                          <a:ea typeface="Calibri"/>
                          <a:cs typeface="Calibri"/>
                          <a:sym typeface="Calibri"/>
                        </a:rPr>
                        <a:t>Cod.</a:t>
                      </a:r>
                      <a:endParaRPr sz="1600"/>
                    </a:p>
                  </a:txBody>
                  <a:tcPr marT="0" marB="0" marR="0" marL="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7F7F7F"/>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Clr>
                          <a:schemeClr val="dk1"/>
                        </a:buClr>
                        <a:buSzPts val="700"/>
                        <a:buFont typeface="Calibri"/>
                        <a:buNone/>
                      </a:pPr>
                      <a:r>
                        <a:rPr b="1" i="0" lang="es-PE" sz="700" u="none" strike="noStrike">
                          <a:latin typeface="Calibri"/>
                          <a:ea typeface="Calibri"/>
                          <a:cs typeface="Calibri"/>
                          <a:sym typeface="Calibri"/>
                        </a:rPr>
                        <a:t>Fecha Identific</a:t>
                      </a:r>
                      <a:endParaRPr sz="1600"/>
                    </a:p>
                  </a:txBody>
                  <a:tcPr marT="0" marB="0" marR="0" marL="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7F7F7F"/>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Clr>
                          <a:schemeClr val="dk1"/>
                        </a:buClr>
                        <a:buSzPts val="700"/>
                        <a:buFont typeface="Calibri"/>
                        <a:buNone/>
                      </a:pPr>
                      <a:r>
                        <a:rPr b="1" i="0" lang="es-PE" sz="700" u="none" strike="noStrike">
                          <a:latin typeface="Calibri"/>
                          <a:ea typeface="Calibri"/>
                          <a:cs typeface="Calibri"/>
                          <a:sym typeface="Calibri"/>
                        </a:rPr>
                        <a:t>Identificado por</a:t>
                      </a:r>
                      <a:endParaRPr sz="1600"/>
                    </a:p>
                  </a:txBody>
                  <a:tcPr marT="0" marB="0" marR="0" marL="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7F7F7F"/>
                      </a:solidFill>
                      <a:prstDash val="solid"/>
                      <a:round/>
                      <a:headEnd len="sm" w="sm" type="none"/>
                      <a:tailEnd len="sm" w="sm" type="none"/>
                    </a:lnB>
                    <a:solidFill>
                      <a:srgbClr val="D8D8D8"/>
                    </a:solidFill>
                  </a:tcPr>
                </a:tc>
                <a:tc gridSpan="2">
                  <a:txBody>
                    <a:bodyPr/>
                    <a:lstStyle/>
                    <a:p>
                      <a:pPr indent="0" lvl="0" marL="0" marR="0" rtl="0" algn="ctr">
                        <a:spcBef>
                          <a:spcPts val="0"/>
                        </a:spcBef>
                        <a:spcAft>
                          <a:spcPts val="0"/>
                        </a:spcAft>
                        <a:buClr>
                          <a:schemeClr val="dk1"/>
                        </a:buClr>
                        <a:buSzPts val="700"/>
                        <a:buFont typeface="Calibri"/>
                        <a:buNone/>
                      </a:pPr>
                      <a:r>
                        <a:rPr b="1" i="0" lang="es-PE" sz="700" u="none" strike="noStrike">
                          <a:latin typeface="Calibri"/>
                          <a:ea typeface="Calibri"/>
                          <a:cs typeface="Calibri"/>
                          <a:sym typeface="Calibri"/>
                        </a:rPr>
                        <a:t>Descripción del Riesgo</a:t>
                      </a:r>
                      <a:endParaRPr sz="1600"/>
                    </a:p>
                  </a:txBody>
                  <a:tcPr marT="43125" marB="43125" marR="86225" marL="86225"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7F7F7F"/>
                      </a:solidFill>
                      <a:prstDash val="solid"/>
                      <a:round/>
                      <a:headEnd len="sm" w="sm" type="none"/>
                      <a:tailEnd len="sm" w="sm" type="none"/>
                    </a:lnB>
                    <a:solidFill>
                      <a:srgbClr val="D8D8D8"/>
                    </a:solidFill>
                  </a:tcPr>
                </a:tc>
                <a:tc hMerge="1"/>
                <a:tc>
                  <a:txBody>
                    <a:bodyPr/>
                    <a:lstStyle/>
                    <a:p>
                      <a:pPr indent="0" lvl="0" marL="0" marR="0" rtl="0" algn="ctr">
                        <a:spcBef>
                          <a:spcPts val="0"/>
                        </a:spcBef>
                        <a:spcAft>
                          <a:spcPts val="0"/>
                        </a:spcAft>
                        <a:buClr>
                          <a:schemeClr val="dk1"/>
                        </a:buClr>
                        <a:buSzPts val="700"/>
                        <a:buFont typeface="Calibri"/>
                        <a:buNone/>
                      </a:pPr>
                      <a:r>
                        <a:rPr b="1" i="0" lang="es-PE" sz="700" u="none" strike="noStrike">
                          <a:latin typeface="Calibri"/>
                          <a:ea typeface="Calibri"/>
                          <a:cs typeface="Calibri"/>
                          <a:sym typeface="Calibri"/>
                        </a:rPr>
                        <a:t>Categoría</a:t>
                      </a:r>
                      <a:endParaRPr sz="1600"/>
                    </a:p>
                  </a:txBody>
                  <a:tcPr marT="0" marB="0" marR="0" marL="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7F7F7F"/>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Clr>
                          <a:schemeClr val="dk1"/>
                        </a:buClr>
                        <a:buSzPts val="700"/>
                        <a:buFont typeface="Calibri"/>
                        <a:buNone/>
                      </a:pPr>
                      <a:r>
                        <a:rPr b="1" i="0" lang="es-PE" sz="700" u="none" strike="noStrike">
                          <a:latin typeface="Calibri"/>
                          <a:ea typeface="Calibri"/>
                          <a:cs typeface="Calibri"/>
                          <a:sym typeface="Calibri"/>
                        </a:rPr>
                        <a:t>Descripción del Impacto</a:t>
                      </a:r>
                      <a:endParaRPr sz="1600"/>
                    </a:p>
                  </a:txBody>
                  <a:tcPr marT="0" marB="0" marR="0" marL="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7F7F7F"/>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Clr>
                          <a:schemeClr val="dk1"/>
                        </a:buClr>
                        <a:buSzPts val="700"/>
                        <a:buFont typeface="Calibri"/>
                        <a:buNone/>
                      </a:pPr>
                      <a:r>
                        <a:rPr b="1" i="0" lang="es-PE" sz="700" u="none" strike="noStrike">
                          <a:latin typeface="Calibri"/>
                          <a:ea typeface="Calibri"/>
                          <a:cs typeface="Calibri"/>
                          <a:sym typeface="Calibri"/>
                        </a:rPr>
                        <a:t>Impacto</a:t>
                      </a:r>
                      <a:endParaRPr sz="1600"/>
                    </a:p>
                  </a:txBody>
                  <a:tcPr marT="0" marB="0" marR="0" marL="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7F7F7F"/>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Clr>
                          <a:schemeClr val="dk1"/>
                        </a:buClr>
                        <a:buSzPts val="700"/>
                        <a:buFont typeface="Calibri"/>
                        <a:buNone/>
                      </a:pPr>
                      <a:r>
                        <a:rPr b="1" i="0" lang="es-PE" sz="700" u="none" strike="noStrike">
                          <a:latin typeface="Calibri"/>
                          <a:ea typeface="Calibri"/>
                          <a:cs typeface="Calibri"/>
                          <a:sym typeface="Calibri"/>
                        </a:rPr>
                        <a:t>Prob</a:t>
                      </a:r>
                      <a:endParaRPr sz="1600"/>
                    </a:p>
                  </a:txBody>
                  <a:tcPr marT="0" marB="0" marR="0" marL="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7F7F7F"/>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Clr>
                          <a:schemeClr val="dk1"/>
                        </a:buClr>
                        <a:buSzPts val="700"/>
                        <a:buFont typeface="Calibri"/>
                        <a:buNone/>
                      </a:pPr>
                      <a:r>
                        <a:rPr b="1" i="0" lang="es-PE" sz="700" u="none" strike="noStrike">
                          <a:latin typeface="Calibri"/>
                          <a:ea typeface="Calibri"/>
                          <a:cs typeface="Calibri"/>
                          <a:sym typeface="Calibri"/>
                        </a:rPr>
                        <a:t>Prioridad</a:t>
                      </a:r>
                      <a:endParaRPr sz="1600"/>
                    </a:p>
                  </a:txBody>
                  <a:tcPr marT="0" marB="0" marR="0" marL="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7F7F7F"/>
                      </a:solidFill>
                      <a:prstDash val="solid"/>
                      <a:round/>
                      <a:headEnd len="sm" w="sm" type="none"/>
                      <a:tailEnd len="sm" w="sm" type="none"/>
                    </a:lnB>
                    <a:solidFill>
                      <a:srgbClr val="D8D8D8"/>
                    </a:solidFill>
                  </a:tcPr>
                </a:tc>
              </a:tr>
              <a:tr h="678475">
                <a:tc>
                  <a:txBody>
                    <a:bodyPr/>
                    <a:lstStyle/>
                    <a:p>
                      <a:pPr indent="0" lvl="0" marL="0" marR="0" rtl="0" algn="ctr">
                        <a:spcBef>
                          <a:spcPts val="0"/>
                        </a:spcBef>
                        <a:spcAft>
                          <a:spcPts val="0"/>
                        </a:spcAft>
                        <a:buClr>
                          <a:schemeClr val="dk1"/>
                        </a:buClr>
                        <a:buSzPts val="700"/>
                        <a:buFont typeface="Calibri"/>
                        <a:buNone/>
                      </a:pPr>
                      <a:r>
                        <a:rPr b="0" i="0" lang="es-PE" sz="700" u="none" strike="noStrike">
                          <a:latin typeface="Calibri"/>
                          <a:ea typeface="Calibri"/>
                          <a:cs typeface="Calibri"/>
                          <a:sym typeface="Calibri"/>
                        </a:rPr>
                        <a:t>R1</a:t>
                      </a:r>
                      <a:endParaRPr sz="1600"/>
                    </a:p>
                  </a:txBody>
                  <a:tcPr marT="0" marB="0" marR="0" marL="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Clr>
                          <a:schemeClr val="dk1"/>
                        </a:buClr>
                        <a:buSzPts val="700"/>
                        <a:buFont typeface="Calibri"/>
                        <a:buNone/>
                      </a:pPr>
                      <a:r>
                        <a:rPr b="0" i="0" lang="es-PE" sz="700" u="none" strike="noStrike">
                          <a:latin typeface="Calibri"/>
                          <a:ea typeface="Calibri"/>
                          <a:cs typeface="Calibri"/>
                          <a:sym typeface="Calibri"/>
                        </a:rPr>
                        <a:t>13/05/2024</a:t>
                      </a:r>
                      <a:endParaRPr sz="1600"/>
                    </a:p>
                  </a:txBody>
                  <a:tcPr marT="0" marB="0" marR="0" marL="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Clr>
                          <a:schemeClr val="dk1"/>
                        </a:buClr>
                        <a:buSzPts val="700"/>
                        <a:buFont typeface="Calibri"/>
                        <a:buNone/>
                      </a:pPr>
                      <a:r>
                        <a:rPr b="0" i="0" lang="es-PE" sz="700" u="none" strike="noStrike">
                          <a:latin typeface="Calibri"/>
                          <a:ea typeface="Calibri"/>
                          <a:cs typeface="Calibri"/>
                          <a:sym typeface="Calibri"/>
                        </a:rPr>
                        <a:t>Raúl Arias</a:t>
                      </a:r>
                      <a:endParaRPr sz="1600"/>
                    </a:p>
                  </a:txBody>
                  <a:tcPr marT="0" marB="0" marR="0" marL="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gridSpan="2">
                  <a:txBody>
                    <a:bodyPr/>
                    <a:lstStyle/>
                    <a:p>
                      <a:pPr indent="0" lvl="0" marL="0" marR="0" rtl="0" algn="ctr">
                        <a:spcBef>
                          <a:spcPts val="0"/>
                        </a:spcBef>
                        <a:spcAft>
                          <a:spcPts val="0"/>
                        </a:spcAft>
                        <a:buClr>
                          <a:schemeClr val="dk1"/>
                        </a:buClr>
                        <a:buSzPts val="700"/>
                        <a:buFont typeface="Calibri"/>
                        <a:buNone/>
                      </a:pPr>
                      <a:r>
                        <a:rPr b="0" i="0" lang="es-PE" sz="700" u="none" strike="noStrike">
                          <a:latin typeface="Calibri"/>
                          <a:ea typeface="Calibri"/>
                          <a:cs typeface="Calibri"/>
                          <a:sym typeface="Calibri"/>
                        </a:rPr>
                        <a:t>Debido a posible retraso de pagos es probable que el hardware requerido para las pruebas móviles no esté disponible en la fecha de la fase de implementación y pruebas lo cual generaría un retraso en proyecto.</a:t>
                      </a:r>
                      <a:endParaRPr sz="1600"/>
                    </a:p>
                  </a:txBody>
                  <a:tcPr marT="43125" marB="43125" marR="86225" marL="86225"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hMerge="1"/>
                <a:tc>
                  <a:txBody>
                    <a:bodyPr/>
                    <a:lstStyle/>
                    <a:p>
                      <a:pPr indent="0" lvl="0" marL="0" marR="0" rtl="0" algn="ctr">
                        <a:spcBef>
                          <a:spcPts val="0"/>
                        </a:spcBef>
                        <a:spcAft>
                          <a:spcPts val="0"/>
                        </a:spcAft>
                        <a:buClr>
                          <a:schemeClr val="dk1"/>
                        </a:buClr>
                        <a:buSzPts val="700"/>
                        <a:buFont typeface="Calibri"/>
                        <a:buNone/>
                      </a:pPr>
                      <a:r>
                        <a:rPr b="0" i="0" lang="es-PE" sz="700" u="none" strike="noStrike">
                          <a:latin typeface="Calibri"/>
                          <a:ea typeface="Calibri"/>
                          <a:cs typeface="Calibri"/>
                          <a:sym typeface="Calibri"/>
                        </a:rPr>
                        <a:t>Externo</a:t>
                      </a:r>
                      <a:endParaRPr sz="1600"/>
                    </a:p>
                  </a:txBody>
                  <a:tcPr marT="0" marB="0" marR="0" marL="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700"/>
                        <a:buFont typeface="Calibri"/>
                        <a:buNone/>
                      </a:pPr>
                      <a:r>
                        <a:rPr b="0" i="0" lang="es-PE" sz="700" u="none" strike="noStrike">
                          <a:latin typeface="Calibri"/>
                          <a:ea typeface="Calibri"/>
                          <a:cs typeface="Calibri"/>
                          <a:sym typeface="Calibri"/>
                        </a:rPr>
                        <a:t>Demora de 03 días en la ejecución de las pruebas móviles.</a:t>
                      </a:r>
                      <a:endParaRPr sz="1600"/>
                    </a:p>
                  </a:txBody>
                  <a:tcPr marT="0" marB="0" marR="0" marL="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700"/>
                        <a:buFont typeface="Calibri"/>
                        <a:buNone/>
                      </a:pPr>
                      <a:r>
                        <a:rPr b="0" i="0" lang="es-PE" sz="700" u="none" strike="noStrike">
                          <a:latin typeface="Calibri"/>
                          <a:ea typeface="Calibri"/>
                          <a:cs typeface="Calibri"/>
                          <a:sym typeface="Calibri"/>
                        </a:rPr>
                        <a:t>Alta</a:t>
                      </a:r>
                      <a:endParaRPr sz="1600"/>
                    </a:p>
                  </a:txBody>
                  <a:tcPr marT="0" marB="0" marR="0" marL="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700"/>
                        <a:buFont typeface="Calibri"/>
                        <a:buNone/>
                      </a:pPr>
                      <a:r>
                        <a:rPr b="0" i="0" lang="es-PE" sz="700" u="none" strike="noStrike">
                          <a:latin typeface="Calibri"/>
                          <a:ea typeface="Calibri"/>
                          <a:cs typeface="Calibri"/>
                          <a:sym typeface="Calibri"/>
                        </a:rPr>
                        <a:t>Alta</a:t>
                      </a:r>
                      <a:endParaRPr sz="1600"/>
                    </a:p>
                  </a:txBody>
                  <a:tcPr marT="0" marB="0" marR="0" marL="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700"/>
                        <a:buFont typeface="Calibri"/>
                        <a:buNone/>
                      </a:pPr>
                      <a:r>
                        <a:rPr b="0" i="0" lang="es-PE" sz="700" u="none" strike="noStrike">
                          <a:latin typeface="Calibri"/>
                          <a:ea typeface="Calibri"/>
                          <a:cs typeface="Calibri"/>
                          <a:sym typeface="Calibri"/>
                        </a:rPr>
                        <a:t>Alta</a:t>
                      </a:r>
                      <a:endParaRPr sz="1600"/>
                    </a:p>
                  </a:txBody>
                  <a:tcPr marT="0" marB="0" marR="0" marL="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728300">
                <a:tc>
                  <a:txBody>
                    <a:bodyPr/>
                    <a:lstStyle/>
                    <a:p>
                      <a:pPr indent="0" lvl="0" marL="0" marR="0" rtl="0" algn="ctr">
                        <a:spcBef>
                          <a:spcPts val="0"/>
                        </a:spcBef>
                        <a:spcAft>
                          <a:spcPts val="0"/>
                        </a:spcAft>
                        <a:buClr>
                          <a:schemeClr val="dk1"/>
                        </a:buClr>
                        <a:buSzPts val="700"/>
                        <a:buFont typeface="Calibri"/>
                        <a:buNone/>
                      </a:pPr>
                      <a:r>
                        <a:rPr b="0" i="0" lang="es-PE" sz="700" u="none" strike="noStrike">
                          <a:latin typeface="Calibri"/>
                          <a:ea typeface="Calibri"/>
                          <a:cs typeface="Calibri"/>
                          <a:sym typeface="Calibri"/>
                        </a:rPr>
                        <a:t>R2</a:t>
                      </a:r>
                      <a:endParaRPr sz="1600"/>
                    </a:p>
                  </a:txBody>
                  <a:tcPr marT="0" marB="0" marR="0" marL="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Clr>
                          <a:schemeClr val="dk1"/>
                        </a:buClr>
                        <a:buSzPts val="700"/>
                        <a:buFont typeface="Calibri"/>
                        <a:buNone/>
                      </a:pPr>
                      <a:r>
                        <a:rPr b="0" i="0" lang="es-PE" sz="700" u="none" strike="noStrike">
                          <a:latin typeface="Calibri"/>
                          <a:ea typeface="Calibri"/>
                          <a:cs typeface="Calibri"/>
                          <a:sym typeface="Calibri"/>
                        </a:rPr>
                        <a:t>8/04/2024</a:t>
                      </a:r>
                      <a:endParaRPr sz="1600"/>
                    </a:p>
                  </a:txBody>
                  <a:tcPr marT="0" marB="0" marR="0" marL="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Clr>
                          <a:schemeClr val="dk1"/>
                        </a:buClr>
                        <a:buSzPts val="700"/>
                        <a:buFont typeface="Calibri"/>
                        <a:buNone/>
                      </a:pPr>
                      <a:r>
                        <a:rPr b="0" i="0" lang="es-PE" sz="700" u="none" strike="noStrike">
                          <a:latin typeface="Calibri"/>
                          <a:ea typeface="Calibri"/>
                          <a:cs typeface="Calibri"/>
                          <a:sym typeface="Calibri"/>
                        </a:rPr>
                        <a:t>Miguel Cerna</a:t>
                      </a:r>
                      <a:endParaRPr sz="1600"/>
                    </a:p>
                  </a:txBody>
                  <a:tcPr marT="0" marB="0" marR="0" marL="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gridSpan="2">
                  <a:txBody>
                    <a:bodyPr/>
                    <a:lstStyle/>
                    <a:p>
                      <a:pPr indent="0" lvl="0" marL="0" marR="0" rtl="0" algn="ctr">
                        <a:spcBef>
                          <a:spcPts val="0"/>
                        </a:spcBef>
                        <a:spcAft>
                          <a:spcPts val="0"/>
                        </a:spcAft>
                        <a:buClr>
                          <a:schemeClr val="dk1"/>
                        </a:buClr>
                        <a:buSzPts val="700"/>
                        <a:buFont typeface="Calibri"/>
                        <a:buNone/>
                      </a:pPr>
                      <a:r>
                        <a:rPr b="0" i="0" lang="es-PE" sz="700" u="none" strike="noStrike">
                          <a:latin typeface="Calibri"/>
                          <a:ea typeface="Calibri"/>
                          <a:cs typeface="Calibri"/>
                          <a:sym typeface="Calibri"/>
                        </a:rPr>
                        <a:t>Debido a imprecisiones en las definiciones funcionales es posible que se produzcan solicitudes de cambio en las funcionalidades del producto lo cual impactaría en el tiempo de entrega del proyecto y en los costos asociados.</a:t>
                      </a:r>
                      <a:endParaRPr sz="1600"/>
                    </a:p>
                  </a:txBody>
                  <a:tcPr marT="43125" marB="43125" marR="86225" marL="86225"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hMerge="1"/>
                <a:tc>
                  <a:txBody>
                    <a:bodyPr/>
                    <a:lstStyle/>
                    <a:p>
                      <a:pPr indent="0" lvl="0" marL="0" marR="0" rtl="0" algn="ctr">
                        <a:spcBef>
                          <a:spcPts val="0"/>
                        </a:spcBef>
                        <a:spcAft>
                          <a:spcPts val="0"/>
                        </a:spcAft>
                        <a:buClr>
                          <a:schemeClr val="dk1"/>
                        </a:buClr>
                        <a:buSzPts val="700"/>
                        <a:buFont typeface="Calibri"/>
                        <a:buNone/>
                      </a:pPr>
                      <a:r>
                        <a:rPr b="0" i="0" lang="es-PE" sz="700" u="none" strike="noStrike">
                          <a:latin typeface="Calibri"/>
                          <a:ea typeface="Calibri"/>
                          <a:cs typeface="Calibri"/>
                          <a:sym typeface="Calibri"/>
                        </a:rPr>
                        <a:t>Gestión del Proyecto</a:t>
                      </a:r>
                      <a:endParaRPr sz="1600"/>
                    </a:p>
                  </a:txBody>
                  <a:tcPr marT="0" marB="0" marR="0" marL="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700"/>
                        <a:buFont typeface="Calibri"/>
                        <a:buNone/>
                      </a:pPr>
                      <a:r>
                        <a:rPr b="0" i="0" lang="es-PE" sz="700" u="none" strike="noStrike">
                          <a:latin typeface="Calibri"/>
                          <a:ea typeface="Calibri"/>
                          <a:cs typeface="Calibri"/>
                          <a:sym typeface="Calibri"/>
                        </a:rPr>
                        <a:t>Que se necesite incluir recursos adicionales y aumente un 15 % el costo del proyecto.</a:t>
                      </a:r>
                      <a:endParaRPr sz="1600"/>
                    </a:p>
                  </a:txBody>
                  <a:tcPr marT="0" marB="0" marR="0" marL="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700"/>
                        <a:buFont typeface="Calibri"/>
                        <a:buNone/>
                      </a:pPr>
                      <a:r>
                        <a:rPr b="0" i="0" lang="es-PE" sz="700" u="none" strike="noStrike">
                          <a:latin typeface="Calibri"/>
                          <a:ea typeface="Calibri"/>
                          <a:cs typeface="Calibri"/>
                          <a:sym typeface="Calibri"/>
                        </a:rPr>
                        <a:t>Media</a:t>
                      </a:r>
                      <a:endParaRPr sz="1600"/>
                    </a:p>
                  </a:txBody>
                  <a:tcPr marT="0" marB="0" marR="0" marL="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700"/>
                        <a:buFont typeface="Calibri"/>
                        <a:buNone/>
                      </a:pPr>
                      <a:r>
                        <a:rPr b="0" i="0" lang="es-PE" sz="700" u="none" strike="noStrike">
                          <a:latin typeface="Calibri"/>
                          <a:ea typeface="Calibri"/>
                          <a:cs typeface="Calibri"/>
                          <a:sym typeface="Calibri"/>
                        </a:rPr>
                        <a:t>Baja</a:t>
                      </a:r>
                      <a:endParaRPr sz="1600"/>
                    </a:p>
                  </a:txBody>
                  <a:tcPr marT="0" marB="0" marR="0" marL="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700"/>
                        <a:buFont typeface="Calibri"/>
                        <a:buNone/>
                      </a:pPr>
                      <a:r>
                        <a:rPr b="0" i="0" lang="es-PE" sz="700" u="none" strike="noStrike">
                          <a:latin typeface="Calibri"/>
                          <a:ea typeface="Calibri"/>
                          <a:cs typeface="Calibri"/>
                          <a:sym typeface="Calibri"/>
                        </a:rPr>
                        <a:t>Media</a:t>
                      </a:r>
                      <a:endParaRPr sz="1600"/>
                    </a:p>
                  </a:txBody>
                  <a:tcPr marT="0" marB="0" marR="0" marL="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740725">
                <a:tc>
                  <a:txBody>
                    <a:bodyPr/>
                    <a:lstStyle/>
                    <a:p>
                      <a:pPr indent="0" lvl="0" marL="0" marR="0" rtl="0" algn="ctr">
                        <a:spcBef>
                          <a:spcPts val="0"/>
                        </a:spcBef>
                        <a:spcAft>
                          <a:spcPts val="0"/>
                        </a:spcAft>
                        <a:buClr>
                          <a:schemeClr val="dk1"/>
                        </a:buClr>
                        <a:buSzPts val="700"/>
                        <a:buFont typeface="Calibri"/>
                        <a:buNone/>
                      </a:pPr>
                      <a:r>
                        <a:rPr b="0" i="0" lang="es-PE" sz="700" u="none" strike="noStrike">
                          <a:latin typeface="Calibri"/>
                          <a:ea typeface="Calibri"/>
                          <a:cs typeface="Calibri"/>
                          <a:sym typeface="Calibri"/>
                        </a:rPr>
                        <a:t>R3</a:t>
                      </a:r>
                      <a:endParaRPr sz="1600"/>
                    </a:p>
                  </a:txBody>
                  <a:tcPr marT="0" marB="0" marR="0" marL="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Clr>
                          <a:schemeClr val="dk1"/>
                        </a:buClr>
                        <a:buSzPts val="700"/>
                        <a:buFont typeface="Calibri"/>
                        <a:buNone/>
                      </a:pPr>
                      <a:r>
                        <a:rPr b="0" i="0" lang="es-PE" sz="700" u="none" strike="noStrike">
                          <a:latin typeface="Calibri"/>
                          <a:ea typeface="Calibri"/>
                          <a:cs typeface="Calibri"/>
                          <a:sym typeface="Calibri"/>
                        </a:rPr>
                        <a:t>3/03/2024</a:t>
                      </a:r>
                      <a:endParaRPr sz="1600"/>
                    </a:p>
                  </a:txBody>
                  <a:tcPr marT="0" marB="0" marR="0" marL="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Clr>
                          <a:schemeClr val="dk1"/>
                        </a:buClr>
                        <a:buSzPts val="700"/>
                        <a:buFont typeface="Calibri"/>
                        <a:buNone/>
                      </a:pPr>
                      <a:r>
                        <a:rPr b="0" i="0" lang="es-PE" sz="700" u="none" strike="noStrike">
                          <a:latin typeface="Calibri"/>
                          <a:ea typeface="Calibri"/>
                          <a:cs typeface="Calibri"/>
                          <a:sym typeface="Calibri"/>
                        </a:rPr>
                        <a:t>Luis Chávez</a:t>
                      </a:r>
                      <a:endParaRPr sz="1600"/>
                    </a:p>
                  </a:txBody>
                  <a:tcPr marT="0" marB="0" marR="0" marL="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F2F2F2"/>
                    </a:solidFill>
                  </a:tcPr>
                </a:tc>
                <a:tc gridSpan="2">
                  <a:txBody>
                    <a:bodyPr/>
                    <a:lstStyle/>
                    <a:p>
                      <a:pPr indent="0" lvl="0" marL="0" marR="0" rtl="0" algn="ctr">
                        <a:spcBef>
                          <a:spcPts val="0"/>
                        </a:spcBef>
                        <a:spcAft>
                          <a:spcPts val="0"/>
                        </a:spcAft>
                        <a:buClr>
                          <a:schemeClr val="dk1"/>
                        </a:buClr>
                        <a:buSzPts val="700"/>
                        <a:buFont typeface="Calibri"/>
                        <a:buNone/>
                      </a:pPr>
                      <a:r>
                        <a:rPr b="0" i="0" lang="es-PE" sz="700" u="none" strike="noStrike">
                          <a:latin typeface="Calibri"/>
                          <a:ea typeface="Calibri"/>
                          <a:cs typeface="Calibri"/>
                          <a:sym typeface="Calibri"/>
                        </a:rPr>
                        <a:t>Debido a la falta de seguridad en las instalaciones del edificio es posible que exista un robo de los 2 servidores Blade cuando estos lleguen a la planta que se encuentra ubicada en una zona de alta ocurrencia delincuencial lo cual puede tendría un impacto en tiempos y costos.</a:t>
                      </a:r>
                      <a:endParaRPr sz="1600"/>
                    </a:p>
                  </a:txBody>
                  <a:tcPr marT="43125" marB="43125" marR="86225" marL="86225"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hMerge="1"/>
                <a:tc>
                  <a:txBody>
                    <a:bodyPr/>
                    <a:lstStyle/>
                    <a:p>
                      <a:pPr indent="0" lvl="0" marL="0" marR="0" rtl="0" algn="ctr">
                        <a:spcBef>
                          <a:spcPts val="0"/>
                        </a:spcBef>
                        <a:spcAft>
                          <a:spcPts val="0"/>
                        </a:spcAft>
                        <a:buClr>
                          <a:schemeClr val="dk1"/>
                        </a:buClr>
                        <a:buSzPts val="700"/>
                        <a:buFont typeface="Calibri"/>
                        <a:buNone/>
                      </a:pPr>
                      <a:r>
                        <a:rPr b="0" i="0" lang="es-PE" sz="700" u="none" strike="noStrike">
                          <a:latin typeface="Calibri"/>
                          <a:ea typeface="Calibri"/>
                          <a:cs typeface="Calibri"/>
                          <a:sym typeface="Calibri"/>
                        </a:rPr>
                        <a:t>Externo</a:t>
                      </a:r>
                      <a:endParaRPr sz="1600"/>
                    </a:p>
                  </a:txBody>
                  <a:tcPr marT="0" marB="0" marR="0" marL="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700"/>
                        <a:buFont typeface="Calibri"/>
                        <a:buNone/>
                      </a:pPr>
                      <a:r>
                        <a:rPr b="0" i="0" lang="es-PE" sz="700" u="none" strike="noStrike">
                          <a:latin typeface="Calibri"/>
                          <a:ea typeface="Calibri"/>
                          <a:cs typeface="Calibri"/>
                          <a:sym typeface="Calibri"/>
                        </a:rPr>
                        <a:t>Requerir de otros 45 días para solicitar la importación de nuevos servidores</a:t>
                      </a:r>
                      <a:endParaRPr sz="1600"/>
                    </a:p>
                  </a:txBody>
                  <a:tcPr marT="0" marB="0" marR="0" marL="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700"/>
                        <a:buFont typeface="Calibri"/>
                        <a:buNone/>
                      </a:pPr>
                      <a:r>
                        <a:rPr b="0" i="0" lang="es-PE" sz="700" u="none" strike="noStrike">
                          <a:latin typeface="Calibri"/>
                          <a:ea typeface="Calibri"/>
                          <a:cs typeface="Calibri"/>
                          <a:sym typeface="Calibri"/>
                        </a:rPr>
                        <a:t>Alta</a:t>
                      </a:r>
                      <a:endParaRPr sz="1600"/>
                    </a:p>
                  </a:txBody>
                  <a:tcPr marT="0" marB="0" marR="0" marL="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700"/>
                        <a:buFont typeface="Calibri"/>
                        <a:buNone/>
                      </a:pPr>
                      <a:r>
                        <a:rPr b="0" i="0" lang="es-PE" sz="700" u="none" strike="noStrike">
                          <a:latin typeface="Calibri"/>
                          <a:ea typeface="Calibri"/>
                          <a:cs typeface="Calibri"/>
                          <a:sym typeface="Calibri"/>
                        </a:rPr>
                        <a:t>Media</a:t>
                      </a:r>
                      <a:endParaRPr sz="1600"/>
                    </a:p>
                  </a:txBody>
                  <a:tcPr marT="0" marB="0" marR="0" marL="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700"/>
                        <a:buFont typeface="Calibri"/>
                        <a:buNone/>
                      </a:pPr>
                      <a:r>
                        <a:rPr b="0" i="0" lang="es-PE" sz="700" u="none" strike="noStrike">
                          <a:latin typeface="Calibri"/>
                          <a:ea typeface="Calibri"/>
                          <a:cs typeface="Calibri"/>
                          <a:sym typeface="Calibri"/>
                        </a:rPr>
                        <a:t>Baja</a:t>
                      </a:r>
                      <a:endParaRPr sz="1600"/>
                    </a:p>
                  </a:txBody>
                  <a:tcPr marT="0" marB="0" marR="0" marL="0" anchor="ctr">
                    <a:lnL cap="flat" cmpd="sng" w="9525">
                      <a:solidFill>
                        <a:srgbClr val="7F7F7F"/>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bl>
          </a:graphicData>
        </a:graphic>
      </p:graphicFrame>
      <p:sp>
        <p:nvSpPr>
          <p:cNvPr id="643" name="Google Shape;643;p38"/>
          <p:cNvSpPr/>
          <p:nvPr/>
        </p:nvSpPr>
        <p:spPr>
          <a:xfrm>
            <a:off x="5320998" y="1915116"/>
            <a:ext cx="3327400" cy="3338182"/>
          </a:xfrm>
          <a:prstGeom prst="rect">
            <a:avLst/>
          </a:prstGeom>
          <a:noFill/>
          <a:ln cap="flat" cmpd="sng" w="25400">
            <a:solidFill>
              <a:srgbClr val="EF4539"/>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400"/>
              <a:buFont typeface="Arial"/>
              <a:buNone/>
            </a:pPr>
            <a:r>
              <a:t/>
            </a:r>
            <a:endParaRPr sz="1400">
              <a:solidFill>
                <a:schemeClr val="lt1"/>
              </a:solidFill>
              <a:latin typeface="Calibri"/>
              <a:ea typeface="Calibri"/>
              <a:cs typeface="Calibri"/>
              <a:sym typeface="Calibri"/>
            </a:endParaRPr>
          </a:p>
        </p:txBody>
      </p:sp>
      <p:sp>
        <p:nvSpPr>
          <p:cNvPr id="644" name="Google Shape;644;p38"/>
          <p:cNvSpPr/>
          <p:nvPr/>
        </p:nvSpPr>
        <p:spPr>
          <a:xfrm>
            <a:off x="6794198" y="1204725"/>
            <a:ext cx="381000" cy="526020"/>
          </a:xfrm>
          <a:prstGeom prst="downArrow">
            <a:avLst>
              <a:gd fmla="val 50000" name="adj1"/>
              <a:gd fmla="val 50000" name="adj2"/>
            </a:avLst>
          </a:prstGeom>
          <a:solidFill>
            <a:srgbClr val="EF4539"/>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lt1"/>
              </a:solidFill>
              <a:latin typeface="Calibri"/>
              <a:ea typeface="Calibri"/>
              <a:cs typeface="Calibri"/>
              <a:sym typeface="Calibri"/>
            </a:endParaRPr>
          </a:p>
        </p:txBody>
      </p:sp>
      <p:sp>
        <p:nvSpPr>
          <p:cNvPr id="645" name="Google Shape;645;p38"/>
          <p:cNvSpPr txBox="1"/>
          <p:nvPr/>
        </p:nvSpPr>
        <p:spPr>
          <a:xfrm>
            <a:off x="503238" y="912814"/>
            <a:ext cx="8084008" cy="24622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chemeClr val="dk1"/>
              </a:buClr>
              <a:buSzPts val="1600"/>
              <a:buFont typeface="Calibri"/>
              <a:buNone/>
            </a:pPr>
            <a:r>
              <a:rPr lang="es-PE" sz="1600">
                <a:solidFill>
                  <a:schemeClr val="dk1"/>
                </a:solidFill>
                <a:latin typeface="Calibri"/>
                <a:ea typeface="Calibri"/>
                <a:cs typeface="Calibri"/>
                <a:sym typeface="Calibri"/>
              </a:rPr>
              <a:t>Ejemplo de Registro de Riesgos de un Proyecto considerando el Análisis de Riesgos…</a:t>
            </a:r>
            <a:endParaRPr sz="1600">
              <a:solidFill>
                <a:schemeClr val="dk1"/>
              </a:solidFill>
              <a:latin typeface="Arial"/>
              <a:ea typeface="Arial"/>
              <a:cs typeface="Arial"/>
              <a:sym typeface="Arial"/>
            </a:endParaRPr>
          </a:p>
        </p:txBody>
      </p:sp>
      <p:sp>
        <p:nvSpPr>
          <p:cNvPr id="646" name="Google Shape;646;p38"/>
          <p:cNvSpPr/>
          <p:nvPr/>
        </p:nvSpPr>
        <p:spPr>
          <a:xfrm>
            <a:off x="503238" y="376836"/>
            <a:ext cx="4748384"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lang="es-PE" sz="1000">
                <a:solidFill>
                  <a:srgbClr val="7F7F7F"/>
                </a:solidFill>
                <a:latin typeface="Calibri"/>
                <a:ea typeface="Calibri"/>
                <a:cs typeface="Calibri"/>
                <a:sym typeface="Calibri"/>
              </a:rPr>
              <a:t>+ </a:t>
            </a:r>
            <a:r>
              <a:rPr lang="es-PE" sz="1000">
                <a:solidFill>
                  <a:srgbClr val="A5A5A5"/>
                </a:solidFill>
                <a:latin typeface="Calibri"/>
                <a:ea typeface="Calibri"/>
                <a:cs typeface="Calibri"/>
                <a:sym typeface="Calibri"/>
              </a:rPr>
              <a:t>ANALIZAR EL IMPACTO, PROBABILIDAD Y PRIORIDAD DE LOS RIESGOS IDENTIFICADOS</a:t>
            </a:r>
            <a:endParaRPr sz="1000">
              <a:solidFill>
                <a:srgbClr val="A5A5A5"/>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39"/>
          <p:cNvSpPr/>
          <p:nvPr/>
        </p:nvSpPr>
        <p:spPr>
          <a:xfrm>
            <a:off x="0" y="0"/>
            <a:ext cx="9144000" cy="5715000"/>
          </a:xfrm>
          <a:prstGeom prst="rect">
            <a:avLst/>
          </a:prstGeom>
          <a:solidFill>
            <a:srgbClr val="8087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53" name="Google Shape;653;p39"/>
          <p:cNvSpPr txBox="1"/>
          <p:nvPr/>
        </p:nvSpPr>
        <p:spPr>
          <a:xfrm>
            <a:off x="1008063" y="3169974"/>
            <a:ext cx="5825443" cy="775597"/>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s-PE" sz="2800">
                <a:solidFill>
                  <a:schemeClr val="lt1"/>
                </a:solidFill>
                <a:latin typeface="Arial"/>
                <a:ea typeface="Arial"/>
                <a:cs typeface="Arial"/>
                <a:sym typeface="Arial"/>
              </a:rPr>
              <a:t>ESTRATEGIAS PARA RESPONDER </a:t>
            </a:r>
            <a:r>
              <a:rPr b="1" lang="es-PE" sz="2800">
                <a:solidFill>
                  <a:schemeClr val="lt1"/>
                </a:solidFill>
                <a:latin typeface="Arial"/>
                <a:ea typeface="Arial"/>
                <a:cs typeface="Arial"/>
                <a:sym typeface="Arial"/>
              </a:rPr>
              <a:t>A LOS RIESGOS DEL PROYECTO</a:t>
            </a:r>
            <a:endParaRPr b="1" sz="2800">
              <a:solidFill>
                <a:schemeClr val="lt1"/>
              </a:solidFill>
              <a:latin typeface="Arial"/>
              <a:ea typeface="Arial"/>
              <a:cs typeface="Arial"/>
              <a:sym typeface="Arial"/>
            </a:endParaRPr>
          </a:p>
        </p:txBody>
      </p:sp>
      <p:pic>
        <p:nvPicPr>
          <p:cNvPr id="654" name="Google Shape;654;p39"/>
          <p:cNvPicPr preferRelativeResize="0"/>
          <p:nvPr/>
        </p:nvPicPr>
        <p:blipFill rotWithShape="1">
          <a:blip r:embed="rId3">
            <a:alphaModFix/>
          </a:blip>
          <a:srcRect b="0" l="0" r="0" t="0"/>
          <a:stretch/>
        </p:blipFill>
        <p:spPr>
          <a:xfrm>
            <a:off x="1008065" y="2869612"/>
            <a:ext cx="195423" cy="20125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4"/>
          <p:cNvSpPr/>
          <p:nvPr/>
        </p:nvSpPr>
        <p:spPr>
          <a:xfrm>
            <a:off x="0" y="0"/>
            <a:ext cx="9144000" cy="5715000"/>
          </a:xfrm>
          <a:prstGeom prst="rect">
            <a:avLst/>
          </a:prstGeom>
          <a:solidFill>
            <a:srgbClr val="8087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4" name="Google Shape;74;p4"/>
          <p:cNvSpPr txBox="1"/>
          <p:nvPr/>
        </p:nvSpPr>
        <p:spPr>
          <a:xfrm>
            <a:off x="1008064" y="3169974"/>
            <a:ext cx="5721919" cy="332399"/>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1" lang="es-PE" sz="2400">
                <a:solidFill>
                  <a:schemeClr val="lt1"/>
                </a:solidFill>
                <a:latin typeface="Arial"/>
                <a:ea typeface="Arial"/>
                <a:cs typeface="Arial"/>
                <a:sym typeface="Arial"/>
              </a:rPr>
              <a:t>DEFINICIONES BÁSICAS</a:t>
            </a:r>
            <a:endParaRPr b="1" sz="2400">
              <a:solidFill>
                <a:schemeClr val="lt1"/>
              </a:solidFill>
              <a:latin typeface="Arial"/>
              <a:ea typeface="Arial"/>
              <a:cs typeface="Arial"/>
              <a:sym typeface="Arial"/>
            </a:endParaRPr>
          </a:p>
        </p:txBody>
      </p:sp>
      <p:pic>
        <p:nvPicPr>
          <p:cNvPr id="75" name="Google Shape;75;p4"/>
          <p:cNvPicPr preferRelativeResize="0"/>
          <p:nvPr/>
        </p:nvPicPr>
        <p:blipFill rotWithShape="1">
          <a:blip r:embed="rId3">
            <a:alphaModFix/>
          </a:blip>
          <a:srcRect b="0" l="0" r="0" t="0"/>
          <a:stretch/>
        </p:blipFill>
        <p:spPr>
          <a:xfrm>
            <a:off x="1008065" y="2869612"/>
            <a:ext cx="195423" cy="20125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40"/>
          <p:cNvSpPr txBox="1"/>
          <p:nvPr/>
        </p:nvSpPr>
        <p:spPr>
          <a:xfrm>
            <a:off x="3866969" y="1570264"/>
            <a:ext cx="1349964" cy="33851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EF4539"/>
              </a:buClr>
              <a:buSzPts val="1600"/>
              <a:buFont typeface="Calibri"/>
              <a:buNone/>
            </a:pPr>
            <a:r>
              <a:rPr b="1" lang="es-PE" sz="1600">
                <a:solidFill>
                  <a:srgbClr val="EF4539"/>
                </a:solidFill>
                <a:latin typeface="Calibri"/>
                <a:ea typeface="Calibri"/>
                <a:cs typeface="Calibri"/>
                <a:sym typeface="Calibri"/>
              </a:rPr>
              <a:t>Actualizar</a:t>
            </a:r>
            <a:endParaRPr sz="1600">
              <a:solidFill>
                <a:srgbClr val="EF4539"/>
              </a:solidFill>
              <a:latin typeface="Arial"/>
              <a:ea typeface="Arial"/>
              <a:cs typeface="Arial"/>
              <a:sym typeface="Arial"/>
            </a:endParaRPr>
          </a:p>
        </p:txBody>
      </p:sp>
      <p:sp>
        <p:nvSpPr>
          <p:cNvPr id="661" name="Google Shape;661;p40"/>
          <p:cNvSpPr/>
          <p:nvPr/>
        </p:nvSpPr>
        <p:spPr>
          <a:xfrm>
            <a:off x="503238" y="3485755"/>
            <a:ext cx="1341891" cy="1204638"/>
          </a:xfrm>
          <a:prstGeom prst="roundRect">
            <a:avLst>
              <a:gd fmla="val 9890" name="adj"/>
            </a:avLst>
          </a:prstGeom>
          <a:solidFill>
            <a:srgbClr val="FE7828"/>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Calibri"/>
              <a:buNone/>
            </a:pPr>
            <a:r>
              <a:rPr lang="es-PE" sz="1800">
                <a:solidFill>
                  <a:schemeClr val="lt1"/>
                </a:solidFill>
                <a:latin typeface="Calibri"/>
                <a:ea typeface="Calibri"/>
                <a:cs typeface="Calibri"/>
                <a:sym typeface="Calibri"/>
              </a:rPr>
              <a:t>Planificar Respuesta Riesgos</a:t>
            </a:r>
            <a:endParaRPr sz="1800">
              <a:solidFill>
                <a:schemeClr val="dk1"/>
              </a:solidFill>
              <a:latin typeface="Arial"/>
              <a:ea typeface="Arial"/>
              <a:cs typeface="Arial"/>
              <a:sym typeface="Arial"/>
            </a:endParaRPr>
          </a:p>
        </p:txBody>
      </p:sp>
      <p:sp>
        <p:nvSpPr>
          <p:cNvPr id="662" name="Google Shape;662;p40"/>
          <p:cNvSpPr/>
          <p:nvPr/>
        </p:nvSpPr>
        <p:spPr>
          <a:xfrm>
            <a:off x="1964879" y="3891439"/>
            <a:ext cx="360040" cy="432048"/>
          </a:xfrm>
          <a:prstGeom prst="rightArrow">
            <a:avLst>
              <a:gd fmla="val 50000" name="adj1"/>
              <a:gd fmla="val 50000" name="adj2"/>
            </a:avLst>
          </a:prstGeom>
          <a:solidFill>
            <a:srgbClr val="FE7828"/>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lt1"/>
              </a:solidFill>
              <a:latin typeface="Calibri"/>
              <a:ea typeface="Calibri"/>
              <a:cs typeface="Calibri"/>
              <a:sym typeface="Calibri"/>
            </a:endParaRPr>
          </a:p>
        </p:txBody>
      </p:sp>
      <p:sp>
        <p:nvSpPr>
          <p:cNvPr id="663" name="Google Shape;663;p40"/>
          <p:cNvSpPr txBox="1"/>
          <p:nvPr/>
        </p:nvSpPr>
        <p:spPr>
          <a:xfrm>
            <a:off x="2505095" y="3490063"/>
            <a:ext cx="6170593" cy="1200329"/>
          </a:xfrm>
          <a:prstGeom prst="rect">
            <a:avLst/>
          </a:prstGeom>
          <a:solidFill>
            <a:srgbClr val="F2F2F2"/>
          </a:solidFill>
          <a:ln>
            <a:noFill/>
          </a:ln>
        </p:spPr>
        <p:txBody>
          <a:bodyPr anchorCtr="0" anchor="t" bIns="45700" lIns="144000" spcFirstLastPara="1" rIns="144000" wrap="square" tIns="108000">
            <a:noAutofit/>
          </a:bodyPr>
          <a:lstStyle/>
          <a:p>
            <a:pPr indent="0" lvl="0" marL="0" marR="0" rtl="0" algn="l">
              <a:spcBef>
                <a:spcPts val="0"/>
              </a:spcBef>
              <a:spcAft>
                <a:spcPts val="0"/>
              </a:spcAft>
              <a:buClr>
                <a:schemeClr val="dk1"/>
              </a:buClr>
              <a:buSzPts val="1600"/>
              <a:buFont typeface="Calibri"/>
              <a:buNone/>
            </a:pPr>
            <a:r>
              <a:rPr lang="es-PE" sz="1600">
                <a:solidFill>
                  <a:schemeClr val="dk1"/>
                </a:solidFill>
                <a:latin typeface="Calibri"/>
                <a:ea typeface="Calibri"/>
                <a:cs typeface="Calibri"/>
                <a:sym typeface="Calibri"/>
              </a:rPr>
              <a:t>Es un proceso que parte del Registro de Riesgos para determinar </a:t>
            </a:r>
            <a:r>
              <a:rPr b="1" lang="es-PE" sz="1600">
                <a:solidFill>
                  <a:srgbClr val="EF4539"/>
                </a:solidFill>
                <a:latin typeface="Calibri"/>
                <a:ea typeface="Calibri"/>
                <a:cs typeface="Calibri"/>
                <a:sym typeface="Calibri"/>
              </a:rPr>
              <a:t>qué postura asumir para enfrentar cada riesgo</a:t>
            </a:r>
            <a:r>
              <a:rPr lang="es-PE" sz="1600">
                <a:solidFill>
                  <a:srgbClr val="D81B86"/>
                </a:solidFill>
                <a:latin typeface="Calibri"/>
                <a:ea typeface="Calibri"/>
                <a:cs typeface="Calibri"/>
                <a:sym typeface="Calibri"/>
              </a:rPr>
              <a:t> </a:t>
            </a:r>
            <a:r>
              <a:rPr lang="es-PE" sz="1600">
                <a:solidFill>
                  <a:schemeClr val="dk1"/>
                </a:solidFill>
                <a:latin typeface="Calibri"/>
                <a:ea typeface="Calibri"/>
                <a:cs typeface="Calibri"/>
                <a:sym typeface="Calibri"/>
              </a:rPr>
              <a:t>para el que se ha efectuado el respectivo análisis integral (dimensionamiento del impacto y de la probabilidad).</a:t>
            </a:r>
            <a:endParaRPr sz="1600">
              <a:solidFill>
                <a:schemeClr val="dk1"/>
              </a:solidFill>
              <a:latin typeface="Arial"/>
              <a:ea typeface="Arial"/>
              <a:cs typeface="Arial"/>
              <a:sym typeface="Arial"/>
            </a:endParaRPr>
          </a:p>
        </p:txBody>
      </p:sp>
      <p:sp>
        <p:nvSpPr>
          <p:cNvPr id="664" name="Google Shape;664;p40"/>
          <p:cNvSpPr/>
          <p:nvPr/>
        </p:nvSpPr>
        <p:spPr>
          <a:xfrm>
            <a:off x="503238" y="376836"/>
            <a:ext cx="4748384"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lang="es-PE" sz="1000">
                <a:solidFill>
                  <a:srgbClr val="7F7F7F"/>
                </a:solidFill>
                <a:latin typeface="Calibri"/>
                <a:ea typeface="Calibri"/>
                <a:cs typeface="Calibri"/>
                <a:sym typeface="Calibri"/>
              </a:rPr>
              <a:t>+ </a:t>
            </a:r>
            <a:r>
              <a:rPr lang="es-PE" sz="1000">
                <a:solidFill>
                  <a:srgbClr val="A5A5A5"/>
                </a:solidFill>
                <a:latin typeface="Calibri"/>
                <a:ea typeface="Calibri"/>
                <a:cs typeface="Calibri"/>
                <a:sym typeface="Calibri"/>
              </a:rPr>
              <a:t>ESTRATEGIAS PARA RESPONDER A LOS RIESGOS DEL PROYECTO</a:t>
            </a:r>
            <a:endParaRPr sz="1000">
              <a:solidFill>
                <a:srgbClr val="A5A5A5"/>
              </a:solidFill>
              <a:latin typeface="Calibri"/>
              <a:ea typeface="Calibri"/>
              <a:cs typeface="Calibri"/>
              <a:sym typeface="Calibri"/>
            </a:endParaRPr>
          </a:p>
        </p:txBody>
      </p:sp>
      <p:sp>
        <p:nvSpPr>
          <p:cNvPr id="665" name="Google Shape;665;p40"/>
          <p:cNvSpPr/>
          <p:nvPr/>
        </p:nvSpPr>
        <p:spPr>
          <a:xfrm>
            <a:off x="4071426" y="1894916"/>
            <a:ext cx="1055430" cy="496098"/>
          </a:xfrm>
          <a:prstGeom prst="rightArrow">
            <a:avLst>
              <a:gd fmla="val 50000" name="adj1"/>
              <a:gd fmla="val 50000" name="adj2"/>
            </a:avLst>
          </a:prstGeom>
          <a:solidFill>
            <a:srgbClr val="808799"/>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lt1"/>
              </a:solidFill>
              <a:latin typeface="Calibri"/>
              <a:ea typeface="Calibri"/>
              <a:cs typeface="Calibri"/>
              <a:sym typeface="Calibri"/>
            </a:endParaRPr>
          </a:p>
        </p:txBody>
      </p:sp>
      <p:sp>
        <p:nvSpPr>
          <p:cNvPr id="666" name="Google Shape;666;p40"/>
          <p:cNvSpPr/>
          <p:nvPr/>
        </p:nvSpPr>
        <p:spPr>
          <a:xfrm>
            <a:off x="2144899" y="912813"/>
            <a:ext cx="1727177" cy="1910887"/>
          </a:xfrm>
          <a:prstGeom prst="roundRect">
            <a:avLst>
              <a:gd fmla="val 10049" name="adj"/>
            </a:avLst>
          </a:prstGeom>
          <a:solidFill>
            <a:srgbClr val="00B1C2"/>
          </a:solidFill>
          <a:ln>
            <a:noFill/>
          </a:ln>
        </p:spPr>
        <p:txBody>
          <a:bodyPr anchorCtr="0" anchor="t" bIns="45700" lIns="0" spcFirstLastPara="1" rIns="0" wrap="square" tIns="108000">
            <a:noAutofit/>
          </a:bodyPr>
          <a:lstStyle/>
          <a:p>
            <a:pPr indent="0" lvl="0" marL="0" marR="0" rtl="0" algn="ctr">
              <a:spcBef>
                <a:spcPts val="0"/>
              </a:spcBef>
              <a:spcAft>
                <a:spcPts val="0"/>
              </a:spcAft>
              <a:buClr>
                <a:schemeClr val="lt1"/>
              </a:buClr>
              <a:buSzPts val="1400"/>
              <a:buFont typeface="Calibri"/>
              <a:buNone/>
            </a:pPr>
            <a:r>
              <a:rPr b="1" lang="es-PE" sz="1400">
                <a:solidFill>
                  <a:schemeClr val="lt1"/>
                </a:solidFill>
                <a:latin typeface="Calibri"/>
                <a:ea typeface="Calibri"/>
                <a:cs typeface="Calibri"/>
                <a:sym typeface="Calibri"/>
              </a:rPr>
              <a:t>Planificar Respuesta </a:t>
            </a:r>
            <a:br>
              <a:rPr b="1" lang="es-PE" sz="1400">
                <a:solidFill>
                  <a:schemeClr val="lt1"/>
                </a:solidFill>
                <a:latin typeface="Calibri"/>
                <a:ea typeface="Calibri"/>
                <a:cs typeface="Calibri"/>
                <a:sym typeface="Calibri"/>
              </a:rPr>
            </a:br>
            <a:r>
              <a:rPr b="1" lang="es-PE" sz="1400">
                <a:solidFill>
                  <a:schemeClr val="lt1"/>
                </a:solidFill>
                <a:latin typeface="Calibri"/>
                <a:ea typeface="Calibri"/>
                <a:cs typeface="Calibri"/>
                <a:sym typeface="Calibri"/>
              </a:rPr>
              <a:t>a los Riesgos</a:t>
            </a:r>
            <a:endParaRPr sz="1400">
              <a:solidFill>
                <a:schemeClr val="lt1"/>
              </a:solidFill>
              <a:latin typeface="Arial"/>
              <a:ea typeface="Arial"/>
              <a:cs typeface="Arial"/>
              <a:sym typeface="Arial"/>
            </a:endParaRPr>
          </a:p>
        </p:txBody>
      </p:sp>
      <p:sp>
        <p:nvSpPr>
          <p:cNvPr id="667" name="Google Shape;667;p40"/>
          <p:cNvSpPr/>
          <p:nvPr/>
        </p:nvSpPr>
        <p:spPr>
          <a:xfrm>
            <a:off x="5286546" y="912813"/>
            <a:ext cx="1727177" cy="1910887"/>
          </a:xfrm>
          <a:prstGeom prst="roundRect">
            <a:avLst>
              <a:gd fmla="val 10049" name="adj"/>
            </a:avLst>
          </a:prstGeom>
          <a:solidFill>
            <a:srgbClr val="714FA0"/>
          </a:solidFill>
          <a:ln>
            <a:noFill/>
          </a:ln>
        </p:spPr>
        <p:txBody>
          <a:bodyPr anchorCtr="0" anchor="t" bIns="45700" lIns="91425" spcFirstLastPara="1" rIns="91425" wrap="square" tIns="108000">
            <a:noAutofit/>
          </a:bodyPr>
          <a:lstStyle/>
          <a:p>
            <a:pPr indent="0" lvl="0" marL="0" marR="0" rtl="0" algn="ctr">
              <a:spcBef>
                <a:spcPts val="0"/>
              </a:spcBef>
              <a:spcAft>
                <a:spcPts val="0"/>
              </a:spcAft>
              <a:buClr>
                <a:schemeClr val="lt1"/>
              </a:buClr>
              <a:buSzPts val="1400"/>
              <a:buFont typeface="Calibri"/>
              <a:buNone/>
            </a:pPr>
            <a:r>
              <a:rPr b="1" lang="es-PE" sz="1400">
                <a:solidFill>
                  <a:schemeClr val="lt1"/>
                </a:solidFill>
                <a:latin typeface="Calibri"/>
                <a:ea typeface="Calibri"/>
                <a:cs typeface="Calibri"/>
                <a:sym typeface="Calibri"/>
              </a:rPr>
              <a:t>Registro Riesgos</a:t>
            </a:r>
            <a:endParaRPr sz="1400">
              <a:solidFill>
                <a:schemeClr val="lt1"/>
              </a:solidFill>
              <a:latin typeface="Arial"/>
              <a:ea typeface="Arial"/>
              <a:cs typeface="Arial"/>
              <a:sym typeface="Arial"/>
            </a:endParaRPr>
          </a:p>
        </p:txBody>
      </p:sp>
      <p:pic>
        <p:nvPicPr>
          <p:cNvPr id="668" name="Google Shape;668;p40"/>
          <p:cNvPicPr preferRelativeResize="0"/>
          <p:nvPr/>
        </p:nvPicPr>
        <p:blipFill rotWithShape="1">
          <a:blip r:embed="rId3">
            <a:alphaModFix/>
          </a:blip>
          <a:srcRect b="0" l="0" r="0" t="0"/>
          <a:stretch/>
        </p:blipFill>
        <p:spPr>
          <a:xfrm>
            <a:off x="5612758" y="1614385"/>
            <a:ext cx="989105" cy="989105"/>
          </a:xfrm>
          <a:prstGeom prst="rect">
            <a:avLst/>
          </a:prstGeom>
          <a:noFill/>
          <a:ln>
            <a:noFill/>
          </a:ln>
        </p:spPr>
      </p:pic>
      <p:pic>
        <p:nvPicPr>
          <p:cNvPr id="669" name="Google Shape;669;p40"/>
          <p:cNvPicPr preferRelativeResize="0"/>
          <p:nvPr/>
        </p:nvPicPr>
        <p:blipFill rotWithShape="1">
          <a:blip r:embed="rId4">
            <a:alphaModFix/>
          </a:blip>
          <a:srcRect b="0" l="0" r="0" t="0"/>
          <a:stretch/>
        </p:blipFill>
        <p:spPr>
          <a:xfrm>
            <a:off x="2469898" y="1576443"/>
            <a:ext cx="1072072" cy="1072072"/>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41"/>
          <p:cNvSpPr/>
          <p:nvPr/>
        </p:nvSpPr>
        <p:spPr>
          <a:xfrm>
            <a:off x="515381" y="2099679"/>
            <a:ext cx="2023000" cy="487304"/>
          </a:xfrm>
          <a:prstGeom prst="downArrowCallout">
            <a:avLst>
              <a:gd fmla="val 25000" name="adj1"/>
              <a:gd fmla="val 25000" name="adj2"/>
              <a:gd fmla="val 25000" name="adj3"/>
              <a:gd fmla="val 54939" name="adj4"/>
            </a:avLst>
          </a:prstGeom>
          <a:solidFill>
            <a:srgbClr val="FE7828"/>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400"/>
              <a:buFont typeface="Calibri"/>
              <a:buNone/>
            </a:pPr>
            <a:r>
              <a:rPr lang="es-PE" sz="1400">
                <a:solidFill>
                  <a:schemeClr val="lt1"/>
                </a:solidFill>
                <a:latin typeface="Calibri"/>
                <a:ea typeface="Calibri"/>
                <a:cs typeface="Calibri"/>
                <a:sym typeface="Calibri"/>
              </a:rPr>
              <a:t>Identificación</a:t>
            </a:r>
            <a:endParaRPr sz="1800">
              <a:solidFill>
                <a:schemeClr val="dk1"/>
              </a:solidFill>
              <a:latin typeface="Arial"/>
              <a:ea typeface="Arial"/>
              <a:cs typeface="Arial"/>
              <a:sym typeface="Arial"/>
            </a:endParaRPr>
          </a:p>
        </p:txBody>
      </p:sp>
      <p:sp>
        <p:nvSpPr>
          <p:cNvPr id="676" name="Google Shape;676;p41"/>
          <p:cNvSpPr/>
          <p:nvPr/>
        </p:nvSpPr>
        <p:spPr>
          <a:xfrm>
            <a:off x="2598732" y="2099679"/>
            <a:ext cx="2071667" cy="487304"/>
          </a:xfrm>
          <a:prstGeom prst="downArrowCallout">
            <a:avLst>
              <a:gd fmla="val 25000" name="adj1"/>
              <a:gd fmla="val 25000" name="adj2"/>
              <a:gd fmla="val 25000" name="adj3"/>
              <a:gd fmla="val 54939" name="adj4"/>
            </a:avLst>
          </a:prstGeom>
          <a:solidFill>
            <a:srgbClr val="FE7828"/>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400"/>
              <a:buFont typeface="Calibri"/>
              <a:buNone/>
            </a:pPr>
            <a:r>
              <a:rPr lang="es-PE" sz="1400">
                <a:solidFill>
                  <a:schemeClr val="lt1"/>
                </a:solidFill>
                <a:latin typeface="Calibri"/>
                <a:ea typeface="Calibri"/>
                <a:cs typeface="Calibri"/>
                <a:sym typeface="Calibri"/>
              </a:rPr>
              <a:t>Análisis</a:t>
            </a:r>
            <a:endParaRPr sz="1800">
              <a:solidFill>
                <a:schemeClr val="dk1"/>
              </a:solidFill>
              <a:latin typeface="Arial"/>
              <a:ea typeface="Arial"/>
              <a:cs typeface="Arial"/>
              <a:sym typeface="Arial"/>
            </a:endParaRPr>
          </a:p>
        </p:txBody>
      </p:sp>
      <p:sp>
        <p:nvSpPr>
          <p:cNvPr id="677" name="Google Shape;677;p41"/>
          <p:cNvSpPr/>
          <p:nvPr/>
        </p:nvSpPr>
        <p:spPr>
          <a:xfrm>
            <a:off x="4730750" y="2099679"/>
            <a:ext cx="3768270" cy="487304"/>
          </a:xfrm>
          <a:prstGeom prst="downArrowCallout">
            <a:avLst>
              <a:gd fmla="val 25000" name="adj1"/>
              <a:gd fmla="val 25000" name="adj2"/>
              <a:gd fmla="val 25000" name="adj3"/>
              <a:gd fmla="val 54939" name="adj4"/>
            </a:avLst>
          </a:prstGeom>
          <a:solidFill>
            <a:srgbClr val="FE7828"/>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400"/>
              <a:buFont typeface="Calibri"/>
              <a:buNone/>
            </a:pPr>
            <a:r>
              <a:rPr lang="es-PE" sz="1400">
                <a:solidFill>
                  <a:schemeClr val="lt1"/>
                </a:solidFill>
                <a:latin typeface="Calibri"/>
                <a:ea typeface="Calibri"/>
                <a:cs typeface="Calibri"/>
                <a:sym typeface="Calibri"/>
              </a:rPr>
              <a:t>Planificar la Respuesta</a:t>
            </a:r>
            <a:endParaRPr sz="1800">
              <a:solidFill>
                <a:schemeClr val="dk1"/>
              </a:solidFill>
              <a:latin typeface="Arial"/>
              <a:ea typeface="Arial"/>
              <a:cs typeface="Arial"/>
              <a:sym typeface="Arial"/>
            </a:endParaRPr>
          </a:p>
        </p:txBody>
      </p:sp>
      <p:sp>
        <p:nvSpPr>
          <p:cNvPr id="678" name="Google Shape;678;p41"/>
          <p:cNvSpPr txBox="1"/>
          <p:nvPr/>
        </p:nvSpPr>
        <p:spPr>
          <a:xfrm>
            <a:off x="509995" y="912813"/>
            <a:ext cx="8206513" cy="851959"/>
          </a:xfrm>
          <a:prstGeom prst="rect">
            <a:avLst/>
          </a:prstGeom>
          <a:noFill/>
          <a:ln>
            <a:noFill/>
          </a:ln>
        </p:spPr>
        <p:txBody>
          <a:bodyPr anchorCtr="0" anchor="t" bIns="36000" lIns="0" spcFirstLastPara="1" rIns="0" wrap="square" tIns="0">
            <a:spAutoFit/>
          </a:bodyPr>
          <a:lstStyle/>
          <a:p>
            <a:pPr indent="0" lvl="0" marL="0" marR="0" rtl="0" algn="l">
              <a:spcBef>
                <a:spcPts val="0"/>
              </a:spcBef>
              <a:spcAft>
                <a:spcPts val="0"/>
              </a:spcAft>
              <a:buNone/>
            </a:pPr>
            <a:r>
              <a:rPr b="1" lang="es-PE" sz="1600">
                <a:solidFill>
                  <a:srgbClr val="EF4539"/>
                </a:solidFill>
                <a:latin typeface="Calibri"/>
                <a:ea typeface="Calibri"/>
                <a:cs typeface="Calibri"/>
                <a:sym typeface="Calibri"/>
              </a:rPr>
              <a:t>PLANIFICAR RESPUESTA A LOS RIESGOS</a:t>
            </a:r>
            <a:endParaRPr sz="1600">
              <a:solidFill>
                <a:srgbClr val="EF4539"/>
              </a:solidFill>
              <a:latin typeface="Calibri"/>
              <a:ea typeface="Calibri"/>
              <a:cs typeface="Calibri"/>
              <a:sym typeface="Calibri"/>
            </a:endParaRPr>
          </a:p>
          <a:p>
            <a:pPr indent="0" lvl="0" marL="0" marR="0" rtl="0" algn="l">
              <a:spcBef>
                <a:spcPts val="600"/>
              </a:spcBef>
              <a:spcAft>
                <a:spcPts val="0"/>
              </a:spcAft>
              <a:buClr>
                <a:schemeClr val="dk1"/>
              </a:buClr>
              <a:buSzPts val="1600"/>
              <a:buFont typeface="Calibri"/>
              <a:buNone/>
            </a:pPr>
            <a:r>
              <a:rPr lang="es-PE" sz="1600">
                <a:solidFill>
                  <a:schemeClr val="dk1"/>
                </a:solidFill>
                <a:latin typeface="Calibri"/>
                <a:ea typeface="Calibri"/>
                <a:cs typeface="Calibri"/>
                <a:sym typeface="Calibri"/>
              </a:rPr>
              <a:t>La planificación de la respuesta a los riesgos implica actualizar el registro de riesgos considerando nueva información para la gestión.</a:t>
            </a:r>
            <a:endParaRPr sz="1600">
              <a:solidFill>
                <a:schemeClr val="dk1"/>
              </a:solidFill>
              <a:latin typeface="Calibri"/>
              <a:ea typeface="Calibri"/>
              <a:cs typeface="Calibri"/>
              <a:sym typeface="Calibri"/>
            </a:endParaRPr>
          </a:p>
        </p:txBody>
      </p:sp>
      <p:sp>
        <p:nvSpPr>
          <p:cNvPr id="679" name="Google Shape;679;p41"/>
          <p:cNvSpPr/>
          <p:nvPr/>
        </p:nvSpPr>
        <p:spPr>
          <a:xfrm>
            <a:off x="503238" y="376836"/>
            <a:ext cx="4748384"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lang="es-PE" sz="1000">
                <a:solidFill>
                  <a:srgbClr val="7F7F7F"/>
                </a:solidFill>
                <a:latin typeface="Calibri"/>
                <a:ea typeface="Calibri"/>
                <a:cs typeface="Calibri"/>
                <a:sym typeface="Calibri"/>
              </a:rPr>
              <a:t>+ </a:t>
            </a:r>
            <a:r>
              <a:rPr lang="es-PE" sz="1000">
                <a:solidFill>
                  <a:srgbClr val="A5A5A5"/>
                </a:solidFill>
                <a:latin typeface="Calibri"/>
                <a:ea typeface="Calibri"/>
                <a:cs typeface="Calibri"/>
                <a:sym typeface="Calibri"/>
              </a:rPr>
              <a:t>ESTRATEGIAS PARA RESPONDER A LOS RIESGOS DEL PROYECTO</a:t>
            </a:r>
            <a:endParaRPr sz="1000">
              <a:solidFill>
                <a:srgbClr val="A5A5A5"/>
              </a:solidFill>
              <a:latin typeface="Calibri"/>
              <a:ea typeface="Calibri"/>
              <a:cs typeface="Calibri"/>
              <a:sym typeface="Calibri"/>
            </a:endParaRPr>
          </a:p>
        </p:txBody>
      </p:sp>
      <p:graphicFrame>
        <p:nvGraphicFramePr>
          <p:cNvPr id="680" name="Google Shape;680;p41"/>
          <p:cNvGraphicFramePr/>
          <p:nvPr/>
        </p:nvGraphicFramePr>
        <p:xfrm>
          <a:off x="509993" y="2825313"/>
          <a:ext cx="3000000" cy="3000000"/>
        </p:xfrm>
        <a:graphic>
          <a:graphicData uri="http://schemas.openxmlformats.org/drawingml/2006/table">
            <a:tbl>
              <a:tblPr bandRow="1" firstRow="1">
                <a:noFill/>
                <a:tableStyleId>{BCD05D75-9251-41D3-9912-5229561DA4ED}</a:tableStyleId>
              </a:tblPr>
              <a:tblGrid>
                <a:gridCol w="748450"/>
                <a:gridCol w="661375"/>
                <a:gridCol w="535925"/>
                <a:gridCol w="648575"/>
                <a:gridCol w="532725"/>
                <a:gridCol w="493475"/>
                <a:gridCol w="604100"/>
                <a:gridCol w="588475"/>
                <a:gridCol w="555175"/>
                <a:gridCol w="522525"/>
                <a:gridCol w="612325"/>
                <a:gridCol w="693975"/>
                <a:gridCol w="644975"/>
              </a:tblGrid>
              <a:tr h="101600">
                <a:tc>
                  <a:txBody>
                    <a:bodyPr/>
                    <a:lstStyle/>
                    <a:p>
                      <a:pPr indent="0" lvl="0" marL="0" marR="0" rtl="0" algn="ctr">
                        <a:spcBef>
                          <a:spcPts val="0"/>
                        </a:spcBef>
                        <a:spcAft>
                          <a:spcPts val="0"/>
                        </a:spcAft>
                        <a:buNone/>
                      </a:pPr>
                      <a:r>
                        <a:rPr lang="es-PE" sz="800">
                          <a:solidFill>
                            <a:schemeClr val="dk1"/>
                          </a:solidFill>
                          <a:latin typeface="Calibri"/>
                          <a:ea typeface="Calibri"/>
                          <a:cs typeface="Calibri"/>
                          <a:sym typeface="Calibri"/>
                        </a:rPr>
                        <a:t>Fecha</a:t>
                      </a:r>
                      <a:endParaRPr/>
                    </a:p>
                    <a:p>
                      <a:pPr indent="0" lvl="0" marL="0" marR="0" rtl="0" algn="ctr">
                        <a:spcBef>
                          <a:spcPts val="0"/>
                        </a:spcBef>
                        <a:spcAft>
                          <a:spcPts val="0"/>
                        </a:spcAft>
                        <a:buNone/>
                      </a:pPr>
                      <a:r>
                        <a:rPr lang="es-PE" sz="800">
                          <a:solidFill>
                            <a:schemeClr val="dk1"/>
                          </a:solidFill>
                          <a:latin typeface="Calibri"/>
                          <a:ea typeface="Calibri"/>
                          <a:cs typeface="Calibri"/>
                          <a:sym typeface="Calibri"/>
                        </a:rPr>
                        <a:t>Identificación</a:t>
                      </a:r>
                      <a:endParaRPr/>
                    </a:p>
                  </a:txBody>
                  <a:tcPr marT="29800" marB="29800" marR="59600" marL="59600"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FEC212"/>
                    </a:solidFill>
                  </a:tcPr>
                </a:tc>
                <a:tc>
                  <a:txBody>
                    <a:bodyPr/>
                    <a:lstStyle/>
                    <a:p>
                      <a:pPr indent="0" lvl="0" marL="0" marR="0" rtl="0" algn="ctr">
                        <a:spcBef>
                          <a:spcPts val="0"/>
                        </a:spcBef>
                        <a:spcAft>
                          <a:spcPts val="0"/>
                        </a:spcAft>
                        <a:buNone/>
                      </a:pPr>
                      <a:r>
                        <a:rPr lang="es-PE" sz="800">
                          <a:solidFill>
                            <a:schemeClr val="dk1"/>
                          </a:solidFill>
                          <a:latin typeface="Calibri"/>
                          <a:ea typeface="Calibri"/>
                          <a:cs typeface="Calibri"/>
                          <a:sym typeface="Calibri"/>
                        </a:rPr>
                        <a:t>Descripción del Riesgo</a:t>
                      </a:r>
                      <a:endParaRPr/>
                    </a:p>
                  </a:txBody>
                  <a:tcPr marT="29800" marB="29800" marR="59600" marL="59600"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FEC212"/>
                    </a:solidFill>
                  </a:tcPr>
                </a:tc>
                <a:tc>
                  <a:txBody>
                    <a:bodyPr/>
                    <a:lstStyle/>
                    <a:p>
                      <a:pPr indent="0" lvl="0" marL="0" marR="0" rtl="0" algn="ctr">
                        <a:spcBef>
                          <a:spcPts val="0"/>
                        </a:spcBef>
                        <a:spcAft>
                          <a:spcPts val="0"/>
                        </a:spcAft>
                        <a:buNone/>
                      </a:pPr>
                      <a:r>
                        <a:rPr lang="es-PE" sz="800">
                          <a:solidFill>
                            <a:schemeClr val="dk1"/>
                          </a:solidFill>
                          <a:latin typeface="Calibri"/>
                          <a:ea typeface="Calibri"/>
                          <a:cs typeface="Calibri"/>
                          <a:sym typeface="Calibri"/>
                        </a:rPr>
                        <a:t>Categoría</a:t>
                      </a:r>
                      <a:endParaRPr/>
                    </a:p>
                  </a:txBody>
                  <a:tcPr marT="29800" marB="29800" marR="59600" marL="59600"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FEC212"/>
                    </a:solidFill>
                  </a:tcPr>
                </a:tc>
                <a:tc>
                  <a:txBody>
                    <a:bodyPr/>
                    <a:lstStyle/>
                    <a:p>
                      <a:pPr indent="0" lvl="0" marL="0" marR="0" rtl="0" algn="ctr">
                        <a:lnSpc>
                          <a:spcPct val="100000"/>
                        </a:lnSpc>
                        <a:spcBef>
                          <a:spcPts val="0"/>
                        </a:spcBef>
                        <a:spcAft>
                          <a:spcPts val="0"/>
                        </a:spcAft>
                        <a:buClr>
                          <a:schemeClr val="dk1"/>
                        </a:buClr>
                        <a:buSzPts val="800"/>
                        <a:buFont typeface="Calibri"/>
                        <a:buNone/>
                      </a:pPr>
                      <a:r>
                        <a:rPr lang="es-PE" sz="800">
                          <a:solidFill>
                            <a:schemeClr val="dk1"/>
                          </a:solidFill>
                          <a:latin typeface="Calibri"/>
                          <a:ea typeface="Calibri"/>
                          <a:cs typeface="Calibri"/>
                          <a:sym typeface="Calibri"/>
                        </a:rPr>
                        <a:t>Descripción del Impacto</a:t>
                      </a:r>
                      <a:endParaRPr/>
                    </a:p>
                  </a:txBody>
                  <a:tcPr marT="29800" marB="29800" marR="59600" marL="59600"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FEC212"/>
                    </a:solidFill>
                  </a:tcPr>
                </a:tc>
                <a:tc>
                  <a:txBody>
                    <a:bodyPr/>
                    <a:lstStyle/>
                    <a:p>
                      <a:pPr indent="0" lvl="0" marL="0" marR="0" rtl="0" algn="ctr">
                        <a:lnSpc>
                          <a:spcPct val="100000"/>
                        </a:lnSpc>
                        <a:spcBef>
                          <a:spcPts val="0"/>
                        </a:spcBef>
                        <a:spcAft>
                          <a:spcPts val="0"/>
                        </a:spcAft>
                        <a:buClr>
                          <a:schemeClr val="dk1"/>
                        </a:buClr>
                        <a:buSzPts val="800"/>
                        <a:buFont typeface="Calibri"/>
                        <a:buNone/>
                      </a:pPr>
                      <a:r>
                        <a:rPr lang="es-PE" sz="800">
                          <a:solidFill>
                            <a:schemeClr val="dk1"/>
                          </a:solidFill>
                          <a:latin typeface="Calibri"/>
                          <a:ea typeface="Calibri"/>
                          <a:cs typeface="Calibri"/>
                          <a:sym typeface="Calibri"/>
                        </a:rPr>
                        <a:t>Impacto</a:t>
                      </a:r>
                      <a:endParaRPr/>
                    </a:p>
                  </a:txBody>
                  <a:tcPr marT="29800" marB="29800" marR="59600" marL="59600"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FEC212"/>
                    </a:solidFill>
                  </a:tcPr>
                </a:tc>
                <a:tc>
                  <a:txBody>
                    <a:bodyPr/>
                    <a:lstStyle/>
                    <a:p>
                      <a:pPr indent="0" lvl="0" marL="0" marR="0" rtl="0" algn="ctr">
                        <a:lnSpc>
                          <a:spcPct val="100000"/>
                        </a:lnSpc>
                        <a:spcBef>
                          <a:spcPts val="0"/>
                        </a:spcBef>
                        <a:spcAft>
                          <a:spcPts val="0"/>
                        </a:spcAft>
                        <a:buClr>
                          <a:schemeClr val="dk1"/>
                        </a:buClr>
                        <a:buSzPts val="800"/>
                        <a:buFont typeface="Calibri"/>
                        <a:buNone/>
                      </a:pPr>
                      <a:r>
                        <a:rPr lang="es-PE" sz="800">
                          <a:solidFill>
                            <a:schemeClr val="dk1"/>
                          </a:solidFill>
                          <a:latin typeface="Calibri"/>
                          <a:ea typeface="Calibri"/>
                          <a:cs typeface="Calibri"/>
                          <a:sym typeface="Calibri"/>
                        </a:rPr>
                        <a:t>Prob</a:t>
                      </a:r>
                      <a:endParaRPr sz="800">
                        <a:solidFill>
                          <a:schemeClr val="dk1"/>
                        </a:solidFill>
                        <a:latin typeface="Calibri"/>
                        <a:ea typeface="Calibri"/>
                        <a:cs typeface="Calibri"/>
                        <a:sym typeface="Calibri"/>
                      </a:endParaRPr>
                    </a:p>
                  </a:txBody>
                  <a:tcPr marT="29800" marB="29800" marR="59600" marL="59600"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FEC212"/>
                    </a:solidFill>
                  </a:tcPr>
                </a:tc>
                <a:tc>
                  <a:txBody>
                    <a:bodyPr/>
                    <a:lstStyle/>
                    <a:p>
                      <a:pPr indent="0" lvl="0" marL="0" marR="0" rtl="0" algn="ctr">
                        <a:lnSpc>
                          <a:spcPct val="100000"/>
                        </a:lnSpc>
                        <a:spcBef>
                          <a:spcPts val="0"/>
                        </a:spcBef>
                        <a:spcAft>
                          <a:spcPts val="0"/>
                        </a:spcAft>
                        <a:buClr>
                          <a:schemeClr val="dk1"/>
                        </a:buClr>
                        <a:buSzPts val="800"/>
                        <a:buFont typeface="Calibri"/>
                        <a:buNone/>
                      </a:pPr>
                      <a:r>
                        <a:rPr lang="es-PE" sz="800">
                          <a:solidFill>
                            <a:schemeClr val="dk1"/>
                          </a:solidFill>
                          <a:latin typeface="Calibri"/>
                          <a:ea typeface="Calibri"/>
                          <a:cs typeface="Calibri"/>
                          <a:sym typeface="Calibri"/>
                        </a:rPr>
                        <a:t>Prioridad</a:t>
                      </a:r>
                      <a:endParaRPr/>
                    </a:p>
                  </a:txBody>
                  <a:tcPr marT="29800" marB="29800" marR="59600" marL="59600"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FEC212"/>
                    </a:solidFill>
                  </a:tcPr>
                </a:tc>
                <a:tc>
                  <a:txBody>
                    <a:bodyPr/>
                    <a:lstStyle/>
                    <a:p>
                      <a:pPr indent="0" lvl="0" marL="0" marR="0" rtl="0" algn="ctr">
                        <a:spcBef>
                          <a:spcPts val="0"/>
                        </a:spcBef>
                        <a:spcAft>
                          <a:spcPts val="0"/>
                        </a:spcAft>
                        <a:buNone/>
                      </a:pPr>
                      <a:r>
                        <a:rPr lang="es-PE" sz="800">
                          <a:solidFill>
                            <a:schemeClr val="dk1"/>
                          </a:solidFill>
                          <a:latin typeface="Calibri"/>
                          <a:ea typeface="Calibri"/>
                          <a:cs typeface="Calibri"/>
                          <a:sym typeface="Calibri"/>
                        </a:rPr>
                        <a:t>Estrategia</a:t>
                      </a:r>
                      <a:endParaRPr/>
                    </a:p>
                  </a:txBody>
                  <a:tcPr marT="29800" marB="29800" marR="59600" marL="59600"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92C24D"/>
                    </a:solidFill>
                  </a:tcPr>
                </a:tc>
                <a:tc>
                  <a:txBody>
                    <a:bodyPr/>
                    <a:lstStyle/>
                    <a:p>
                      <a:pPr indent="0" lvl="0" marL="0" marR="0" rtl="0" algn="ctr">
                        <a:spcBef>
                          <a:spcPts val="0"/>
                        </a:spcBef>
                        <a:spcAft>
                          <a:spcPts val="0"/>
                        </a:spcAft>
                        <a:buNone/>
                      </a:pPr>
                      <a:r>
                        <a:rPr lang="es-PE" sz="800">
                          <a:solidFill>
                            <a:schemeClr val="dk1"/>
                          </a:solidFill>
                          <a:latin typeface="Calibri"/>
                          <a:ea typeface="Calibri"/>
                          <a:cs typeface="Calibri"/>
                          <a:sym typeface="Calibri"/>
                        </a:rPr>
                        <a:t>Plan de Acción</a:t>
                      </a:r>
                      <a:endParaRPr/>
                    </a:p>
                  </a:txBody>
                  <a:tcPr marT="29800" marB="29800" marR="59600" marL="59600"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92C24D"/>
                    </a:solidFill>
                  </a:tcPr>
                </a:tc>
                <a:tc>
                  <a:txBody>
                    <a:bodyPr/>
                    <a:lstStyle/>
                    <a:p>
                      <a:pPr indent="0" lvl="0" marL="0" marR="0" rtl="0" algn="ctr">
                        <a:spcBef>
                          <a:spcPts val="0"/>
                        </a:spcBef>
                        <a:spcAft>
                          <a:spcPts val="0"/>
                        </a:spcAft>
                        <a:buNone/>
                      </a:pPr>
                      <a:r>
                        <a:rPr lang="es-PE" sz="800">
                          <a:solidFill>
                            <a:schemeClr val="dk1"/>
                          </a:solidFill>
                          <a:latin typeface="Calibri"/>
                          <a:ea typeface="Calibri"/>
                          <a:cs typeface="Calibri"/>
                          <a:sym typeface="Calibri"/>
                        </a:rPr>
                        <a:t>Resp</a:t>
                      </a:r>
                      <a:endParaRPr sz="800">
                        <a:solidFill>
                          <a:schemeClr val="dk1"/>
                        </a:solidFill>
                        <a:latin typeface="Calibri"/>
                        <a:ea typeface="Calibri"/>
                        <a:cs typeface="Calibri"/>
                        <a:sym typeface="Calibri"/>
                      </a:endParaRPr>
                    </a:p>
                  </a:txBody>
                  <a:tcPr marT="29800" marB="29800" marR="59600" marL="59600"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92C24D"/>
                    </a:solidFill>
                  </a:tcPr>
                </a:tc>
                <a:tc>
                  <a:txBody>
                    <a:bodyPr/>
                    <a:lstStyle/>
                    <a:p>
                      <a:pPr indent="0" lvl="0" marL="0" marR="0" rtl="0" algn="ctr">
                        <a:spcBef>
                          <a:spcPts val="0"/>
                        </a:spcBef>
                        <a:spcAft>
                          <a:spcPts val="0"/>
                        </a:spcAft>
                        <a:buNone/>
                      </a:pPr>
                      <a:r>
                        <a:rPr lang="es-PE" sz="800">
                          <a:solidFill>
                            <a:schemeClr val="dk1"/>
                          </a:solidFill>
                          <a:latin typeface="Calibri"/>
                          <a:ea typeface="Calibri"/>
                          <a:cs typeface="Calibri"/>
                          <a:sym typeface="Calibri"/>
                        </a:rPr>
                        <a:t>Costo</a:t>
                      </a:r>
                      <a:endParaRPr/>
                    </a:p>
                  </a:txBody>
                  <a:tcPr marT="29800" marB="29800" marR="59600" marL="59600"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92C24D"/>
                    </a:solidFill>
                  </a:tcPr>
                </a:tc>
                <a:tc>
                  <a:txBody>
                    <a:bodyPr/>
                    <a:lstStyle/>
                    <a:p>
                      <a:pPr indent="0" lvl="0" marL="0" marR="0" rtl="0" algn="ctr">
                        <a:spcBef>
                          <a:spcPts val="0"/>
                        </a:spcBef>
                        <a:spcAft>
                          <a:spcPts val="0"/>
                        </a:spcAft>
                        <a:buNone/>
                      </a:pPr>
                      <a:r>
                        <a:rPr lang="es-PE" sz="800">
                          <a:solidFill>
                            <a:schemeClr val="dk1"/>
                          </a:solidFill>
                          <a:latin typeface="Calibri"/>
                          <a:ea typeface="Calibri"/>
                          <a:cs typeface="Calibri"/>
                          <a:sym typeface="Calibri"/>
                        </a:rPr>
                        <a:t>Disparad</a:t>
                      </a:r>
                      <a:endParaRPr/>
                    </a:p>
                  </a:txBody>
                  <a:tcPr marT="29800" marB="29800" marR="59600" marL="59600"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92C24D"/>
                    </a:solidFill>
                  </a:tcPr>
                </a:tc>
                <a:tc>
                  <a:txBody>
                    <a:bodyPr/>
                    <a:lstStyle/>
                    <a:p>
                      <a:pPr indent="0" lvl="0" marL="0" marR="0" rtl="0" algn="ctr">
                        <a:spcBef>
                          <a:spcPts val="0"/>
                        </a:spcBef>
                        <a:spcAft>
                          <a:spcPts val="0"/>
                        </a:spcAft>
                        <a:buNone/>
                      </a:pPr>
                      <a:r>
                        <a:rPr lang="es-PE" sz="800">
                          <a:solidFill>
                            <a:schemeClr val="dk1"/>
                          </a:solidFill>
                          <a:latin typeface="Calibri"/>
                          <a:ea typeface="Calibri"/>
                          <a:cs typeface="Calibri"/>
                          <a:sym typeface="Calibri"/>
                        </a:rPr>
                        <a:t>Fecha Límite</a:t>
                      </a:r>
                      <a:endParaRPr/>
                    </a:p>
                  </a:txBody>
                  <a:tcPr marT="29800" marB="29800" marR="59600" marL="59600"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92C24D"/>
                    </a:solidFill>
                  </a:tcPr>
                </a:tc>
              </a:tr>
              <a:tr h="241700">
                <a:tc>
                  <a:txBody>
                    <a:bodyPr/>
                    <a:lstStyle/>
                    <a:p>
                      <a:pPr indent="0" lvl="0" marL="0" marR="0" rtl="0" algn="l">
                        <a:spcBef>
                          <a:spcPts val="0"/>
                        </a:spcBef>
                        <a:spcAft>
                          <a:spcPts val="0"/>
                        </a:spcAft>
                        <a:buNone/>
                      </a:pPr>
                      <a:r>
                        <a:t/>
                      </a:r>
                      <a:endParaRPr sz="1200"/>
                    </a:p>
                  </a:txBody>
                  <a:tcPr marT="29800" marB="29800" marR="59600" marL="59600"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FFEEBF"/>
                    </a:solidFill>
                  </a:tcPr>
                </a:tc>
                <a:tc>
                  <a:txBody>
                    <a:bodyPr/>
                    <a:lstStyle/>
                    <a:p>
                      <a:pPr indent="0" lvl="0" marL="0" marR="0" rtl="0" algn="l">
                        <a:spcBef>
                          <a:spcPts val="0"/>
                        </a:spcBef>
                        <a:spcAft>
                          <a:spcPts val="0"/>
                        </a:spcAft>
                        <a:buNone/>
                      </a:pPr>
                      <a:r>
                        <a:t/>
                      </a:r>
                      <a:endParaRPr sz="1200"/>
                    </a:p>
                  </a:txBody>
                  <a:tcPr marT="29800" marB="29800" marR="59600" marL="59600"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FFEEBF"/>
                    </a:solidFill>
                  </a:tcPr>
                </a:tc>
                <a:tc>
                  <a:txBody>
                    <a:bodyPr/>
                    <a:lstStyle/>
                    <a:p>
                      <a:pPr indent="0" lvl="0" marL="0" marR="0" rtl="0" algn="l">
                        <a:spcBef>
                          <a:spcPts val="0"/>
                        </a:spcBef>
                        <a:spcAft>
                          <a:spcPts val="0"/>
                        </a:spcAft>
                        <a:buNone/>
                      </a:pPr>
                      <a:r>
                        <a:t/>
                      </a:r>
                      <a:endParaRPr sz="1200"/>
                    </a:p>
                  </a:txBody>
                  <a:tcPr marT="29800" marB="29800" marR="59600" marL="59600"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FFEEBF"/>
                    </a:solidFill>
                  </a:tcPr>
                </a:tc>
                <a:tc>
                  <a:txBody>
                    <a:bodyPr/>
                    <a:lstStyle/>
                    <a:p>
                      <a:pPr indent="0" lvl="0" marL="0" marR="0" rtl="0" algn="l">
                        <a:spcBef>
                          <a:spcPts val="0"/>
                        </a:spcBef>
                        <a:spcAft>
                          <a:spcPts val="0"/>
                        </a:spcAft>
                        <a:buNone/>
                      </a:pPr>
                      <a:r>
                        <a:t/>
                      </a:r>
                      <a:endParaRPr sz="1200"/>
                    </a:p>
                  </a:txBody>
                  <a:tcPr marT="29800" marB="29800" marR="59600" marL="59600"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FFEEBF"/>
                    </a:solidFill>
                  </a:tcPr>
                </a:tc>
                <a:tc>
                  <a:txBody>
                    <a:bodyPr/>
                    <a:lstStyle/>
                    <a:p>
                      <a:pPr indent="0" lvl="0" marL="0" marR="0" rtl="0" algn="l">
                        <a:spcBef>
                          <a:spcPts val="0"/>
                        </a:spcBef>
                        <a:spcAft>
                          <a:spcPts val="0"/>
                        </a:spcAft>
                        <a:buNone/>
                      </a:pPr>
                      <a:r>
                        <a:t/>
                      </a:r>
                      <a:endParaRPr sz="1200"/>
                    </a:p>
                  </a:txBody>
                  <a:tcPr marT="29800" marB="29800" marR="59600" marL="59600"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FFEEBF"/>
                    </a:solidFill>
                  </a:tcPr>
                </a:tc>
                <a:tc>
                  <a:txBody>
                    <a:bodyPr/>
                    <a:lstStyle/>
                    <a:p>
                      <a:pPr indent="0" lvl="0" marL="0" marR="0" rtl="0" algn="l">
                        <a:spcBef>
                          <a:spcPts val="0"/>
                        </a:spcBef>
                        <a:spcAft>
                          <a:spcPts val="0"/>
                        </a:spcAft>
                        <a:buNone/>
                      </a:pPr>
                      <a:r>
                        <a:t/>
                      </a:r>
                      <a:endParaRPr sz="1200"/>
                    </a:p>
                  </a:txBody>
                  <a:tcPr marT="29800" marB="29800" marR="59600" marL="59600"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FFEEBF"/>
                    </a:solidFill>
                  </a:tcPr>
                </a:tc>
                <a:tc>
                  <a:txBody>
                    <a:bodyPr/>
                    <a:lstStyle/>
                    <a:p>
                      <a:pPr indent="0" lvl="0" marL="0" marR="0" rtl="0" algn="l">
                        <a:spcBef>
                          <a:spcPts val="0"/>
                        </a:spcBef>
                        <a:spcAft>
                          <a:spcPts val="0"/>
                        </a:spcAft>
                        <a:buNone/>
                      </a:pPr>
                      <a:r>
                        <a:t/>
                      </a:r>
                      <a:endParaRPr sz="1200"/>
                    </a:p>
                  </a:txBody>
                  <a:tcPr marT="29800" marB="29800" marR="59600" marL="59600"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FFEEBF"/>
                    </a:solidFill>
                  </a:tcPr>
                </a:tc>
                <a:tc>
                  <a:txBody>
                    <a:bodyPr/>
                    <a:lstStyle/>
                    <a:p>
                      <a:pPr indent="0" lvl="0" marL="0" marR="0" rtl="0" algn="l">
                        <a:spcBef>
                          <a:spcPts val="0"/>
                        </a:spcBef>
                        <a:spcAft>
                          <a:spcPts val="0"/>
                        </a:spcAft>
                        <a:buNone/>
                      </a:pPr>
                      <a:r>
                        <a:t/>
                      </a:r>
                      <a:endParaRPr sz="1200"/>
                    </a:p>
                  </a:txBody>
                  <a:tcPr marT="29800" marB="29800" marR="59600" marL="59600"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DDEEC8"/>
                    </a:solidFill>
                  </a:tcPr>
                </a:tc>
                <a:tc>
                  <a:txBody>
                    <a:bodyPr/>
                    <a:lstStyle/>
                    <a:p>
                      <a:pPr indent="0" lvl="0" marL="0" marR="0" rtl="0" algn="l">
                        <a:spcBef>
                          <a:spcPts val="0"/>
                        </a:spcBef>
                        <a:spcAft>
                          <a:spcPts val="0"/>
                        </a:spcAft>
                        <a:buNone/>
                      </a:pPr>
                      <a:r>
                        <a:t/>
                      </a:r>
                      <a:endParaRPr sz="1200"/>
                    </a:p>
                  </a:txBody>
                  <a:tcPr marT="29800" marB="29800" marR="59600" marL="59600"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DDEEC8"/>
                    </a:solidFill>
                  </a:tcPr>
                </a:tc>
                <a:tc>
                  <a:txBody>
                    <a:bodyPr/>
                    <a:lstStyle/>
                    <a:p>
                      <a:pPr indent="0" lvl="0" marL="0" marR="0" rtl="0" algn="l">
                        <a:spcBef>
                          <a:spcPts val="0"/>
                        </a:spcBef>
                        <a:spcAft>
                          <a:spcPts val="0"/>
                        </a:spcAft>
                        <a:buNone/>
                      </a:pPr>
                      <a:r>
                        <a:t/>
                      </a:r>
                      <a:endParaRPr sz="1200"/>
                    </a:p>
                  </a:txBody>
                  <a:tcPr marT="29800" marB="29800" marR="59600" marL="59600"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DDEEC8"/>
                    </a:solidFill>
                  </a:tcPr>
                </a:tc>
                <a:tc>
                  <a:txBody>
                    <a:bodyPr/>
                    <a:lstStyle/>
                    <a:p>
                      <a:pPr indent="0" lvl="0" marL="0" marR="0" rtl="0" algn="l">
                        <a:spcBef>
                          <a:spcPts val="0"/>
                        </a:spcBef>
                        <a:spcAft>
                          <a:spcPts val="0"/>
                        </a:spcAft>
                        <a:buNone/>
                      </a:pPr>
                      <a:r>
                        <a:t/>
                      </a:r>
                      <a:endParaRPr sz="1200"/>
                    </a:p>
                  </a:txBody>
                  <a:tcPr marT="29800" marB="29800" marR="59600" marL="59600"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DDEEC8"/>
                    </a:solidFill>
                  </a:tcPr>
                </a:tc>
                <a:tc>
                  <a:txBody>
                    <a:bodyPr/>
                    <a:lstStyle/>
                    <a:p>
                      <a:pPr indent="0" lvl="0" marL="0" marR="0" rtl="0" algn="l">
                        <a:spcBef>
                          <a:spcPts val="0"/>
                        </a:spcBef>
                        <a:spcAft>
                          <a:spcPts val="0"/>
                        </a:spcAft>
                        <a:buNone/>
                      </a:pPr>
                      <a:r>
                        <a:t/>
                      </a:r>
                      <a:endParaRPr sz="1200"/>
                    </a:p>
                  </a:txBody>
                  <a:tcPr marT="29800" marB="29800" marR="59600" marL="59600"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DDEEC8"/>
                    </a:solidFill>
                  </a:tcPr>
                </a:tc>
                <a:tc>
                  <a:txBody>
                    <a:bodyPr/>
                    <a:lstStyle/>
                    <a:p>
                      <a:pPr indent="0" lvl="0" marL="0" marR="0" rtl="0" algn="l">
                        <a:spcBef>
                          <a:spcPts val="0"/>
                        </a:spcBef>
                        <a:spcAft>
                          <a:spcPts val="0"/>
                        </a:spcAft>
                        <a:buNone/>
                      </a:pPr>
                      <a:r>
                        <a:t/>
                      </a:r>
                      <a:endParaRPr sz="1200"/>
                    </a:p>
                  </a:txBody>
                  <a:tcPr marT="29800" marB="29800" marR="59600" marL="59600"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DDEEC8"/>
                    </a:solidFill>
                  </a:tcPr>
                </a:tc>
              </a:tr>
              <a:tr h="241700">
                <a:tc>
                  <a:txBody>
                    <a:bodyPr/>
                    <a:lstStyle/>
                    <a:p>
                      <a:pPr indent="0" lvl="0" marL="0" marR="0" rtl="0" algn="l">
                        <a:spcBef>
                          <a:spcPts val="0"/>
                        </a:spcBef>
                        <a:spcAft>
                          <a:spcPts val="0"/>
                        </a:spcAft>
                        <a:buNone/>
                      </a:pPr>
                      <a:r>
                        <a:t/>
                      </a:r>
                      <a:endParaRPr sz="1200"/>
                    </a:p>
                  </a:txBody>
                  <a:tcPr marT="29800" marB="29800" marR="59600" marL="59600"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FFEEBF"/>
                    </a:solidFill>
                  </a:tcPr>
                </a:tc>
                <a:tc>
                  <a:txBody>
                    <a:bodyPr/>
                    <a:lstStyle/>
                    <a:p>
                      <a:pPr indent="0" lvl="0" marL="0" marR="0" rtl="0" algn="l">
                        <a:spcBef>
                          <a:spcPts val="0"/>
                        </a:spcBef>
                        <a:spcAft>
                          <a:spcPts val="0"/>
                        </a:spcAft>
                        <a:buNone/>
                      </a:pPr>
                      <a:r>
                        <a:t/>
                      </a:r>
                      <a:endParaRPr sz="1200"/>
                    </a:p>
                  </a:txBody>
                  <a:tcPr marT="29800" marB="29800" marR="59600" marL="59600"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FFEEBF"/>
                    </a:solidFill>
                  </a:tcPr>
                </a:tc>
                <a:tc>
                  <a:txBody>
                    <a:bodyPr/>
                    <a:lstStyle/>
                    <a:p>
                      <a:pPr indent="0" lvl="0" marL="0" marR="0" rtl="0" algn="l">
                        <a:spcBef>
                          <a:spcPts val="0"/>
                        </a:spcBef>
                        <a:spcAft>
                          <a:spcPts val="0"/>
                        </a:spcAft>
                        <a:buNone/>
                      </a:pPr>
                      <a:r>
                        <a:t/>
                      </a:r>
                      <a:endParaRPr sz="1200"/>
                    </a:p>
                  </a:txBody>
                  <a:tcPr marT="29800" marB="29800" marR="59600" marL="59600"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FFEEBF"/>
                    </a:solidFill>
                  </a:tcPr>
                </a:tc>
                <a:tc>
                  <a:txBody>
                    <a:bodyPr/>
                    <a:lstStyle/>
                    <a:p>
                      <a:pPr indent="0" lvl="0" marL="0" marR="0" rtl="0" algn="l">
                        <a:spcBef>
                          <a:spcPts val="0"/>
                        </a:spcBef>
                        <a:spcAft>
                          <a:spcPts val="0"/>
                        </a:spcAft>
                        <a:buNone/>
                      </a:pPr>
                      <a:r>
                        <a:t/>
                      </a:r>
                      <a:endParaRPr sz="1200"/>
                    </a:p>
                  </a:txBody>
                  <a:tcPr marT="29800" marB="29800" marR="59600" marL="59600"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FFEEBF"/>
                    </a:solidFill>
                  </a:tcPr>
                </a:tc>
                <a:tc>
                  <a:txBody>
                    <a:bodyPr/>
                    <a:lstStyle/>
                    <a:p>
                      <a:pPr indent="0" lvl="0" marL="0" marR="0" rtl="0" algn="l">
                        <a:spcBef>
                          <a:spcPts val="0"/>
                        </a:spcBef>
                        <a:spcAft>
                          <a:spcPts val="0"/>
                        </a:spcAft>
                        <a:buNone/>
                      </a:pPr>
                      <a:r>
                        <a:t/>
                      </a:r>
                      <a:endParaRPr sz="1200"/>
                    </a:p>
                  </a:txBody>
                  <a:tcPr marT="29800" marB="29800" marR="59600" marL="59600"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FFEEBF"/>
                    </a:solidFill>
                  </a:tcPr>
                </a:tc>
                <a:tc>
                  <a:txBody>
                    <a:bodyPr/>
                    <a:lstStyle/>
                    <a:p>
                      <a:pPr indent="0" lvl="0" marL="0" marR="0" rtl="0" algn="l">
                        <a:spcBef>
                          <a:spcPts val="0"/>
                        </a:spcBef>
                        <a:spcAft>
                          <a:spcPts val="0"/>
                        </a:spcAft>
                        <a:buNone/>
                      </a:pPr>
                      <a:r>
                        <a:t/>
                      </a:r>
                      <a:endParaRPr sz="1200"/>
                    </a:p>
                  </a:txBody>
                  <a:tcPr marT="29800" marB="29800" marR="59600" marL="59600"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FFEEBF"/>
                    </a:solidFill>
                  </a:tcPr>
                </a:tc>
                <a:tc>
                  <a:txBody>
                    <a:bodyPr/>
                    <a:lstStyle/>
                    <a:p>
                      <a:pPr indent="0" lvl="0" marL="0" marR="0" rtl="0" algn="l">
                        <a:spcBef>
                          <a:spcPts val="0"/>
                        </a:spcBef>
                        <a:spcAft>
                          <a:spcPts val="0"/>
                        </a:spcAft>
                        <a:buNone/>
                      </a:pPr>
                      <a:r>
                        <a:t/>
                      </a:r>
                      <a:endParaRPr sz="1200"/>
                    </a:p>
                  </a:txBody>
                  <a:tcPr marT="29800" marB="29800" marR="59600" marL="59600"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FFEEBF"/>
                    </a:solidFill>
                  </a:tcPr>
                </a:tc>
                <a:tc>
                  <a:txBody>
                    <a:bodyPr/>
                    <a:lstStyle/>
                    <a:p>
                      <a:pPr indent="0" lvl="0" marL="0" marR="0" rtl="0" algn="l">
                        <a:spcBef>
                          <a:spcPts val="0"/>
                        </a:spcBef>
                        <a:spcAft>
                          <a:spcPts val="0"/>
                        </a:spcAft>
                        <a:buNone/>
                      </a:pPr>
                      <a:r>
                        <a:t/>
                      </a:r>
                      <a:endParaRPr sz="1200"/>
                    </a:p>
                  </a:txBody>
                  <a:tcPr marT="29800" marB="29800" marR="59600" marL="59600"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DDEEC8"/>
                    </a:solidFill>
                  </a:tcPr>
                </a:tc>
                <a:tc>
                  <a:txBody>
                    <a:bodyPr/>
                    <a:lstStyle/>
                    <a:p>
                      <a:pPr indent="0" lvl="0" marL="0" marR="0" rtl="0" algn="l">
                        <a:spcBef>
                          <a:spcPts val="0"/>
                        </a:spcBef>
                        <a:spcAft>
                          <a:spcPts val="0"/>
                        </a:spcAft>
                        <a:buNone/>
                      </a:pPr>
                      <a:r>
                        <a:t/>
                      </a:r>
                      <a:endParaRPr sz="1200"/>
                    </a:p>
                  </a:txBody>
                  <a:tcPr marT="29800" marB="29800" marR="59600" marL="59600"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DDEEC8"/>
                    </a:solidFill>
                  </a:tcPr>
                </a:tc>
                <a:tc>
                  <a:txBody>
                    <a:bodyPr/>
                    <a:lstStyle/>
                    <a:p>
                      <a:pPr indent="0" lvl="0" marL="0" marR="0" rtl="0" algn="l">
                        <a:spcBef>
                          <a:spcPts val="0"/>
                        </a:spcBef>
                        <a:spcAft>
                          <a:spcPts val="0"/>
                        </a:spcAft>
                        <a:buNone/>
                      </a:pPr>
                      <a:r>
                        <a:t/>
                      </a:r>
                      <a:endParaRPr sz="1200"/>
                    </a:p>
                  </a:txBody>
                  <a:tcPr marT="29800" marB="29800" marR="59600" marL="59600"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DDEEC8"/>
                    </a:solidFill>
                  </a:tcPr>
                </a:tc>
                <a:tc>
                  <a:txBody>
                    <a:bodyPr/>
                    <a:lstStyle/>
                    <a:p>
                      <a:pPr indent="0" lvl="0" marL="0" marR="0" rtl="0" algn="l">
                        <a:spcBef>
                          <a:spcPts val="0"/>
                        </a:spcBef>
                        <a:spcAft>
                          <a:spcPts val="0"/>
                        </a:spcAft>
                        <a:buNone/>
                      </a:pPr>
                      <a:r>
                        <a:t/>
                      </a:r>
                      <a:endParaRPr sz="1200"/>
                    </a:p>
                  </a:txBody>
                  <a:tcPr marT="29800" marB="29800" marR="59600" marL="59600"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DDEEC8"/>
                    </a:solidFill>
                  </a:tcPr>
                </a:tc>
                <a:tc>
                  <a:txBody>
                    <a:bodyPr/>
                    <a:lstStyle/>
                    <a:p>
                      <a:pPr indent="0" lvl="0" marL="0" marR="0" rtl="0" algn="l">
                        <a:spcBef>
                          <a:spcPts val="0"/>
                        </a:spcBef>
                        <a:spcAft>
                          <a:spcPts val="0"/>
                        </a:spcAft>
                        <a:buNone/>
                      </a:pPr>
                      <a:r>
                        <a:t/>
                      </a:r>
                      <a:endParaRPr sz="1200"/>
                    </a:p>
                  </a:txBody>
                  <a:tcPr marT="29800" marB="29800" marR="59600" marL="59600"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DDEEC8"/>
                    </a:solidFill>
                  </a:tcPr>
                </a:tc>
                <a:tc>
                  <a:txBody>
                    <a:bodyPr/>
                    <a:lstStyle/>
                    <a:p>
                      <a:pPr indent="0" lvl="0" marL="0" marR="0" rtl="0" algn="l">
                        <a:spcBef>
                          <a:spcPts val="0"/>
                        </a:spcBef>
                        <a:spcAft>
                          <a:spcPts val="0"/>
                        </a:spcAft>
                        <a:buNone/>
                      </a:pPr>
                      <a:r>
                        <a:t/>
                      </a:r>
                      <a:endParaRPr sz="1200"/>
                    </a:p>
                  </a:txBody>
                  <a:tcPr marT="29800" marB="29800" marR="59600" marL="59600"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DDEEC8"/>
                    </a:solidFill>
                  </a:tcPr>
                </a:tc>
              </a:tr>
              <a:tr h="241700">
                <a:tc>
                  <a:txBody>
                    <a:bodyPr/>
                    <a:lstStyle/>
                    <a:p>
                      <a:pPr indent="0" lvl="0" marL="0" marR="0" rtl="0" algn="l">
                        <a:spcBef>
                          <a:spcPts val="0"/>
                        </a:spcBef>
                        <a:spcAft>
                          <a:spcPts val="0"/>
                        </a:spcAft>
                        <a:buNone/>
                      </a:pPr>
                      <a:r>
                        <a:t/>
                      </a:r>
                      <a:endParaRPr sz="1200"/>
                    </a:p>
                  </a:txBody>
                  <a:tcPr marT="29800" marB="29800" marR="59600" marL="59600"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FFEEBF"/>
                    </a:solidFill>
                  </a:tcPr>
                </a:tc>
                <a:tc>
                  <a:txBody>
                    <a:bodyPr/>
                    <a:lstStyle/>
                    <a:p>
                      <a:pPr indent="0" lvl="0" marL="0" marR="0" rtl="0" algn="l">
                        <a:spcBef>
                          <a:spcPts val="0"/>
                        </a:spcBef>
                        <a:spcAft>
                          <a:spcPts val="0"/>
                        </a:spcAft>
                        <a:buNone/>
                      </a:pPr>
                      <a:r>
                        <a:t/>
                      </a:r>
                      <a:endParaRPr sz="1200"/>
                    </a:p>
                  </a:txBody>
                  <a:tcPr marT="29800" marB="29800" marR="59600" marL="59600"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FFEEBF"/>
                    </a:solidFill>
                  </a:tcPr>
                </a:tc>
                <a:tc>
                  <a:txBody>
                    <a:bodyPr/>
                    <a:lstStyle/>
                    <a:p>
                      <a:pPr indent="0" lvl="0" marL="0" marR="0" rtl="0" algn="l">
                        <a:spcBef>
                          <a:spcPts val="0"/>
                        </a:spcBef>
                        <a:spcAft>
                          <a:spcPts val="0"/>
                        </a:spcAft>
                        <a:buNone/>
                      </a:pPr>
                      <a:r>
                        <a:t/>
                      </a:r>
                      <a:endParaRPr sz="1200"/>
                    </a:p>
                  </a:txBody>
                  <a:tcPr marT="29800" marB="29800" marR="59600" marL="59600"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FFEEBF"/>
                    </a:solidFill>
                  </a:tcPr>
                </a:tc>
                <a:tc>
                  <a:txBody>
                    <a:bodyPr/>
                    <a:lstStyle/>
                    <a:p>
                      <a:pPr indent="0" lvl="0" marL="0" marR="0" rtl="0" algn="l">
                        <a:spcBef>
                          <a:spcPts val="0"/>
                        </a:spcBef>
                        <a:spcAft>
                          <a:spcPts val="0"/>
                        </a:spcAft>
                        <a:buNone/>
                      </a:pPr>
                      <a:r>
                        <a:t/>
                      </a:r>
                      <a:endParaRPr sz="1200"/>
                    </a:p>
                  </a:txBody>
                  <a:tcPr marT="29800" marB="29800" marR="59600" marL="59600"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FFEEBF"/>
                    </a:solidFill>
                  </a:tcPr>
                </a:tc>
                <a:tc>
                  <a:txBody>
                    <a:bodyPr/>
                    <a:lstStyle/>
                    <a:p>
                      <a:pPr indent="0" lvl="0" marL="0" marR="0" rtl="0" algn="l">
                        <a:spcBef>
                          <a:spcPts val="0"/>
                        </a:spcBef>
                        <a:spcAft>
                          <a:spcPts val="0"/>
                        </a:spcAft>
                        <a:buNone/>
                      </a:pPr>
                      <a:r>
                        <a:t/>
                      </a:r>
                      <a:endParaRPr sz="1200"/>
                    </a:p>
                  </a:txBody>
                  <a:tcPr marT="29800" marB="29800" marR="59600" marL="59600"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FFEEBF"/>
                    </a:solidFill>
                  </a:tcPr>
                </a:tc>
                <a:tc>
                  <a:txBody>
                    <a:bodyPr/>
                    <a:lstStyle/>
                    <a:p>
                      <a:pPr indent="0" lvl="0" marL="0" marR="0" rtl="0" algn="l">
                        <a:spcBef>
                          <a:spcPts val="0"/>
                        </a:spcBef>
                        <a:spcAft>
                          <a:spcPts val="0"/>
                        </a:spcAft>
                        <a:buNone/>
                      </a:pPr>
                      <a:r>
                        <a:t/>
                      </a:r>
                      <a:endParaRPr sz="1200"/>
                    </a:p>
                  </a:txBody>
                  <a:tcPr marT="29800" marB="29800" marR="59600" marL="59600"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FFEEBF"/>
                    </a:solidFill>
                  </a:tcPr>
                </a:tc>
                <a:tc>
                  <a:txBody>
                    <a:bodyPr/>
                    <a:lstStyle/>
                    <a:p>
                      <a:pPr indent="0" lvl="0" marL="0" marR="0" rtl="0" algn="l">
                        <a:spcBef>
                          <a:spcPts val="0"/>
                        </a:spcBef>
                        <a:spcAft>
                          <a:spcPts val="0"/>
                        </a:spcAft>
                        <a:buNone/>
                      </a:pPr>
                      <a:r>
                        <a:t/>
                      </a:r>
                      <a:endParaRPr sz="1200"/>
                    </a:p>
                  </a:txBody>
                  <a:tcPr marT="29800" marB="29800" marR="59600" marL="59600"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FFEEBF"/>
                    </a:solidFill>
                  </a:tcPr>
                </a:tc>
                <a:tc>
                  <a:txBody>
                    <a:bodyPr/>
                    <a:lstStyle/>
                    <a:p>
                      <a:pPr indent="0" lvl="0" marL="0" marR="0" rtl="0" algn="l">
                        <a:spcBef>
                          <a:spcPts val="0"/>
                        </a:spcBef>
                        <a:spcAft>
                          <a:spcPts val="0"/>
                        </a:spcAft>
                        <a:buNone/>
                      </a:pPr>
                      <a:r>
                        <a:t/>
                      </a:r>
                      <a:endParaRPr sz="1200"/>
                    </a:p>
                  </a:txBody>
                  <a:tcPr marT="29800" marB="29800" marR="59600" marL="59600"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DDEEC8"/>
                    </a:solidFill>
                  </a:tcPr>
                </a:tc>
                <a:tc>
                  <a:txBody>
                    <a:bodyPr/>
                    <a:lstStyle/>
                    <a:p>
                      <a:pPr indent="0" lvl="0" marL="0" marR="0" rtl="0" algn="l">
                        <a:spcBef>
                          <a:spcPts val="0"/>
                        </a:spcBef>
                        <a:spcAft>
                          <a:spcPts val="0"/>
                        </a:spcAft>
                        <a:buNone/>
                      </a:pPr>
                      <a:r>
                        <a:t/>
                      </a:r>
                      <a:endParaRPr sz="1200"/>
                    </a:p>
                  </a:txBody>
                  <a:tcPr marT="29800" marB="29800" marR="59600" marL="59600"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DDEEC8"/>
                    </a:solidFill>
                  </a:tcPr>
                </a:tc>
                <a:tc>
                  <a:txBody>
                    <a:bodyPr/>
                    <a:lstStyle/>
                    <a:p>
                      <a:pPr indent="0" lvl="0" marL="0" marR="0" rtl="0" algn="l">
                        <a:spcBef>
                          <a:spcPts val="0"/>
                        </a:spcBef>
                        <a:spcAft>
                          <a:spcPts val="0"/>
                        </a:spcAft>
                        <a:buNone/>
                      </a:pPr>
                      <a:r>
                        <a:t/>
                      </a:r>
                      <a:endParaRPr sz="1200"/>
                    </a:p>
                  </a:txBody>
                  <a:tcPr marT="29800" marB="29800" marR="59600" marL="59600"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DDEEC8"/>
                    </a:solidFill>
                  </a:tcPr>
                </a:tc>
                <a:tc>
                  <a:txBody>
                    <a:bodyPr/>
                    <a:lstStyle/>
                    <a:p>
                      <a:pPr indent="0" lvl="0" marL="0" marR="0" rtl="0" algn="l">
                        <a:spcBef>
                          <a:spcPts val="0"/>
                        </a:spcBef>
                        <a:spcAft>
                          <a:spcPts val="0"/>
                        </a:spcAft>
                        <a:buNone/>
                      </a:pPr>
                      <a:r>
                        <a:t/>
                      </a:r>
                      <a:endParaRPr sz="1200"/>
                    </a:p>
                  </a:txBody>
                  <a:tcPr marT="29800" marB="29800" marR="59600" marL="59600"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DDEEC8"/>
                    </a:solidFill>
                  </a:tcPr>
                </a:tc>
                <a:tc>
                  <a:txBody>
                    <a:bodyPr/>
                    <a:lstStyle/>
                    <a:p>
                      <a:pPr indent="0" lvl="0" marL="0" marR="0" rtl="0" algn="l">
                        <a:spcBef>
                          <a:spcPts val="0"/>
                        </a:spcBef>
                        <a:spcAft>
                          <a:spcPts val="0"/>
                        </a:spcAft>
                        <a:buNone/>
                      </a:pPr>
                      <a:r>
                        <a:t/>
                      </a:r>
                      <a:endParaRPr sz="1200"/>
                    </a:p>
                  </a:txBody>
                  <a:tcPr marT="29800" marB="29800" marR="59600" marL="59600"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DDEEC8"/>
                    </a:solidFill>
                  </a:tcPr>
                </a:tc>
                <a:tc>
                  <a:txBody>
                    <a:bodyPr/>
                    <a:lstStyle/>
                    <a:p>
                      <a:pPr indent="0" lvl="0" marL="0" marR="0" rtl="0" algn="l">
                        <a:spcBef>
                          <a:spcPts val="0"/>
                        </a:spcBef>
                        <a:spcAft>
                          <a:spcPts val="0"/>
                        </a:spcAft>
                        <a:buNone/>
                      </a:pPr>
                      <a:r>
                        <a:t/>
                      </a:r>
                      <a:endParaRPr sz="1200"/>
                    </a:p>
                  </a:txBody>
                  <a:tcPr marT="29800" marB="29800" marR="59600" marL="59600"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DDEEC8"/>
                    </a:solidFill>
                  </a:tcPr>
                </a:tc>
              </a:tr>
              <a:tr h="241700">
                <a:tc>
                  <a:txBody>
                    <a:bodyPr/>
                    <a:lstStyle/>
                    <a:p>
                      <a:pPr indent="0" lvl="0" marL="0" marR="0" rtl="0" algn="l">
                        <a:spcBef>
                          <a:spcPts val="0"/>
                        </a:spcBef>
                        <a:spcAft>
                          <a:spcPts val="0"/>
                        </a:spcAft>
                        <a:buNone/>
                      </a:pPr>
                      <a:r>
                        <a:t/>
                      </a:r>
                      <a:endParaRPr sz="1200"/>
                    </a:p>
                  </a:txBody>
                  <a:tcPr marT="29800" marB="29800" marR="59600" marL="59600"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FFEEBF"/>
                    </a:solidFill>
                  </a:tcPr>
                </a:tc>
                <a:tc>
                  <a:txBody>
                    <a:bodyPr/>
                    <a:lstStyle/>
                    <a:p>
                      <a:pPr indent="0" lvl="0" marL="0" marR="0" rtl="0" algn="l">
                        <a:spcBef>
                          <a:spcPts val="0"/>
                        </a:spcBef>
                        <a:spcAft>
                          <a:spcPts val="0"/>
                        </a:spcAft>
                        <a:buNone/>
                      </a:pPr>
                      <a:r>
                        <a:t/>
                      </a:r>
                      <a:endParaRPr sz="1200"/>
                    </a:p>
                  </a:txBody>
                  <a:tcPr marT="29800" marB="29800" marR="59600" marL="59600"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FFEEBF"/>
                    </a:solidFill>
                  </a:tcPr>
                </a:tc>
                <a:tc>
                  <a:txBody>
                    <a:bodyPr/>
                    <a:lstStyle/>
                    <a:p>
                      <a:pPr indent="0" lvl="0" marL="0" marR="0" rtl="0" algn="l">
                        <a:spcBef>
                          <a:spcPts val="0"/>
                        </a:spcBef>
                        <a:spcAft>
                          <a:spcPts val="0"/>
                        </a:spcAft>
                        <a:buNone/>
                      </a:pPr>
                      <a:r>
                        <a:t/>
                      </a:r>
                      <a:endParaRPr sz="1200"/>
                    </a:p>
                  </a:txBody>
                  <a:tcPr marT="29800" marB="29800" marR="59600" marL="59600"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FFEEBF"/>
                    </a:solidFill>
                  </a:tcPr>
                </a:tc>
                <a:tc>
                  <a:txBody>
                    <a:bodyPr/>
                    <a:lstStyle/>
                    <a:p>
                      <a:pPr indent="0" lvl="0" marL="0" marR="0" rtl="0" algn="l">
                        <a:spcBef>
                          <a:spcPts val="0"/>
                        </a:spcBef>
                        <a:spcAft>
                          <a:spcPts val="0"/>
                        </a:spcAft>
                        <a:buNone/>
                      </a:pPr>
                      <a:r>
                        <a:t/>
                      </a:r>
                      <a:endParaRPr sz="1200"/>
                    </a:p>
                  </a:txBody>
                  <a:tcPr marT="29800" marB="29800" marR="59600" marL="59600"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FFEEBF"/>
                    </a:solidFill>
                  </a:tcPr>
                </a:tc>
                <a:tc>
                  <a:txBody>
                    <a:bodyPr/>
                    <a:lstStyle/>
                    <a:p>
                      <a:pPr indent="0" lvl="0" marL="0" marR="0" rtl="0" algn="l">
                        <a:spcBef>
                          <a:spcPts val="0"/>
                        </a:spcBef>
                        <a:spcAft>
                          <a:spcPts val="0"/>
                        </a:spcAft>
                        <a:buNone/>
                      </a:pPr>
                      <a:r>
                        <a:t/>
                      </a:r>
                      <a:endParaRPr sz="1200"/>
                    </a:p>
                  </a:txBody>
                  <a:tcPr marT="29800" marB="29800" marR="59600" marL="59600"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FFEEBF"/>
                    </a:solidFill>
                  </a:tcPr>
                </a:tc>
                <a:tc>
                  <a:txBody>
                    <a:bodyPr/>
                    <a:lstStyle/>
                    <a:p>
                      <a:pPr indent="0" lvl="0" marL="0" marR="0" rtl="0" algn="l">
                        <a:spcBef>
                          <a:spcPts val="0"/>
                        </a:spcBef>
                        <a:spcAft>
                          <a:spcPts val="0"/>
                        </a:spcAft>
                        <a:buNone/>
                      </a:pPr>
                      <a:r>
                        <a:t/>
                      </a:r>
                      <a:endParaRPr sz="1200"/>
                    </a:p>
                  </a:txBody>
                  <a:tcPr marT="29800" marB="29800" marR="59600" marL="59600"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FFEEBF"/>
                    </a:solidFill>
                  </a:tcPr>
                </a:tc>
                <a:tc>
                  <a:txBody>
                    <a:bodyPr/>
                    <a:lstStyle/>
                    <a:p>
                      <a:pPr indent="0" lvl="0" marL="0" marR="0" rtl="0" algn="l">
                        <a:spcBef>
                          <a:spcPts val="0"/>
                        </a:spcBef>
                        <a:spcAft>
                          <a:spcPts val="0"/>
                        </a:spcAft>
                        <a:buNone/>
                      </a:pPr>
                      <a:r>
                        <a:t/>
                      </a:r>
                      <a:endParaRPr sz="1200"/>
                    </a:p>
                  </a:txBody>
                  <a:tcPr marT="29800" marB="29800" marR="59600" marL="59600"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FFEEBF"/>
                    </a:solidFill>
                  </a:tcPr>
                </a:tc>
                <a:tc>
                  <a:txBody>
                    <a:bodyPr/>
                    <a:lstStyle/>
                    <a:p>
                      <a:pPr indent="0" lvl="0" marL="0" marR="0" rtl="0" algn="l">
                        <a:spcBef>
                          <a:spcPts val="0"/>
                        </a:spcBef>
                        <a:spcAft>
                          <a:spcPts val="0"/>
                        </a:spcAft>
                        <a:buNone/>
                      </a:pPr>
                      <a:r>
                        <a:t/>
                      </a:r>
                      <a:endParaRPr sz="1200"/>
                    </a:p>
                  </a:txBody>
                  <a:tcPr marT="29800" marB="29800" marR="59600" marL="59600"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DDEEC8"/>
                    </a:solidFill>
                  </a:tcPr>
                </a:tc>
                <a:tc>
                  <a:txBody>
                    <a:bodyPr/>
                    <a:lstStyle/>
                    <a:p>
                      <a:pPr indent="0" lvl="0" marL="0" marR="0" rtl="0" algn="l">
                        <a:spcBef>
                          <a:spcPts val="0"/>
                        </a:spcBef>
                        <a:spcAft>
                          <a:spcPts val="0"/>
                        </a:spcAft>
                        <a:buNone/>
                      </a:pPr>
                      <a:r>
                        <a:t/>
                      </a:r>
                      <a:endParaRPr sz="1200"/>
                    </a:p>
                  </a:txBody>
                  <a:tcPr marT="29800" marB="29800" marR="59600" marL="59600"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DDEEC8"/>
                    </a:solidFill>
                  </a:tcPr>
                </a:tc>
                <a:tc>
                  <a:txBody>
                    <a:bodyPr/>
                    <a:lstStyle/>
                    <a:p>
                      <a:pPr indent="0" lvl="0" marL="0" marR="0" rtl="0" algn="l">
                        <a:spcBef>
                          <a:spcPts val="0"/>
                        </a:spcBef>
                        <a:spcAft>
                          <a:spcPts val="0"/>
                        </a:spcAft>
                        <a:buNone/>
                      </a:pPr>
                      <a:r>
                        <a:t/>
                      </a:r>
                      <a:endParaRPr sz="1200"/>
                    </a:p>
                  </a:txBody>
                  <a:tcPr marT="29800" marB="29800" marR="59600" marL="59600"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DDEEC8"/>
                    </a:solidFill>
                  </a:tcPr>
                </a:tc>
                <a:tc>
                  <a:txBody>
                    <a:bodyPr/>
                    <a:lstStyle/>
                    <a:p>
                      <a:pPr indent="0" lvl="0" marL="0" marR="0" rtl="0" algn="l">
                        <a:spcBef>
                          <a:spcPts val="0"/>
                        </a:spcBef>
                        <a:spcAft>
                          <a:spcPts val="0"/>
                        </a:spcAft>
                        <a:buNone/>
                      </a:pPr>
                      <a:r>
                        <a:t/>
                      </a:r>
                      <a:endParaRPr sz="1200"/>
                    </a:p>
                  </a:txBody>
                  <a:tcPr marT="29800" marB="29800" marR="59600" marL="59600"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DDEEC8"/>
                    </a:solidFill>
                  </a:tcPr>
                </a:tc>
                <a:tc>
                  <a:txBody>
                    <a:bodyPr/>
                    <a:lstStyle/>
                    <a:p>
                      <a:pPr indent="0" lvl="0" marL="0" marR="0" rtl="0" algn="l">
                        <a:spcBef>
                          <a:spcPts val="0"/>
                        </a:spcBef>
                        <a:spcAft>
                          <a:spcPts val="0"/>
                        </a:spcAft>
                        <a:buNone/>
                      </a:pPr>
                      <a:r>
                        <a:t/>
                      </a:r>
                      <a:endParaRPr sz="1200"/>
                    </a:p>
                  </a:txBody>
                  <a:tcPr marT="29800" marB="29800" marR="59600" marL="59600"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DDEEC8"/>
                    </a:solidFill>
                  </a:tcPr>
                </a:tc>
                <a:tc>
                  <a:txBody>
                    <a:bodyPr/>
                    <a:lstStyle/>
                    <a:p>
                      <a:pPr indent="0" lvl="0" marL="0" marR="0" rtl="0" algn="l">
                        <a:spcBef>
                          <a:spcPts val="0"/>
                        </a:spcBef>
                        <a:spcAft>
                          <a:spcPts val="0"/>
                        </a:spcAft>
                        <a:buNone/>
                      </a:pPr>
                      <a:r>
                        <a:t/>
                      </a:r>
                      <a:endParaRPr sz="1200"/>
                    </a:p>
                  </a:txBody>
                  <a:tcPr marT="29800" marB="29800" marR="59600" marL="59600"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DDEEC8"/>
                    </a:solidFill>
                  </a:tcPr>
                </a:tc>
              </a:tr>
            </a:tbl>
          </a:graphicData>
        </a:graphic>
      </p:graphicFrame>
      <p:sp>
        <p:nvSpPr>
          <p:cNvPr id="681" name="Google Shape;681;p41"/>
          <p:cNvSpPr/>
          <p:nvPr/>
        </p:nvSpPr>
        <p:spPr>
          <a:xfrm>
            <a:off x="4730749" y="2653863"/>
            <a:ext cx="3768271" cy="1615765"/>
          </a:xfrm>
          <a:prstGeom prst="rect">
            <a:avLst/>
          </a:prstGeom>
          <a:noFill/>
          <a:ln cap="flat" cmpd="sng" w="25400">
            <a:solidFill>
              <a:srgbClr val="EF4539"/>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400"/>
              <a:buFont typeface="Arial"/>
              <a:buNone/>
            </a:pPr>
            <a:r>
              <a:t/>
            </a:r>
            <a:endParaRPr sz="1400">
              <a:solidFill>
                <a:schemeClr val="lt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42"/>
          <p:cNvSpPr txBox="1"/>
          <p:nvPr/>
        </p:nvSpPr>
        <p:spPr>
          <a:xfrm>
            <a:off x="503238" y="912813"/>
            <a:ext cx="8064747" cy="24622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chemeClr val="dk1"/>
              </a:buClr>
              <a:buSzPts val="1600"/>
              <a:buFont typeface="Calibri"/>
              <a:buNone/>
            </a:pPr>
            <a:r>
              <a:rPr b="1" lang="es-PE" sz="1600">
                <a:solidFill>
                  <a:schemeClr val="dk1"/>
                </a:solidFill>
                <a:latin typeface="Calibri"/>
                <a:ea typeface="Calibri"/>
                <a:cs typeface="Calibri"/>
                <a:sym typeface="Calibri"/>
              </a:rPr>
              <a:t>ESTRATEGIAS DE RESPUESTA A RIESGOS (NEGATIVOS)</a:t>
            </a:r>
            <a:endParaRPr sz="1200">
              <a:solidFill>
                <a:schemeClr val="dk1"/>
              </a:solidFill>
              <a:latin typeface="Arial"/>
              <a:ea typeface="Arial"/>
              <a:cs typeface="Arial"/>
              <a:sym typeface="Arial"/>
            </a:endParaRPr>
          </a:p>
        </p:txBody>
      </p:sp>
      <p:sp>
        <p:nvSpPr>
          <p:cNvPr id="688" name="Google Shape;688;p42"/>
          <p:cNvSpPr txBox="1"/>
          <p:nvPr/>
        </p:nvSpPr>
        <p:spPr>
          <a:xfrm>
            <a:off x="1238024" y="2390196"/>
            <a:ext cx="2167094" cy="92328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EF4539"/>
              </a:buClr>
              <a:buSzPts val="1800"/>
              <a:buFont typeface="Calibri"/>
              <a:buNone/>
            </a:pPr>
            <a:r>
              <a:rPr lang="es-PE" sz="1800">
                <a:solidFill>
                  <a:srgbClr val="EF4539"/>
                </a:solidFill>
                <a:latin typeface="Calibri"/>
                <a:ea typeface="Calibri"/>
                <a:cs typeface="Calibri"/>
                <a:sym typeface="Calibri"/>
              </a:rPr>
              <a:t>4 Estrategias para responder a Riesgos Negativos</a:t>
            </a:r>
            <a:endParaRPr sz="1600">
              <a:solidFill>
                <a:srgbClr val="EF4539"/>
              </a:solidFill>
              <a:latin typeface="Arial"/>
              <a:ea typeface="Arial"/>
              <a:cs typeface="Arial"/>
              <a:sym typeface="Arial"/>
            </a:endParaRPr>
          </a:p>
        </p:txBody>
      </p:sp>
      <p:sp>
        <p:nvSpPr>
          <p:cNvPr id="689" name="Google Shape;689;p42"/>
          <p:cNvSpPr/>
          <p:nvPr/>
        </p:nvSpPr>
        <p:spPr>
          <a:xfrm>
            <a:off x="503238" y="376836"/>
            <a:ext cx="4748384"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lang="es-PE" sz="1000">
                <a:solidFill>
                  <a:srgbClr val="7F7F7F"/>
                </a:solidFill>
                <a:latin typeface="Calibri"/>
                <a:ea typeface="Calibri"/>
                <a:cs typeface="Calibri"/>
                <a:sym typeface="Calibri"/>
              </a:rPr>
              <a:t>+ </a:t>
            </a:r>
            <a:r>
              <a:rPr lang="es-PE" sz="1000">
                <a:solidFill>
                  <a:srgbClr val="A5A5A5"/>
                </a:solidFill>
                <a:latin typeface="Calibri"/>
                <a:ea typeface="Calibri"/>
                <a:cs typeface="Calibri"/>
                <a:sym typeface="Calibri"/>
              </a:rPr>
              <a:t>ESTRATEGIAS PARA RESPONDER A LOS RIESGOS DEL PROYECTO</a:t>
            </a:r>
            <a:endParaRPr sz="1000">
              <a:solidFill>
                <a:srgbClr val="A5A5A5"/>
              </a:solidFill>
              <a:latin typeface="Calibri"/>
              <a:ea typeface="Calibri"/>
              <a:cs typeface="Calibri"/>
              <a:sym typeface="Calibri"/>
            </a:endParaRPr>
          </a:p>
        </p:txBody>
      </p:sp>
      <p:cxnSp>
        <p:nvCxnSpPr>
          <p:cNvPr id="690" name="Google Shape;690;p42"/>
          <p:cNvCxnSpPr/>
          <p:nvPr/>
        </p:nvCxnSpPr>
        <p:spPr>
          <a:xfrm>
            <a:off x="4085731" y="2359185"/>
            <a:ext cx="0" cy="258338"/>
          </a:xfrm>
          <a:prstGeom prst="straightConnector1">
            <a:avLst/>
          </a:prstGeom>
          <a:noFill/>
          <a:ln cap="flat" cmpd="sng" w="12700">
            <a:solidFill>
              <a:srgbClr val="EE4639"/>
            </a:solidFill>
            <a:prstDash val="solid"/>
            <a:round/>
            <a:headEnd len="sm" w="sm" type="none"/>
            <a:tailEnd len="sm" w="sm" type="none"/>
          </a:ln>
        </p:spPr>
      </p:cxnSp>
      <p:sp>
        <p:nvSpPr>
          <p:cNvPr id="691" name="Google Shape;691;p42"/>
          <p:cNvSpPr/>
          <p:nvPr/>
        </p:nvSpPr>
        <p:spPr>
          <a:xfrm>
            <a:off x="4009390" y="2181015"/>
            <a:ext cx="152683" cy="152683"/>
          </a:xfrm>
          <a:prstGeom prst="mathPlus">
            <a:avLst>
              <a:gd fmla="val 15202" name="adj1"/>
            </a:avLst>
          </a:prstGeom>
          <a:solidFill>
            <a:srgbClr val="EE4639"/>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lt1"/>
              </a:solidFill>
              <a:latin typeface="Calibri"/>
              <a:ea typeface="Calibri"/>
              <a:cs typeface="Calibri"/>
              <a:sym typeface="Calibri"/>
            </a:endParaRPr>
          </a:p>
        </p:txBody>
      </p:sp>
      <p:sp>
        <p:nvSpPr>
          <p:cNvPr id="692" name="Google Shape;692;p42"/>
          <p:cNvSpPr txBox="1"/>
          <p:nvPr/>
        </p:nvSpPr>
        <p:spPr>
          <a:xfrm>
            <a:off x="4312842" y="2118856"/>
            <a:ext cx="3395679"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s-PE" sz="1800">
                <a:solidFill>
                  <a:schemeClr val="dk1"/>
                </a:solidFill>
                <a:latin typeface="Calibri"/>
                <a:ea typeface="Calibri"/>
                <a:cs typeface="Calibri"/>
                <a:sym typeface="Calibri"/>
              </a:rPr>
              <a:t>Evitar</a:t>
            </a:r>
            <a:endParaRPr b="1" sz="1800">
              <a:solidFill>
                <a:schemeClr val="dk1"/>
              </a:solidFill>
              <a:latin typeface="Arial"/>
              <a:ea typeface="Arial"/>
              <a:cs typeface="Arial"/>
              <a:sym typeface="Arial"/>
            </a:endParaRPr>
          </a:p>
        </p:txBody>
      </p:sp>
      <p:sp>
        <p:nvSpPr>
          <p:cNvPr id="693" name="Google Shape;693;p42"/>
          <p:cNvSpPr txBox="1"/>
          <p:nvPr/>
        </p:nvSpPr>
        <p:spPr>
          <a:xfrm>
            <a:off x="4312842" y="2581654"/>
            <a:ext cx="3395679" cy="249299"/>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chemeClr val="lt1"/>
              </a:buClr>
              <a:buSzPts val="2700"/>
              <a:buFont typeface="Calibri"/>
              <a:buNone/>
            </a:pPr>
            <a:r>
              <a:rPr b="1" lang="es-PE" sz="1800">
                <a:solidFill>
                  <a:schemeClr val="dk1"/>
                </a:solidFill>
                <a:latin typeface="Calibri"/>
                <a:ea typeface="Calibri"/>
                <a:cs typeface="Calibri"/>
                <a:sym typeface="Calibri"/>
              </a:rPr>
              <a:t>Transferir</a:t>
            </a:r>
            <a:endParaRPr b="1" sz="1800">
              <a:solidFill>
                <a:schemeClr val="dk1"/>
              </a:solidFill>
              <a:latin typeface="Arial"/>
              <a:ea typeface="Arial"/>
              <a:cs typeface="Arial"/>
              <a:sym typeface="Arial"/>
            </a:endParaRPr>
          </a:p>
        </p:txBody>
      </p:sp>
      <p:sp>
        <p:nvSpPr>
          <p:cNvPr id="694" name="Google Shape;694;p42"/>
          <p:cNvSpPr/>
          <p:nvPr/>
        </p:nvSpPr>
        <p:spPr>
          <a:xfrm>
            <a:off x="4009390" y="2655010"/>
            <a:ext cx="152683" cy="152683"/>
          </a:xfrm>
          <a:prstGeom prst="mathPlus">
            <a:avLst>
              <a:gd fmla="val 15202" name="adj1"/>
            </a:avLst>
          </a:prstGeom>
          <a:solidFill>
            <a:srgbClr val="EE4639"/>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lt1"/>
              </a:solidFill>
              <a:latin typeface="Calibri"/>
              <a:ea typeface="Calibri"/>
              <a:cs typeface="Calibri"/>
              <a:sym typeface="Calibri"/>
            </a:endParaRPr>
          </a:p>
        </p:txBody>
      </p:sp>
      <p:cxnSp>
        <p:nvCxnSpPr>
          <p:cNvPr id="695" name="Google Shape;695;p42"/>
          <p:cNvCxnSpPr/>
          <p:nvPr/>
        </p:nvCxnSpPr>
        <p:spPr>
          <a:xfrm>
            <a:off x="4085731" y="2851841"/>
            <a:ext cx="0" cy="258338"/>
          </a:xfrm>
          <a:prstGeom prst="straightConnector1">
            <a:avLst/>
          </a:prstGeom>
          <a:noFill/>
          <a:ln cap="flat" cmpd="sng" w="12700">
            <a:solidFill>
              <a:srgbClr val="EE4639"/>
            </a:solidFill>
            <a:prstDash val="solid"/>
            <a:round/>
            <a:headEnd len="sm" w="sm" type="none"/>
            <a:tailEnd len="sm" w="sm" type="none"/>
          </a:ln>
        </p:spPr>
      </p:cxnSp>
      <p:sp>
        <p:nvSpPr>
          <p:cNvPr id="696" name="Google Shape;696;p42"/>
          <p:cNvSpPr txBox="1"/>
          <p:nvPr/>
        </p:nvSpPr>
        <p:spPr>
          <a:xfrm>
            <a:off x="4312842" y="3074310"/>
            <a:ext cx="3395679" cy="249299"/>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chemeClr val="lt1"/>
              </a:buClr>
              <a:buSzPts val="2700"/>
              <a:buFont typeface="Calibri"/>
              <a:buNone/>
            </a:pPr>
            <a:r>
              <a:rPr b="1" lang="es-PE" sz="1800">
                <a:solidFill>
                  <a:schemeClr val="dk1"/>
                </a:solidFill>
                <a:latin typeface="Calibri"/>
                <a:ea typeface="Calibri"/>
                <a:cs typeface="Calibri"/>
                <a:sym typeface="Calibri"/>
              </a:rPr>
              <a:t>Mitigar</a:t>
            </a:r>
            <a:endParaRPr b="1" sz="1800">
              <a:solidFill>
                <a:schemeClr val="dk1"/>
              </a:solidFill>
              <a:latin typeface="Arial"/>
              <a:ea typeface="Arial"/>
              <a:cs typeface="Arial"/>
              <a:sym typeface="Arial"/>
            </a:endParaRPr>
          </a:p>
        </p:txBody>
      </p:sp>
      <p:sp>
        <p:nvSpPr>
          <p:cNvPr id="697" name="Google Shape;697;p42"/>
          <p:cNvSpPr/>
          <p:nvPr/>
        </p:nvSpPr>
        <p:spPr>
          <a:xfrm>
            <a:off x="4009390" y="3147666"/>
            <a:ext cx="152683" cy="152683"/>
          </a:xfrm>
          <a:prstGeom prst="mathPlus">
            <a:avLst>
              <a:gd fmla="val 15202" name="adj1"/>
            </a:avLst>
          </a:prstGeom>
          <a:solidFill>
            <a:srgbClr val="EE4639"/>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lt1"/>
              </a:solidFill>
              <a:latin typeface="Calibri"/>
              <a:ea typeface="Calibri"/>
              <a:cs typeface="Calibri"/>
              <a:sym typeface="Calibri"/>
            </a:endParaRPr>
          </a:p>
        </p:txBody>
      </p:sp>
      <p:cxnSp>
        <p:nvCxnSpPr>
          <p:cNvPr id="698" name="Google Shape;698;p42"/>
          <p:cNvCxnSpPr/>
          <p:nvPr/>
        </p:nvCxnSpPr>
        <p:spPr>
          <a:xfrm>
            <a:off x="4085731" y="3348230"/>
            <a:ext cx="0" cy="258338"/>
          </a:xfrm>
          <a:prstGeom prst="straightConnector1">
            <a:avLst/>
          </a:prstGeom>
          <a:noFill/>
          <a:ln cap="flat" cmpd="sng" w="12700">
            <a:solidFill>
              <a:srgbClr val="EE4639"/>
            </a:solidFill>
            <a:prstDash val="solid"/>
            <a:round/>
            <a:headEnd len="sm" w="sm" type="none"/>
            <a:tailEnd len="sm" w="sm" type="none"/>
          </a:ln>
        </p:spPr>
      </p:cxnSp>
      <p:sp>
        <p:nvSpPr>
          <p:cNvPr id="699" name="Google Shape;699;p42"/>
          <p:cNvSpPr txBox="1"/>
          <p:nvPr/>
        </p:nvSpPr>
        <p:spPr>
          <a:xfrm>
            <a:off x="4312842" y="3570699"/>
            <a:ext cx="3395679" cy="249299"/>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chemeClr val="lt1"/>
              </a:buClr>
              <a:buSzPts val="2700"/>
              <a:buFont typeface="Calibri"/>
              <a:buNone/>
            </a:pPr>
            <a:r>
              <a:rPr b="1" lang="es-PE" sz="1800">
                <a:solidFill>
                  <a:schemeClr val="dk1"/>
                </a:solidFill>
                <a:latin typeface="Calibri"/>
                <a:ea typeface="Calibri"/>
                <a:cs typeface="Calibri"/>
                <a:sym typeface="Calibri"/>
              </a:rPr>
              <a:t>Aceptar</a:t>
            </a:r>
            <a:endParaRPr b="1" sz="1800">
              <a:solidFill>
                <a:schemeClr val="dk1"/>
              </a:solidFill>
              <a:latin typeface="Arial"/>
              <a:ea typeface="Arial"/>
              <a:cs typeface="Arial"/>
              <a:sym typeface="Arial"/>
            </a:endParaRPr>
          </a:p>
        </p:txBody>
      </p:sp>
      <p:sp>
        <p:nvSpPr>
          <p:cNvPr id="700" name="Google Shape;700;p42"/>
          <p:cNvSpPr/>
          <p:nvPr/>
        </p:nvSpPr>
        <p:spPr>
          <a:xfrm>
            <a:off x="4009390" y="3644055"/>
            <a:ext cx="152683" cy="152683"/>
          </a:xfrm>
          <a:prstGeom prst="mathPlus">
            <a:avLst>
              <a:gd fmla="val 15202" name="adj1"/>
            </a:avLst>
          </a:prstGeom>
          <a:solidFill>
            <a:srgbClr val="EE4639"/>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43"/>
          <p:cNvSpPr/>
          <p:nvPr/>
        </p:nvSpPr>
        <p:spPr>
          <a:xfrm>
            <a:off x="503238" y="376836"/>
            <a:ext cx="4748384"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lang="es-PE" sz="1000">
                <a:solidFill>
                  <a:srgbClr val="7F7F7F"/>
                </a:solidFill>
                <a:latin typeface="Calibri"/>
                <a:ea typeface="Calibri"/>
                <a:cs typeface="Calibri"/>
                <a:sym typeface="Calibri"/>
              </a:rPr>
              <a:t>+ </a:t>
            </a:r>
            <a:r>
              <a:rPr lang="es-PE" sz="1000">
                <a:solidFill>
                  <a:srgbClr val="A5A5A5"/>
                </a:solidFill>
                <a:latin typeface="Calibri"/>
                <a:ea typeface="Calibri"/>
                <a:cs typeface="Calibri"/>
                <a:sym typeface="Calibri"/>
              </a:rPr>
              <a:t>ESTRATEGIAS PARA RESPONDER A LOS RIESGOS DEL PROYECTO</a:t>
            </a:r>
            <a:endParaRPr sz="1000">
              <a:solidFill>
                <a:srgbClr val="A5A5A5"/>
              </a:solidFill>
              <a:latin typeface="Calibri"/>
              <a:ea typeface="Calibri"/>
              <a:cs typeface="Calibri"/>
              <a:sym typeface="Calibri"/>
            </a:endParaRPr>
          </a:p>
        </p:txBody>
      </p:sp>
      <p:sp>
        <p:nvSpPr>
          <p:cNvPr id="707" name="Google Shape;707;p43"/>
          <p:cNvSpPr/>
          <p:nvPr/>
        </p:nvSpPr>
        <p:spPr>
          <a:xfrm>
            <a:off x="994504" y="912813"/>
            <a:ext cx="7646257" cy="923356"/>
          </a:xfrm>
          <a:prstGeom prst="roundRect">
            <a:avLst>
              <a:gd fmla="val 16667" name="adj"/>
            </a:avLst>
          </a:prstGeom>
          <a:solidFill>
            <a:srgbClr val="D1EFF4"/>
          </a:solidFill>
          <a:ln>
            <a:noFill/>
          </a:ln>
        </p:spPr>
        <p:txBody>
          <a:bodyPr anchorCtr="0" anchor="ctr" bIns="0" lIns="756000" spcFirstLastPara="1" rIns="144000" wrap="square" tIns="0">
            <a:noAutofit/>
          </a:bodyPr>
          <a:lstStyle/>
          <a:p>
            <a:pPr indent="0" lvl="0" marL="0" marR="0" rtl="0" algn="l">
              <a:spcBef>
                <a:spcPts val="0"/>
              </a:spcBef>
              <a:spcAft>
                <a:spcPts val="0"/>
              </a:spcAft>
              <a:buClr>
                <a:schemeClr val="dk1"/>
              </a:buClr>
              <a:buSzPts val="1600"/>
              <a:buFont typeface="Calibri"/>
              <a:buNone/>
            </a:pPr>
            <a:r>
              <a:rPr lang="es-PE" sz="1600">
                <a:solidFill>
                  <a:schemeClr val="dk1"/>
                </a:solidFill>
                <a:latin typeface="Calibri"/>
                <a:ea typeface="Calibri"/>
                <a:cs typeface="Calibri"/>
                <a:sym typeface="Calibri"/>
              </a:rPr>
              <a:t>El impacto identificado es demasiado dañino para permitirlo. Evitar es eliminar el riesgo aceptando otra alternativa.</a:t>
            </a:r>
            <a:endParaRPr sz="1200">
              <a:solidFill>
                <a:schemeClr val="dk1"/>
              </a:solidFill>
              <a:latin typeface="Arial"/>
              <a:ea typeface="Arial"/>
              <a:cs typeface="Arial"/>
              <a:sym typeface="Arial"/>
            </a:endParaRPr>
          </a:p>
        </p:txBody>
      </p:sp>
      <p:sp>
        <p:nvSpPr>
          <p:cNvPr id="708" name="Google Shape;708;p43"/>
          <p:cNvSpPr/>
          <p:nvPr/>
        </p:nvSpPr>
        <p:spPr>
          <a:xfrm rot="-5400000">
            <a:off x="591122" y="818923"/>
            <a:ext cx="929364" cy="1105127"/>
          </a:xfrm>
          <a:prstGeom prst="round2SameRect">
            <a:avLst>
              <a:gd fmla="val 16667" name="adj1"/>
              <a:gd fmla="val 0" name="adj2"/>
            </a:avLst>
          </a:prstGeom>
          <a:solidFill>
            <a:srgbClr val="00B2C4"/>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lt1"/>
              </a:solidFill>
              <a:latin typeface="Calibri"/>
              <a:ea typeface="Calibri"/>
              <a:cs typeface="Calibri"/>
              <a:sym typeface="Calibri"/>
            </a:endParaRPr>
          </a:p>
        </p:txBody>
      </p:sp>
      <p:sp>
        <p:nvSpPr>
          <p:cNvPr id="709" name="Google Shape;709;p43"/>
          <p:cNvSpPr txBox="1"/>
          <p:nvPr/>
        </p:nvSpPr>
        <p:spPr>
          <a:xfrm>
            <a:off x="674691" y="1208314"/>
            <a:ext cx="762226"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PE" sz="1600">
                <a:solidFill>
                  <a:schemeClr val="lt1"/>
                </a:solidFill>
                <a:latin typeface="Calibri"/>
                <a:ea typeface="Calibri"/>
                <a:cs typeface="Calibri"/>
                <a:sym typeface="Calibri"/>
              </a:rPr>
              <a:t>Evitar</a:t>
            </a:r>
            <a:endParaRPr sz="1600">
              <a:solidFill>
                <a:schemeClr val="dk1"/>
              </a:solidFill>
              <a:latin typeface="Arial"/>
              <a:ea typeface="Arial"/>
              <a:cs typeface="Arial"/>
              <a:sym typeface="Arial"/>
            </a:endParaRPr>
          </a:p>
        </p:txBody>
      </p:sp>
      <p:sp>
        <p:nvSpPr>
          <p:cNvPr id="710" name="Google Shape;710;p43"/>
          <p:cNvSpPr/>
          <p:nvPr/>
        </p:nvSpPr>
        <p:spPr>
          <a:xfrm>
            <a:off x="994504" y="1925185"/>
            <a:ext cx="7646257" cy="923356"/>
          </a:xfrm>
          <a:prstGeom prst="roundRect">
            <a:avLst>
              <a:gd fmla="val 16667" name="adj"/>
            </a:avLst>
          </a:prstGeom>
          <a:solidFill>
            <a:srgbClr val="D1EFF4"/>
          </a:solidFill>
          <a:ln>
            <a:noFill/>
          </a:ln>
        </p:spPr>
        <p:txBody>
          <a:bodyPr anchorCtr="0" anchor="ctr" bIns="0" lIns="756000" spcFirstLastPara="1" rIns="144000" wrap="square" tIns="0">
            <a:noAutofit/>
          </a:bodyPr>
          <a:lstStyle/>
          <a:p>
            <a:pPr indent="0" lvl="0" marL="0" marR="0" rtl="0" algn="l">
              <a:spcBef>
                <a:spcPts val="0"/>
              </a:spcBef>
              <a:spcAft>
                <a:spcPts val="0"/>
              </a:spcAft>
              <a:buClr>
                <a:schemeClr val="dk1"/>
              </a:buClr>
              <a:buSzPts val="1600"/>
              <a:buFont typeface="Calibri"/>
              <a:buNone/>
            </a:pPr>
            <a:r>
              <a:rPr lang="es-PE" sz="1600">
                <a:solidFill>
                  <a:schemeClr val="dk1"/>
                </a:solidFill>
                <a:latin typeface="Calibri"/>
                <a:ea typeface="Calibri"/>
                <a:cs typeface="Calibri"/>
                <a:sym typeface="Calibri"/>
              </a:rPr>
              <a:t>No se puede tratar solo con el impacto, se precisa de ayuda. Se transfiere todo el impacto a un tercero que asumirá todo el peso.</a:t>
            </a:r>
            <a:endParaRPr sz="1200">
              <a:solidFill>
                <a:schemeClr val="dk1"/>
              </a:solidFill>
              <a:latin typeface="Arial"/>
              <a:ea typeface="Arial"/>
              <a:cs typeface="Arial"/>
              <a:sym typeface="Arial"/>
            </a:endParaRPr>
          </a:p>
        </p:txBody>
      </p:sp>
      <p:sp>
        <p:nvSpPr>
          <p:cNvPr id="711" name="Google Shape;711;p43"/>
          <p:cNvSpPr/>
          <p:nvPr/>
        </p:nvSpPr>
        <p:spPr>
          <a:xfrm rot="-5400000">
            <a:off x="591122" y="1831295"/>
            <a:ext cx="929364" cy="1105127"/>
          </a:xfrm>
          <a:prstGeom prst="round2SameRect">
            <a:avLst>
              <a:gd fmla="val 16667" name="adj1"/>
              <a:gd fmla="val 0" name="adj2"/>
            </a:avLst>
          </a:prstGeom>
          <a:solidFill>
            <a:srgbClr val="00B2C4"/>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lt1"/>
              </a:solidFill>
              <a:latin typeface="Calibri"/>
              <a:ea typeface="Calibri"/>
              <a:cs typeface="Calibri"/>
              <a:sym typeface="Calibri"/>
            </a:endParaRPr>
          </a:p>
        </p:txBody>
      </p:sp>
      <p:sp>
        <p:nvSpPr>
          <p:cNvPr id="712" name="Google Shape;712;p43"/>
          <p:cNvSpPr txBox="1"/>
          <p:nvPr/>
        </p:nvSpPr>
        <p:spPr>
          <a:xfrm>
            <a:off x="503238" y="2220686"/>
            <a:ext cx="1105128"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PE" sz="1600">
                <a:solidFill>
                  <a:schemeClr val="lt1"/>
                </a:solidFill>
                <a:latin typeface="Calibri"/>
                <a:ea typeface="Calibri"/>
                <a:cs typeface="Calibri"/>
                <a:sym typeface="Calibri"/>
              </a:rPr>
              <a:t>Transferir</a:t>
            </a:r>
            <a:endParaRPr sz="1600">
              <a:solidFill>
                <a:schemeClr val="dk1"/>
              </a:solidFill>
              <a:latin typeface="Arial"/>
              <a:ea typeface="Arial"/>
              <a:cs typeface="Arial"/>
              <a:sym typeface="Arial"/>
            </a:endParaRPr>
          </a:p>
        </p:txBody>
      </p:sp>
      <p:sp>
        <p:nvSpPr>
          <p:cNvPr id="713" name="Google Shape;713;p43"/>
          <p:cNvSpPr/>
          <p:nvPr/>
        </p:nvSpPr>
        <p:spPr>
          <a:xfrm>
            <a:off x="994504" y="2945570"/>
            <a:ext cx="7646257" cy="923356"/>
          </a:xfrm>
          <a:prstGeom prst="roundRect">
            <a:avLst>
              <a:gd fmla="val 16667" name="adj"/>
            </a:avLst>
          </a:prstGeom>
          <a:solidFill>
            <a:srgbClr val="D1EFF4"/>
          </a:solidFill>
          <a:ln>
            <a:noFill/>
          </a:ln>
        </p:spPr>
        <p:txBody>
          <a:bodyPr anchorCtr="0" anchor="ctr" bIns="0" lIns="756000" spcFirstLastPara="1" rIns="144000" wrap="square" tIns="0">
            <a:noAutofit/>
          </a:bodyPr>
          <a:lstStyle/>
          <a:p>
            <a:pPr indent="0" lvl="0" marL="0" marR="0" rtl="0" algn="l">
              <a:spcBef>
                <a:spcPts val="0"/>
              </a:spcBef>
              <a:spcAft>
                <a:spcPts val="0"/>
              </a:spcAft>
              <a:buClr>
                <a:schemeClr val="dk1"/>
              </a:buClr>
              <a:buSzPts val="1600"/>
              <a:buFont typeface="Calibri"/>
              <a:buNone/>
            </a:pPr>
            <a:r>
              <a:rPr lang="es-PE" sz="1600">
                <a:solidFill>
                  <a:schemeClr val="dk1"/>
                </a:solidFill>
                <a:latin typeface="Calibri"/>
                <a:ea typeface="Calibri"/>
                <a:cs typeface="Calibri"/>
                <a:sym typeface="Calibri"/>
              </a:rPr>
              <a:t>Existen dos opciones: Disminuir el impacto lo más posible o disminuir la probabilidad mediante acciones concretas.</a:t>
            </a:r>
            <a:endParaRPr sz="1200">
              <a:solidFill>
                <a:schemeClr val="dk1"/>
              </a:solidFill>
              <a:latin typeface="Arial"/>
              <a:ea typeface="Arial"/>
              <a:cs typeface="Arial"/>
              <a:sym typeface="Arial"/>
            </a:endParaRPr>
          </a:p>
        </p:txBody>
      </p:sp>
      <p:sp>
        <p:nvSpPr>
          <p:cNvPr id="714" name="Google Shape;714;p43"/>
          <p:cNvSpPr/>
          <p:nvPr/>
        </p:nvSpPr>
        <p:spPr>
          <a:xfrm rot="-5400000">
            <a:off x="591122" y="2851680"/>
            <a:ext cx="929364" cy="1105127"/>
          </a:xfrm>
          <a:prstGeom prst="round2SameRect">
            <a:avLst>
              <a:gd fmla="val 16667" name="adj1"/>
              <a:gd fmla="val 0" name="adj2"/>
            </a:avLst>
          </a:prstGeom>
          <a:solidFill>
            <a:srgbClr val="00B2C4"/>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lt1"/>
              </a:solidFill>
              <a:latin typeface="Calibri"/>
              <a:ea typeface="Calibri"/>
              <a:cs typeface="Calibri"/>
              <a:sym typeface="Calibri"/>
            </a:endParaRPr>
          </a:p>
        </p:txBody>
      </p:sp>
      <p:sp>
        <p:nvSpPr>
          <p:cNvPr id="715" name="Google Shape;715;p43"/>
          <p:cNvSpPr txBox="1"/>
          <p:nvPr/>
        </p:nvSpPr>
        <p:spPr>
          <a:xfrm>
            <a:off x="503238" y="3241071"/>
            <a:ext cx="1105128"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PE" sz="1600">
                <a:solidFill>
                  <a:schemeClr val="lt1"/>
                </a:solidFill>
                <a:latin typeface="Calibri"/>
                <a:ea typeface="Calibri"/>
                <a:cs typeface="Calibri"/>
                <a:sym typeface="Calibri"/>
              </a:rPr>
              <a:t>Mitigar</a:t>
            </a:r>
            <a:endParaRPr sz="1600">
              <a:solidFill>
                <a:schemeClr val="dk1"/>
              </a:solidFill>
              <a:latin typeface="Arial"/>
              <a:ea typeface="Arial"/>
              <a:cs typeface="Arial"/>
              <a:sym typeface="Arial"/>
            </a:endParaRPr>
          </a:p>
        </p:txBody>
      </p:sp>
      <p:sp>
        <p:nvSpPr>
          <p:cNvPr id="716" name="Google Shape;716;p43"/>
          <p:cNvSpPr/>
          <p:nvPr/>
        </p:nvSpPr>
        <p:spPr>
          <a:xfrm>
            <a:off x="994505" y="3972155"/>
            <a:ext cx="7646257" cy="923356"/>
          </a:xfrm>
          <a:prstGeom prst="roundRect">
            <a:avLst>
              <a:gd fmla="val 16667" name="adj"/>
            </a:avLst>
          </a:prstGeom>
          <a:solidFill>
            <a:srgbClr val="D1EFF4"/>
          </a:solidFill>
          <a:ln>
            <a:noFill/>
          </a:ln>
        </p:spPr>
        <p:txBody>
          <a:bodyPr anchorCtr="0" anchor="ctr" bIns="0" lIns="756000" spcFirstLastPara="1" rIns="144000" wrap="square" tIns="0">
            <a:noAutofit/>
          </a:bodyPr>
          <a:lstStyle/>
          <a:p>
            <a:pPr indent="0" lvl="0" marL="0" marR="0" rtl="0" algn="l">
              <a:spcBef>
                <a:spcPts val="0"/>
              </a:spcBef>
              <a:spcAft>
                <a:spcPts val="0"/>
              </a:spcAft>
              <a:buClr>
                <a:schemeClr val="dk1"/>
              </a:buClr>
              <a:buSzPts val="1600"/>
              <a:buFont typeface="Calibri"/>
              <a:buNone/>
            </a:pPr>
            <a:r>
              <a:rPr lang="es-PE" sz="1600">
                <a:solidFill>
                  <a:schemeClr val="dk1"/>
                </a:solidFill>
                <a:latin typeface="Calibri"/>
                <a:ea typeface="Calibri"/>
                <a:cs typeface="Calibri"/>
                <a:sym typeface="Calibri"/>
              </a:rPr>
              <a:t>No se puede hacer nada. Se acepta y se espera a ver qué pasa. A veces se tiene listo un plan de contingencia cuando el riesgo se materialice.</a:t>
            </a:r>
            <a:endParaRPr sz="1200">
              <a:solidFill>
                <a:schemeClr val="dk1"/>
              </a:solidFill>
              <a:latin typeface="Arial"/>
              <a:ea typeface="Arial"/>
              <a:cs typeface="Arial"/>
              <a:sym typeface="Arial"/>
            </a:endParaRPr>
          </a:p>
        </p:txBody>
      </p:sp>
      <p:sp>
        <p:nvSpPr>
          <p:cNvPr id="717" name="Google Shape;717;p43"/>
          <p:cNvSpPr/>
          <p:nvPr/>
        </p:nvSpPr>
        <p:spPr>
          <a:xfrm rot="-5400000">
            <a:off x="591123" y="3878265"/>
            <a:ext cx="929364" cy="1105127"/>
          </a:xfrm>
          <a:prstGeom prst="round2SameRect">
            <a:avLst>
              <a:gd fmla="val 16667" name="adj1"/>
              <a:gd fmla="val 0" name="adj2"/>
            </a:avLst>
          </a:prstGeom>
          <a:solidFill>
            <a:srgbClr val="00B2C4"/>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lt1"/>
              </a:solidFill>
              <a:latin typeface="Calibri"/>
              <a:ea typeface="Calibri"/>
              <a:cs typeface="Calibri"/>
              <a:sym typeface="Calibri"/>
            </a:endParaRPr>
          </a:p>
        </p:txBody>
      </p:sp>
      <p:sp>
        <p:nvSpPr>
          <p:cNvPr id="718" name="Google Shape;718;p43"/>
          <p:cNvSpPr txBox="1"/>
          <p:nvPr/>
        </p:nvSpPr>
        <p:spPr>
          <a:xfrm>
            <a:off x="503239" y="4267656"/>
            <a:ext cx="1105128"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PE" sz="1600">
                <a:solidFill>
                  <a:schemeClr val="lt1"/>
                </a:solidFill>
                <a:latin typeface="Calibri"/>
                <a:ea typeface="Calibri"/>
                <a:cs typeface="Calibri"/>
                <a:sym typeface="Calibri"/>
              </a:rPr>
              <a:t>Aceptar</a:t>
            </a:r>
            <a:endParaRPr sz="1600">
              <a:solidFill>
                <a:schemeClr val="dk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44"/>
          <p:cNvSpPr/>
          <p:nvPr/>
        </p:nvSpPr>
        <p:spPr>
          <a:xfrm>
            <a:off x="503238" y="376836"/>
            <a:ext cx="4748384"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lang="es-PE" sz="1000">
                <a:solidFill>
                  <a:srgbClr val="7F7F7F"/>
                </a:solidFill>
                <a:latin typeface="Calibri"/>
                <a:ea typeface="Calibri"/>
                <a:cs typeface="Calibri"/>
                <a:sym typeface="Calibri"/>
              </a:rPr>
              <a:t>+ </a:t>
            </a:r>
            <a:r>
              <a:rPr lang="es-PE" sz="1000">
                <a:solidFill>
                  <a:srgbClr val="A5A5A5"/>
                </a:solidFill>
                <a:latin typeface="Calibri"/>
                <a:ea typeface="Calibri"/>
                <a:cs typeface="Calibri"/>
                <a:sym typeface="Calibri"/>
              </a:rPr>
              <a:t>ESTRATEGIAS PARA RESPONDER A LOS RIESGOS DEL PROYECTO</a:t>
            </a:r>
            <a:endParaRPr sz="1000">
              <a:solidFill>
                <a:srgbClr val="A5A5A5"/>
              </a:solidFill>
              <a:latin typeface="Calibri"/>
              <a:ea typeface="Calibri"/>
              <a:cs typeface="Calibri"/>
              <a:sym typeface="Calibri"/>
            </a:endParaRPr>
          </a:p>
        </p:txBody>
      </p:sp>
      <p:sp>
        <p:nvSpPr>
          <p:cNvPr id="725" name="Google Shape;725;p44"/>
          <p:cNvSpPr txBox="1"/>
          <p:nvPr/>
        </p:nvSpPr>
        <p:spPr>
          <a:xfrm>
            <a:off x="503238" y="920167"/>
            <a:ext cx="4572000"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EF4539"/>
              </a:buClr>
              <a:buSzPts val="1800"/>
              <a:buFont typeface="Calibri"/>
              <a:buNone/>
            </a:pPr>
            <a:r>
              <a:rPr b="1" lang="es-PE" sz="1800">
                <a:solidFill>
                  <a:srgbClr val="EF4539"/>
                </a:solidFill>
                <a:latin typeface="Calibri"/>
                <a:ea typeface="Calibri"/>
                <a:cs typeface="Calibri"/>
                <a:sym typeface="Calibri"/>
              </a:rPr>
              <a:t>Algunos ejemplos</a:t>
            </a:r>
            <a:endParaRPr b="1" sz="1800">
              <a:solidFill>
                <a:srgbClr val="EF4539"/>
              </a:solidFill>
              <a:latin typeface="Arial"/>
              <a:ea typeface="Arial"/>
              <a:cs typeface="Arial"/>
              <a:sym typeface="Arial"/>
            </a:endParaRPr>
          </a:p>
        </p:txBody>
      </p:sp>
      <p:grpSp>
        <p:nvGrpSpPr>
          <p:cNvPr id="726" name="Google Shape;726;p44"/>
          <p:cNvGrpSpPr/>
          <p:nvPr/>
        </p:nvGrpSpPr>
        <p:grpSpPr>
          <a:xfrm>
            <a:off x="503238" y="1403807"/>
            <a:ext cx="5848579" cy="3830181"/>
            <a:chOff x="503239" y="1322165"/>
            <a:chExt cx="6427938" cy="3653789"/>
          </a:xfrm>
        </p:grpSpPr>
        <p:sp>
          <p:nvSpPr>
            <p:cNvPr id="727" name="Google Shape;727;p44"/>
            <p:cNvSpPr/>
            <p:nvPr/>
          </p:nvSpPr>
          <p:spPr>
            <a:xfrm>
              <a:off x="994504" y="1328174"/>
              <a:ext cx="5936670" cy="923356"/>
            </a:xfrm>
            <a:prstGeom prst="roundRect">
              <a:avLst>
                <a:gd fmla="val 16667" name="adj"/>
              </a:avLst>
            </a:prstGeom>
            <a:solidFill>
              <a:srgbClr val="D1EFF4"/>
            </a:solidFill>
            <a:ln>
              <a:noFill/>
            </a:ln>
          </p:spPr>
          <p:txBody>
            <a:bodyPr anchorCtr="0" anchor="ctr" bIns="0" lIns="756000" spcFirstLastPara="1" rIns="144000" wrap="square" tIns="0">
              <a:noAutofit/>
            </a:bodyPr>
            <a:lstStyle/>
            <a:p>
              <a:pPr indent="-177800" lvl="0" marL="177800" marR="0" rtl="0" algn="l">
                <a:spcBef>
                  <a:spcPts val="0"/>
                </a:spcBef>
                <a:spcAft>
                  <a:spcPts val="0"/>
                </a:spcAft>
                <a:buClr>
                  <a:schemeClr val="dk1"/>
                </a:buClr>
                <a:buSzPts val="1400"/>
                <a:buFont typeface="Arial"/>
                <a:buChar char="•"/>
              </a:pPr>
              <a:r>
                <a:rPr lang="es-PE" sz="1250">
                  <a:solidFill>
                    <a:schemeClr val="dk1"/>
                  </a:solidFill>
                  <a:latin typeface="Calibri"/>
                  <a:ea typeface="Calibri"/>
                  <a:cs typeface="Calibri"/>
                  <a:sym typeface="Calibri"/>
                </a:rPr>
                <a:t>Reducir el alcance del proyecto (diferir).</a:t>
              </a:r>
              <a:endParaRPr sz="1250">
                <a:solidFill>
                  <a:schemeClr val="dk1"/>
                </a:solidFill>
                <a:latin typeface="Arial"/>
                <a:ea typeface="Arial"/>
                <a:cs typeface="Arial"/>
                <a:sym typeface="Arial"/>
              </a:endParaRPr>
            </a:p>
            <a:p>
              <a:pPr indent="-177800" lvl="0" marL="177800" marR="0" rtl="0" algn="l">
                <a:spcBef>
                  <a:spcPts val="0"/>
                </a:spcBef>
                <a:spcAft>
                  <a:spcPts val="0"/>
                </a:spcAft>
                <a:buClr>
                  <a:schemeClr val="dk1"/>
                </a:buClr>
                <a:buSzPts val="1400"/>
                <a:buFont typeface="Arial"/>
                <a:buChar char="•"/>
              </a:pPr>
              <a:r>
                <a:rPr lang="es-PE" sz="1250">
                  <a:solidFill>
                    <a:schemeClr val="dk1"/>
                  </a:solidFill>
                  <a:latin typeface="Calibri"/>
                  <a:ea typeface="Calibri"/>
                  <a:cs typeface="Calibri"/>
                  <a:sym typeface="Calibri"/>
                </a:rPr>
                <a:t>Eliminar un paquete de trabajo complejo.</a:t>
              </a:r>
              <a:endParaRPr sz="1250">
                <a:solidFill>
                  <a:schemeClr val="dk1"/>
                </a:solidFill>
                <a:latin typeface="Arial"/>
                <a:ea typeface="Arial"/>
                <a:cs typeface="Arial"/>
                <a:sym typeface="Arial"/>
              </a:endParaRPr>
            </a:p>
            <a:p>
              <a:pPr indent="-177800" lvl="0" marL="177800" marR="0" rtl="0" algn="l">
                <a:spcBef>
                  <a:spcPts val="0"/>
                </a:spcBef>
                <a:spcAft>
                  <a:spcPts val="0"/>
                </a:spcAft>
                <a:buClr>
                  <a:schemeClr val="dk1"/>
                </a:buClr>
                <a:buSzPts val="1400"/>
                <a:buFont typeface="Arial"/>
                <a:buChar char="•"/>
              </a:pPr>
              <a:r>
                <a:rPr lang="es-PE" sz="1250">
                  <a:solidFill>
                    <a:schemeClr val="dk1"/>
                  </a:solidFill>
                  <a:latin typeface="Calibri"/>
                  <a:ea typeface="Calibri"/>
                  <a:cs typeface="Calibri"/>
                  <a:sym typeface="Calibri"/>
                </a:rPr>
                <a:t>Retirar a una persona problemática.</a:t>
              </a:r>
              <a:endParaRPr sz="1250">
                <a:solidFill>
                  <a:schemeClr val="dk1"/>
                </a:solidFill>
                <a:latin typeface="Arial"/>
                <a:ea typeface="Arial"/>
                <a:cs typeface="Arial"/>
                <a:sym typeface="Arial"/>
              </a:endParaRPr>
            </a:p>
            <a:p>
              <a:pPr indent="-177800" lvl="0" marL="177800" marR="0" rtl="0" algn="l">
                <a:spcBef>
                  <a:spcPts val="0"/>
                </a:spcBef>
                <a:spcAft>
                  <a:spcPts val="0"/>
                </a:spcAft>
                <a:buClr>
                  <a:schemeClr val="dk1"/>
                </a:buClr>
                <a:buSzPts val="1400"/>
                <a:buFont typeface="Arial"/>
                <a:buChar char="•"/>
              </a:pPr>
              <a:r>
                <a:rPr lang="es-PE" sz="1250">
                  <a:solidFill>
                    <a:schemeClr val="dk1"/>
                  </a:solidFill>
                  <a:latin typeface="Calibri"/>
                  <a:ea typeface="Calibri"/>
                  <a:cs typeface="Calibri"/>
                  <a:sym typeface="Calibri"/>
                </a:rPr>
                <a:t>Contratar un experto para terminar una tarea.</a:t>
              </a:r>
              <a:endParaRPr sz="1250">
                <a:solidFill>
                  <a:schemeClr val="dk1"/>
                </a:solidFill>
                <a:latin typeface="Arial"/>
                <a:ea typeface="Arial"/>
                <a:cs typeface="Arial"/>
                <a:sym typeface="Arial"/>
              </a:endParaRPr>
            </a:p>
          </p:txBody>
        </p:sp>
        <p:sp>
          <p:nvSpPr>
            <p:cNvPr id="728" name="Google Shape;728;p44"/>
            <p:cNvSpPr/>
            <p:nvPr/>
          </p:nvSpPr>
          <p:spPr>
            <a:xfrm rot="-5400000">
              <a:off x="591123" y="1234284"/>
              <a:ext cx="929364" cy="1105127"/>
            </a:xfrm>
            <a:prstGeom prst="round2SameRect">
              <a:avLst>
                <a:gd fmla="val 16667" name="adj1"/>
                <a:gd fmla="val 0" name="adj2"/>
              </a:avLst>
            </a:prstGeom>
            <a:solidFill>
              <a:srgbClr val="00B2C4"/>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600"/>
                <a:buFont typeface="Arial"/>
                <a:buNone/>
              </a:pPr>
              <a:r>
                <a:t/>
              </a:r>
              <a:endParaRPr sz="1600">
                <a:solidFill>
                  <a:schemeClr val="lt1"/>
                </a:solidFill>
                <a:latin typeface="Calibri"/>
                <a:ea typeface="Calibri"/>
                <a:cs typeface="Calibri"/>
                <a:sym typeface="Calibri"/>
              </a:endParaRPr>
            </a:p>
          </p:txBody>
        </p:sp>
        <p:sp>
          <p:nvSpPr>
            <p:cNvPr id="729" name="Google Shape;729;p44"/>
            <p:cNvSpPr txBox="1"/>
            <p:nvPr/>
          </p:nvSpPr>
          <p:spPr>
            <a:xfrm>
              <a:off x="503239" y="1623675"/>
              <a:ext cx="1105128"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PE" sz="1600">
                  <a:solidFill>
                    <a:schemeClr val="lt1"/>
                  </a:solidFill>
                  <a:latin typeface="Calibri"/>
                  <a:ea typeface="Calibri"/>
                  <a:cs typeface="Calibri"/>
                  <a:sym typeface="Calibri"/>
                </a:rPr>
                <a:t>Evitar</a:t>
              </a:r>
              <a:endParaRPr sz="1600">
                <a:solidFill>
                  <a:schemeClr val="dk1"/>
                </a:solidFill>
                <a:latin typeface="Arial"/>
                <a:ea typeface="Arial"/>
                <a:cs typeface="Arial"/>
                <a:sym typeface="Arial"/>
              </a:endParaRPr>
            </a:p>
          </p:txBody>
        </p:sp>
        <p:sp>
          <p:nvSpPr>
            <p:cNvPr id="730" name="Google Shape;730;p44"/>
            <p:cNvSpPr/>
            <p:nvPr/>
          </p:nvSpPr>
          <p:spPr>
            <a:xfrm>
              <a:off x="994504" y="2324217"/>
              <a:ext cx="5936670" cy="923356"/>
            </a:xfrm>
            <a:prstGeom prst="roundRect">
              <a:avLst>
                <a:gd fmla="val 16667" name="adj"/>
              </a:avLst>
            </a:prstGeom>
            <a:solidFill>
              <a:srgbClr val="D1EFF4"/>
            </a:solidFill>
            <a:ln>
              <a:noFill/>
            </a:ln>
          </p:spPr>
          <p:txBody>
            <a:bodyPr anchorCtr="0" anchor="ctr" bIns="0" lIns="756000" spcFirstLastPara="1" rIns="144000" wrap="square" tIns="0">
              <a:noAutofit/>
            </a:bodyPr>
            <a:lstStyle/>
            <a:p>
              <a:pPr indent="-177800" lvl="0" marL="177800" marR="0" rtl="0" algn="l">
                <a:spcBef>
                  <a:spcPts val="0"/>
                </a:spcBef>
                <a:spcAft>
                  <a:spcPts val="0"/>
                </a:spcAft>
                <a:buClr>
                  <a:schemeClr val="dk1"/>
                </a:buClr>
                <a:buSzPts val="1400"/>
                <a:buFont typeface="Arial"/>
                <a:buChar char="•"/>
              </a:pPr>
              <a:r>
                <a:rPr lang="es-PE" sz="1250">
                  <a:solidFill>
                    <a:schemeClr val="dk1"/>
                  </a:solidFill>
                  <a:latin typeface="Calibri"/>
                  <a:ea typeface="Calibri"/>
                  <a:cs typeface="Calibri"/>
                  <a:sym typeface="Calibri"/>
                </a:rPr>
                <a:t>Contratar un seguro.</a:t>
              </a:r>
              <a:endParaRPr sz="1250">
                <a:solidFill>
                  <a:schemeClr val="dk1"/>
                </a:solidFill>
                <a:latin typeface="Arial"/>
                <a:ea typeface="Arial"/>
                <a:cs typeface="Arial"/>
                <a:sym typeface="Arial"/>
              </a:endParaRPr>
            </a:p>
            <a:p>
              <a:pPr indent="-177800" lvl="0" marL="177800" marR="0" rtl="0" algn="l">
                <a:spcBef>
                  <a:spcPts val="0"/>
                </a:spcBef>
                <a:spcAft>
                  <a:spcPts val="0"/>
                </a:spcAft>
                <a:buClr>
                  <a:schemeClr val="dk1"/>
                </a:buClr>
                <a:buSzPts val="1400"/>
                <a:buFont typeface="Arial"/>
                <a:buChar char="•"/>
              </a:pPr>
              <a:r>
                <a:rPr lang="es-PE" sz="1250">
                  <a:solidFill>
                    <a:schemeClr val="dk1"/>
                  </a:solidFill>
                  <a:latin typeface="Calibri"/>
                  <a:ea typeface="Calibri"/>
                  <a:cs typeface="Calibri"/>
                  <a:sym typeface="Calibri"/>
                </a:rPr>
                <a:t>Tercerizar entregables complejos (proveedor experto).</a:t>
              </a:r>
              <a:endParaRPr sz="1250">
                <a:solidFill>
                  <a:schemeClr val="dk1"/>
                </a:solidFill>
                <a:latin typeface="Arial"/>
                <a:ea typeface="Arial"/>
                <a:cs typeface="Arial"/>
                <a:sym typeface="Arial"/>
              </a:endParaRPr>
            </a:p>
            <a:p>
              <a:pPr indent="-177800" lvl="0" marL="177800" marR="0" rtl="0" algn="l">
                <a:spcBef>
                  <a:spcPts val="0"/>
                </a:spcBef>
                <a:spcAft>
                  <a:spcPts val="0"/>
                </a:spcAft>
                <a:buClr>
                  <a:schemeClr val="dk1"/>
                </a:buClr>
                <a:buSzPts val="1400"/>
                <a:buFont typeface="Arial"/>
                <a:buChar char="•"/>
              </a:pPr>
              <a:r>
                <a:rPr lang="es-PE" sz="1250">
                  <a:solidFill>
                    <a:schemeClr val="dk1"/>
                  </a:solidFill>
                  <a:latin typeface="Calibri"/>
                  <a:ea typeface="Calibri"/>
                  <a:cs typeface="Calibri"/>
                  <a:sym typeface="Calibri"/>
                </a:rPr>
                <a:t>Pedir garantías.</a:t>
              </a:r>
              <a:endParaRPr sz="1250">
                <a:solidFill>
                  <a:schemeClr val="dk1"/>
                </a:solidFill>
                <a:latin typeface="Arial"/>
                <a:ea typeface="Arial"/>
                <a:cs typeface="Arial"/>
                <a:sym typeface="Arial"/>
              </a:endParaRPr>
            </a:p>
            <a:p>
              <a:pPr indent="-177800" lvl="0" marL="177800" marR="0" rtl="0" algn="l">
                <a:spcBef>
                  <a:spcPts val="0"/>
                </a:spcBef>
                <a:spcAft>
                  <a:spcPts val="0"/>
                </a:spcAft>
                <a:buClr>
                  <a:schemeClr val="dk1"/>
                </a:buClr>
                <a:buSzPts val="1400"/>
                <a:buFont typeface="Arial"/>
                <a:buChar char="•"/>
              </a:pPr>
              <a:r>
                <a:rPr lang="es-PE" sz="1250">
                  <a:solidFill>
                    <a:schemeClr val="dk1"/>
                  </a:solidFill>
                  <a:latin typeface="Calibri"/>
                  <a:ea typeface="Calibri"/>
                  <a:cs typeface="Calibri"/>
                  <a:sym typeface="Calibri"/>
                </a:rPr>
                <a:t>Asignar paquetes de trabajo al cliente.</a:t>
              </a:r>
              <a:endParaRPr sz="1250">
                <a:solidFill>
                  <a:schemeClr val="dk1"/>
                </a:solidFill>
                <a:latin typeface="Arial"/>
                <a:ea typeface="Arial"/>
                <a:cs typeface="Arial"/>
                <a:sym typeface="Arial"/>
              </a:endParaRPr>
            </a:p>
          </p:txBody>
        </p:sp>
        <p:sp>
          <p:nvSpPr>
            <p:cNvPr id="731" name="Google Shape;731;p44"/>
            <p:cNvSpPr/>
            <p:nvPr/>
          </p:nvSpPr>
          <p:spPr>
            <a:xfrm rot="-5400000">
              <a:off x="591123" y="2230327"/>
              <a:ext cx="929364" cy="1105127"/>
            </a:xfrm>
            <a:prstGeom prst="round2SameRect">
              <a:avLst>
                <a:gd fmla="val 16667" name="adj1"/>
                <a:gd fmla="val 0" name="adj2"/>
              </a:avLst>
            </a:prstGeom>
            <a:solidFill>
              <a:srgbClr val="00B2C4"/>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600"/>
                <a:buFont typeface="Arial"/>
                <a:buNone/>
              </a:pPr>
              <a:r>
                <a:t/>
              </a:r>
              <a:endParaRPr sz="1600">
                <a:solidFill>
                  <a:schemeClr val="lt1"/>
                </a:solidFill>
                <a:latin typeface="Calibri"/>
                <a:ea typeface="Calibri"/>
                <a:cs typeface="Calibri"/>
                <a:sym typeface="Calibri"/>
              </a:endParaRPr>
            </a:p>
          </p:txBody>
        </p:sp>
        <p:sp>
          <p:nvSpPr>
            <p:cNvPr id="732" name="Google Shape;732;p44"/>
            <p:cNvSpPr txBox="1"/>
            <p:nvPr/>
          </p:nvSpPr>
          <p:spPr>
            <a:xfrm>
              <a:off x="503239" y="2619718"/>
              <a:ext cx="1105128"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PE" sz="1600">
                  <a:solidFill>
                    <a:schemeClr val="lt1"/>
                  </a:solidFill>
                  <a:latin typeface="Calibri"/>
                  <a:ea typeface="Calibri"/>
                  <a:cs typeface="Calibri"/>
                  <a:sym typeface="Calibri"/>
                </a:rPr>
                <a:t>Transferir</a:t>
              </a:r>
              <a:endParaRPr sz="1600">
                <a:solidFill>
                  <a:schemeClr val="dk1"/>
                </a:solidFill>
                <a:latin typeface="Arial"/>
                <a:ea typeface="Arial"/>
                <a:cs typeface="Arial"/>
                <a:sym typeface="Arial"/>
              </a:endParaRPr>
            </a:p>
          </p:txBody>
        </p:sp>
        <p:sp>
          <p:nvSpPr>
            <p:cNvPr id="733" name="Google Shape;733;p44"/>
            <p:cNvSpPr/>
            <p:nvPr/>
          </p:nvSpPr>
          <p:spPr>
            <a:xfrm>
              <a:off x="994504" y="3326460"/>
              <a:ext cx="5936670" cy="923356"/>
            </a:xfrm>
            <a:prstGeom prst="roundRect">
              <a:avLst>
                <a:gd fmla="val 16667" name="adj"/>
              </a:avLst>
            </a:prstGeom>
            <a:solidFill>
              <a:srgbClr val="D1EFF4"/>
            </a:solidFill>
            <a:ln>
              <a:noFill/>
            </a:ln>
          </p:spPr>
          <p:txBody>
            <a:bodyPr anchorCtr="0" anchor="ctr" bIns="0" lIns="756000" spcFirstLastPara="1" rIns="144000" wrap="square" tIns="0">
              <a:noAutofit/>
            </a:bodyPr>
            <a:lstStyle/>
            <a:p>
              <a:pPr indent="-177800" lvl="0" marL="177800" marR="0" rtl="0" algn="l">
                <a:spcBef>
                  <a:spcPts val="0"/>
                </a:spcBef>
                <a:spcAft>
                  <a:spcPts val="0"/>
                </a:spcAft>
                <a:buClr>
                  <a:schemeClr val="dk1"/>
                </a:buClr>
                <a:buSzPts val="1400"/>
                <a:buFont typeface="Arial"/>
                <a:buChar char="•"/>
              </a:pPr>
              <a:r>
                <a:rPr lang="es-PE" sz="1250">
                  <a:solidFill>
                    <a:schemeClr val="dk1"/>
                  </a:solidFill>
                  <a:latin typeface="Calibri"/>
                  <a:ea typeface="Calibri"/>
                  <a:cs typeface="Calibri"/>
                  <a:sym typeface="Calibri"/>
                </a:rPr>
                <a:t>Reemplazar procesos complejos por procesos simples.</a:t>
              </a:r>
              <a:endParaRPr sz="1250">
                <a:solidFill>
                  <a:schemeClr val="dk1"/>
                </a:solidFill>
                <a:latin typeface="Arial"/>
                <a:ea typeface="Arial"/>
                <a:cs typeface="Arial"/>
                <a:sym typeface="Arial"/>
              </a:endParaRPr>
            </a:p>
            <a:p>
              <a:pPr indent="-177800" lvl="0" marL="177800" marR="0" rtl="0" algn="l">
                <a:spcBef>
                  <a:spcPts val="0"/>
                </a:spcBef>
                <a:spcAft>
                  <a:spcPts val="0"/>
                </a:spcAft>
                <a:buClr>
                  <a:schemeClr val="dk1"/>
                </a:buClr>
                <a:buSzPts val="1400"/>
                <a:buFont typeface="Arial"/>
                <a:buChar char="•"/>
              </a:pPr>
              <a:r>
                <a:rPr lang="es-PE" sz="1250">
                  <a:solidFill>
                    <a:schemeClr val="dk1"/>
                  </a:solidFill>
                  <a:latin typeface="Calibri"/>
                  <a:ea typeface="Calibri"/>
                  <a:cs typeface="Calibri"/>
                  <a:sym typeface="Calibri"/>
                </a:rPr>
                <a:t>Incrementar las actividades de pruebas.</a:t>
              </a:r>
              <a:endParaRPr sz="1250">
                <a:solidFill>
                  <a:schemeClr val="dk1"/>
                </a:solidFill>
                <a:latin typeface="Arial"/>
                <a:ea typeface="Arial"/>
                <a:cs typeface="Arial"/>
                <a:sym typeface="Arial"/>
              </a:endParaRPr>
            </a:p>
            <a:p>
              <a:pPr indent="-177800" lvl="0" marL="177800" marR="0" rtl="0" algn="l">
                <a:spcBef>
                  <a:spcPts val="0"/>
                </a:spcBef>
                <a:spcAft>
                  <a:spcPts val="0"/>
                </a:spcAft>
                <a:buClr>
                  <a:schemeClr val="dk1"/>
                </a:buClr>
                <a:buSzPts val="1400"/>
                <a:buFont typeface="Arial"/>
                <a:buChar char="•"/>
              </a:pPr>
              <a:r>
                <a:rPr lang="es-PE" sz="1250">
                  <a:solidFill>
                    <a:schemeClr val="dk1"/>
                  </a:solidFill>
                  <a:latin typeface="Calibri"/>
                  <a:ea typeface="Calibri"/>
                  <a:cs typeface="Calibri"/>
                  <a:sym typeface="Calibri"/>
                </a:rPr>
                <a:t>Seleccionar proveedores con experiencia.</a:t>
              </a:r>
              <a:endParaRPr sz="1250">
                <a:solidFill>
                  <a:schemeClr val="dk1"/>
                </a:solidFill>
                <a:latin typeface="Arial"/>
                <a:ea typeface="Arial"/>
                <a:cs typeface="Arial"/>
                <a:sym typeface="Arial"/>
              </a:endParaRPr>
            </a:p>
            <a:p>
              <a:pPr indent="-177800" lvl="0" marL="177800" marR="0" rtl="0" algn="l">
                <a:spcBef>
                  <a:spcPts val="0"/>
                </a:spcBef>
                <a:spcAft>
                  <a:spcPts val="0"/>
                </a:spcAft>
                <a:buClr>
                  <a:schemeClr val="dk1"/>
                </a:buClr>
                <a:buSzPts val="1400"/>
                <a:buFont typeface="Arial"/>
                <a:buChar char="•"/>
              </a:pPr>
              <a:r>
                <a:rPr lang="es-PE" sz="1250">
                  <a:solidFill>
                    <a:schemeClr val="dk1"/>
                  </a:solidFill>
                  <a:latin typeface="Calibri"/>
                  <a:ea typeface="Calibri"/>
                  <a:cs typeface="Calibri"/>
                  <a:sym typeface="Calibri"/>
                </a:rPr>
                <a:t>Agregar recursos.</a:t>
              </a:r>
              <a:endParaRPr sz="1250">
                <a:solidFill>
                  <a:schemeClr val="dk1"/>
                </a:solidFill>
                <a:latin typeface="Arial"/>
                <a:ea typeface="Arial"/>
                <a:cs typeface="Arial"/>
                <a:sym typeface="Arial"/>
              </a:endParaRPr>
            </a:p>
            <a:p>
              <a:pPr indent="-177800" lvl="0" marL="177800" marR="0" rtl="0" algn="l">
                <a:spcBef>
                  <a:spcPts val="0"/>
                </a:spcBef>
                <a:spcAft>
                  <a:spcPts val="0"/>
                </a:spcAft>
                <a:buClr>
                  <a:schemeClr val="dk1"/>
                </a:buClr>
                <a:buSzPts val="1400"/>
                <a:buFont typeface="Arial"/>
                <a:buChar char="•"/>
              </a:pPr>
              <a:r>
                <a:rPr lang="es-PE" sz="1250">
                  <a:solidFill>
                    <a:schemeClr val="dk1"/>
                  </a:solidFill>
                  <a:latin typeface="Calibri"/>
                  <a:ea typeface="Calibri"/>
                  <a:cs typeface="Calibri"/>
                  <a:sym typeface="Calibri"/>
                </a:rPr>
                <a:t>Capacitar / Reforzar la capacitación.</a:t>
              </a:r>
              <a:endParaRPr sz="1250">
                <a:solidFill>
                  <a:schemeClr val="dk1"/>
                </a:solidFill>
                <a:latin typeface="Arial"/>
                <a:ea typeface="Arial"/>
                <a:cs typeface="Arial"/>
                <a:sym typeface="Arial"/>
              </a:endParaRPr>
            </a:p>
          </p:txBody>
        </p:sp>
        <p:sp>
          <p:nvSpPr>
            <p:cNvPr id="734" name="Google Shape;734;p44"/>
            <p:cNvSpPr/>
            <p:nvPr/>
          </p:nvSpPr>
          <p:spPr>
            <a:xfrm rot="-5400000">
              <a:off x="591123" y="3232570"/>
              <a:ext cx="929364" cy="1105127"/>
            </a:xfrm>
            <a:prstGeom prst="round2SameRect">
              <a:avLst>
                <a:gd fmla="val 16667" name="adj1"/>
                <a:gd fmla="val 0" name="adj2"/>
              </a:avLst>
            </a:prstGeom>
            <a:solidFill>
              <a:srgbClr val="00B2C4"/>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600"/>
                <a:buFont typeface="Arial"/>
                <a:buNone/>
              </a:pPr>
              <a:r>
                <a:t/>
              </a:r>
              <a:endParaRPr sz="1600">
                <a:solidFill>
                  <a:schemeClr val="lt1"/>
                </a:solidFill>
                <a:latin typeface="Calibri"/>
                <a:ea typeface="Calibri"/>
                <a:cs typeface="Calibri"/>
                <a:sym typeface="Calibri"/>
              </a:endParaRPr>
            </a:p>
          </p:txBody>
        </p:sp>
        <p:sp>
          <p:nvSpPr>
            <p:cNvPr id="735" name="Google Shape;735;p44"/>
            <p:cNvSpPr txBox="1"/>
            <p:nvPr/>
          </p:nvSpPr>
          <p:spPr>
            <a:xfrm>
              <a:off x="503239" y="3621961"/>
              <a:ext cx="1105128"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PE" sz="1600">
                  <a:solidFill>
                    <a:schemeClr val="lt1"/>
                  </a:solidFill>
                  <a:latin typeface="Calibri"/>
                  <a:ea typeface="Calibri"/>
                  <a:cs typeface="Calibri"/>
                  <a:sym typeface="Calibri"/>
                </a:rPr>
                <a:t>Mitigar</a:t>
              </a:r>
              <a:endParaRPr sz="1600">
                <a:solidFill>
                  <a:schemeClr val="dk1"/>
                </a:solidFill>
                <a:latin typeface="Arial"/>
                <a:ea typeface="Arial"/>
                <a:cs typeface="Arial"/>
                <a:sym typeface="Arial"/>
              </a:endParaRPr>
            </a:p>
          </p:txBody>
        </p:sp>
        <p:sp>
          <p:nvSpPr>
            <p:cNvPr id="736" name="Google Shape;736;p44"/>
            <p:cNvSpPr/>
            <p:nvPr/>
          </p:nvSpPr>
          <p:spPr>
            <a:xfrm>
              <a:off x="994507" y="4341899"/>
              <a:ext cx="5936670" cy="634055"/>
            </a:xfrm>
            <a:prstGeom prst="roundRect">
              <a:avLst>
                <a:gd fmla="val 16667" name="adj"/>
              </a:avLst>
            </a:prstGeom>
            <a:solidFill>
              <a:srgbClr val="D1EFF4"/>
            </a:solidFill>
            <a:ln>
              <a:noFill/>
            </a:ln>
          </p:spPr>
          <p:txBody>
            <a:bodyPr anchorCtr="0" anchor="ctr" bIns="0" lIns="756000" spcFirstLastPara="1" rIns="144000" wrap="square" tIns="0">
              <a:noAutofit/>
            </a:bodyPr>
            <a:lstStyle/>
            <a:p>
              <a:pPr indent="-177800" lvl="0" marL="177800" marR="0" rtl="0" algn="l">
                <a:spcBef>
                  <a:spcPts val="0"/>
                </a:spcBef>
                <a:spcAft>
                  <a:spcPts val="0"/>
                </a:spcAft>
                <a:buClr>
                  <a:schemeClr val="dk1"/>
                </a:buClr>
                <a:buSzPts val="1400"/>
                <a:buFont typeface="Arial"/>
                <a:buChar char="•"/>
              </a:pPr>
              <a:r>
                <a:rPr lang="es-PE" sz="1250">
                  <a:solidFill>
                    <a:schemeClr val="dk1"/>
                  </a:solidFill>
                  <a:latin typeface="Calibri"/>
                  <a:ea typeface="Calibri"/>
                  <a:cs typeface="Calibri"/>
                  <a:sym typeface="Calibri"/>
                </a:rPr>
                <a:t>Sólo cuando el riesgo es de baja prioridad.</a:t>
              </a:r>
              <a:endParaRPr sz="1250">
                <a:solidFill>
                  <a:schemeClr val="dk1"/>
                </a:solidFill>
                <a:latin typeface="Arial"/>
                <a:ea typeface="Arial"/>
                <a:cs typeface="Arial"/>
                <a:sym typeface="Arial"/>
              </a:endParaRPr>
            </a:p>
            <a:p>
              <a:pPr indent="-177800" lvl="0" marL="177800" marR="0" rtl="0" algn="l">
                <a:spcBef>
                  <a:spcPts val="0"/>
                </a:spcBef>
                <a:spcAft>
                  <a:spcPts val="0"/>
                </a:spcAft>
                <a:buClr>
                  <a:schemeClr val="dk1"/>
                </a:buClr>
                <a:buSzPts val="1400"/>
                <a:buFont typeface="Arial"/>
                <a:buChar char="•"/>
              </a:pPr>
              <a:r>
                <a:rPr lang="es-PE" sz="1250">
                  <a:solidFill>
                    <a:schemeClr val="dk1"/>
                  </a:solidFill>
                  <a:latin typeface="Calibri"/>
                  <a:ea typeface="Calibri"/>
                  <a:cs typeface="Calibri"/>
                  <a:sym typeface="Calibri"/>
                </a:rPr>
                <a:t>Plan de Contingencia: más dinero, más tiempo, más recursos.</a:t>
              </a:r>
              <a:endParaRPr sz="1250">
                <a:solidFill>
                  <a:schemeClr val="dk1"/>
                </a:solidFill>
                <a:latin typeface="Arial"/>
                <a:ea typeface="Arial"/>
                <a:cs typeface="Arial"/>
                <a:sym typeface="Arial"/>
              </a:endParaRPr>
            </a:p>
          </p:txBody>
        </p:sp>
        <p:sp>
          <p:nvSpPr>
            <p:cNvPr id="737" name="Google Shape;737;p44"/>
            <p:cNvSpPr/>
            <p:nvPr/>
          </p:nvSpPr>
          <p:spPr>
            <a:xfrm rot="-5400000">
              <a:off x="736717" y="4102418"/>
              <a:ext cx="638181" cy="1105127"/>
            </a:xfrm>
            <a:prstGeom prst="round2SameRect">
              <a:avLst>
                <a:gd fmla="val 16667" name="adj1"/>
                <a:gd fmla="val 0" name="adj2"/>
              </a:avLst>
            </a:prstGeom>
            <a:solidFill>
              <a:srgbClr val="00B2C4"/>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600"/>
                <a:buFont typeface="Arial"/>
                <a:buNone/>
              </a:pPr>
              <a:r>
                <a:t/>
              </a:r>
              <a:endParaRPr sz="1600">
                <a:solidFill>
                  <a:schemeClr val="lt1"/>
                </a:solidFill>
                <a:latin typeface="Calibri"/>
                <a:ea typeface="Calibri"/>
                <a:cs typeface="Calibri"/>
                <a:sym typeface="Calibri"/>
              </a:endParaRPr>
            </a:p>
          </p:txBody>
        </p:sp>
        <p:sp>
          <p:nvSpPr>
            <p:cNvPr id="738" name="Google Shape;738;p44"/>
            <p:cNvSpPr txBox="1"/>
            <p:nvPr/>
          </p:nvSpPr>
          <p:spPr>
            <a:xfrm>
              <a:off x="503241" y="4485704"/>
              <a:ext cx="1105128"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PE" sz="1600">
                  <a:solidFill>
                    <a:schemeClr val="lt1"/>
                  </a:solidFill>
                  <a:latin typeface="Calibri"/>
                  <a:ea typeface="Calibri"/>
                  <a:cs typeface="Calibri"/>
                  <a:sym typeface="Calibri"/>
                </a:rPr>
                <a:t>Aceptar</a:t>
              </a:r>
              <a:endParaRPr sz="1600">
                <a:solidFill>
                  <a:schemeClr val="dk1"/>
                </a:solidFill>
                <a:latin typeface="Arial"/>
                <a:ea typeface="Arial"/>
                <a:cs typeface="Arial"/>
                <a:sym typeface="Arial"/>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grpSp>
        <p:nvGrpSpPr>
          <p:cNvPr id="744" name="Google Shape;744;p45"/>
          <p:cNvGrpSpPr/>
          <p:nvPr/>
        </p:nvGrpSpPr>
        <p:grpSpPr>
          <a:xfrm>
            <a:off x="5595704" y="1834565"/>
            <a:ext cx="2674717" cy="402974"/>
            <a:chOff x="792046" y="2201958"/>
            <a:chExt cx="3321337" cy="500394"/>
          </a:xfrm>
        </p:grpSpPr>
        <p:sp>
          <p:nvSpPr>
            <p:cNvPr id="745" name="Google Shape;745;p45"/>
            <p:cNvSpPr/>
            <p:nvPr/>
          </p:nvSpPr>
          <p:spPr>
            <a:xfrm>
              <a:off x="1008063" y="2201958"/>
              <a:ext cx="3105320" cy="500394"/>
            </a:xfrm>
            <a:prstGeom prst="roundRect">
              <a:avLst>
                <a:gd fmla="val 24841" name="adj"/>
              </a:avLst>
            </a:prstGeom>
            <a:solidFill>
              <a:srgbClr val="EE4639"/>
            </a:solidFill>
            <a:ln>
              <a:noFill/>
            </a:ln>
          </p:spPr>
          <p:txBody>
            <a:bodyPr anchorCtr="0" anchor="ctr" bIns="45700" lIns="91425" spcFirstLastPara="1" rIns="91425" wrap="square" tIns="45700">
              <a:noAutofit/>
            </a:bodyPr>
            <a:lstStyle/>
            <a:p>
              <a:pPr indent="-1588" lvl="0" marL="6350" marR="0" rtl="0" algn="ctr">
                <a:spcBef>
                  <a:spcPts val="0"/>
                </a:spcBef>
                <a:spcAft>
                  <a:spcPts val="0"/>
                </a:spcAft>
                <a:buClr>
                  <a:schemeClr val="lt1"/>
                </a:buClr>
                <a:buSzPts val="1600"/>
                <a:buFont typeface="Calibri"/>
                <a:buNone/>
              </a:pPr>
              <a:r>
                <a:rPr b="1" lang="es-PE" sz="1600">
                  <a:solidFill>
                    <a:schemeClr val="lt1"/>
                  </a:solidFill>
                  <a:latin typeface="Calibri"/>
                  <a:ea typeface="Calibri"/>
                  <a:cs typeface="Calibri"/>
                  <a:sym typeface="Calibri"/>
                </a:rPr>
                <a:t>Prioridad</a:t>
              </a:r>
              <a:endParaRPr b="1" sz="1600">
                <a:solidFill>
                  <a:schemeClr val="dk1"/>
                </a:solidFill>
                <a:latin typeface="Arial"/>
                <a:ea typeface="Arial"/>
                <a:cs typeface="Arial"/>
                <a:sym typeface="Arial"/>
              </a:endParaRPr>
            </a:p>
          </p:txBody>
        </p:sp>
        <p:grpSp>
          <p:nvGrpSpPr>
            <p:cNvPr id="746" name="Google Shape;746;p45"/>
            <p:cNvGrpSpPr/>
            <p:nvPr/>
          </p:nvGrpSpPr>
          <p:grpSpPr>
            <a:xfrm>
              <a:off x="792046" y="2250244"/>
              <a:ext cx="459474" cy="403823"/>
              <a:chOff x="5892512" y="2805541"/>
              <a:chExt cx="459474" cy="403823"/>
            </a:xfrm>
          </p:grpSpPr>
          <p:sp>
            <p:nvSpPr>
              <p:cNvPr id="747" name="Google Shape;747;p45"/>
              <p:cNvSpPr/>
              <p:nvPr/>
            </p:nvSpPr>
            <p:spPr>
              <a:xfrm>
                <a:off x="5956277" y="2824919"/>
                <a:ext cx="395709" cy="376075"/>
              </a:xfrm>
              <a:prstGeom prst="ellipse">
                <a:avLst/>
              </a:prstGeom>
              <a:solidFill>
                <a:srgbClr val="C73A3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300"/>
                  <a:buFont typeface="Arial"/>
                  <a:buNone/>
                </a:pPr>
                <a:r>
                  <a:t/>
                </a:r>
                <a:endParaRPr sz="1300">
                  <a:solidFill>
                    <a:schemeClr val="lt1"/>
                  </a:solidFill>
                  <a:latin typeface="Calibri"/>
                  <a:ea typeface="Calibri"/>
                  <a:cs typeface="Calibri"/>
                  <a:sym typeface="Calibri"/>
                </a:endParaRPr>
              </a:p>
            </p:txBody>
          </p:sp>
          <p:sp>
            <p:nvSpPr>
              <p:cNvPr id="748" name="Google Shape;748;p45"/>
              <p:cNvSpPr/>
              <p:nvPr/>
            </p:nvSpPr>
            <p:spPr>
              <a:xfrm>
                <a:off x="5892512" y="2805541"/>
                <a:ext cx="424906" cy="40382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300"/>
                  <a:buFont typeface="Arial"/>
                  <a:buNone/>
                </a:pPr>
                <a:r>
                  <a:t/>
                </a:r>
                <a:endParaRPr sz="1300">
                  <a:solidFill>
                    <a:schemeClr val="lt1"/>
                  </a:solidFill>
                  <a:latin typeface="Calibri"/>
                  <a:ea typeface="Calibri"/>
                  <a:cs typeface="Calibri"/>
                  <a:sym typeface="Calibri"/>
                </a:endParaRPr>
              </a:p>
            </p:txBody>
          </p:sp>
          <p:sp>
            <p:nvSpPr>
              <p:cNvPr id="749" name="Google Shape;749;p45"/>
              <p:cNvSpPr/>
              <p:nvPr/>
            </p:nvSpPr>
            <p:spPr>
              <a:xfrm rot="5400000">
                <a:off x="6076285" y="2946262"/>
                <a:ext cx="186870" cy="122381"/>
              </a:xfrm>
              <a:prstGeom prst="triangle">
                <a:avLst>
                  <a:gd fmla="val 50000" name="adj"/>
                </a:avLst>
              </a:prstGeom>
              <a:solidFill>
                <a:srgbClr val="EE4639"/>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300"/>
                  <a:buFont typeface="Arial"/>
                  <a:buNone/>
                </a:pPr>
                <a:r>
                  <a:t/>
                </a:r>
                <a:endParaRPr sz="1300">
                  <a:solidFill>
                    <a:schemeClr val="lt1"/>
                  </a:solidFill>
                  <a:latin typeface="Calibri"/>
                  <a:ea typeface="Calibri"/>
                  <a:cs typeface="Calibri"/>
                  <a:sym typeface="Calibri"/>
                </a:endParaRPr>
              </a:p>
            </p:txBody>
          </p:sp>
        </p:grpSp>
      </p:grpSp>
      <p:sp>
        <p:nvSpPr>
          <p:cNvPr id="750" name="Google Shape;750;p45"/>
          <p:cNvSpPr/>
          <p:nvPr/>
        </p:nvSpPr>
        <p:spPr>
          <a:xfrm>
            <a:off x="5761038" y="2309291"/>
            <a:ext cx="2509383" cy="948259"/>
          </a:xfrm>
          <a:prstGeom prst="roundRect">
            <a:avLst>
              <a:gd fmla="val 11145" name="adj"/>
            </a:avLst>
          </a:prstGeom>
          <a:solidFill>
            <a:srgbClr val="F2F2F2"/>
          </a:solidFill>
          <a:ln>
            <a:noFill/>
          </a:ln>
        </p:spPr>
        <p:txBody>
          <a:bodyPr anchorCtr="0" anchor="t" bIns="45700" lIns="108000" spcFirstLastPara="1" rIns="72000" wrap="square" tIns="108000">
            <a:noAutofit/>
          </a:bodyPr>
          <a:lstStyle/>
          <a:p>
            <a:pPr indent="0" lvl="0" marL="0" marR="0" rtl="0" algn="just">
              <a:spcBef>
                <a:spcPts val="0"/>
              </a:spcBef>
              <a:spcAft>
                <a:spcPts val="0"/>
              </a:spcAft>
              <a:buClr>
                <a:schemeClr val="dk1"/>
              </a:buClr>
              <a:buSzPts val="1400"/>
              <a:buFont typeface="Calibri"/>
              <a:buNone/>
            </a:pPr>
            <a:r>
              <a:rPr lang="es-PE" sz="1400">
                <a:solidFill>
                  <a:schemeClr val="dk1"/>
                </a:solidFill>
                <a:latin typeface="Calibri"/>
                <a:ea typeface="Calibri"/>
                <a:cs typeface="Calibri"/>
                <a:sym typeface="Calibri"/>
              </a:rPr>
              <a:t>Alta</a:t>
            </a:r>
            <a:endParaRPr sz="1100">
              <a:solidFill>
                <a:schemeClr val="lt1"/>
              </a:solidFill>
              <a:latin typeface="Arial"/>
              <a:ea typeface="Arial"/>
              <a:cs typeface="Arial"/>
              <a:sym typeface="Arial"/>
            </a:endParaRPr>
          </a:p>
        </p:txBody>
      </p:sp>
      <p:grpSp>
        <p:nvGrpSpPr>
          <p:cNvPr id="751" name="Google Shape;751;p45"/>
          <p:cNvGrpSpPr/>
          <p:nvPr/>
        </p:nvGrpSpPr>
        <p:grpSpPr>
          <a:xfrm>
            <a:off x="2966804" y="1834565"/>
            <a:ext cx="2674717" cy="402974"/>
            <a:chOff x="792046" y="2201958"/>
            <a:chExt cx="3321337" cy="500394"/>
          </a:xfrm>
        </p:grpSpPr>
        <p:sp>
          <p:nvSpPr>
            <p:cNvPr id="752" name="Google Shape;752;p45"/>
            <p:cNvSpPr/>
            <p:nvPr/>
          </p:nvSpPr>
          <p:spPr>
            <a:xfrm>
              <a:off x="1008063" y="2201958"/>
              <a:ext cx="3105320" cy="500394"/>
            </a:xfrm>
            <a:prstGeom prst="roundRect">
              <a:avLst>
                <a:gd fmla="val 24841" name="adj"/>
              </a:avLst>
            </a:prstGeom>
            <a:solidFill>
              <a:srgbClr val="EE4639"/>
            </a:solidFill>
            <a:ln>
              <a:noFill/>
            </a:ln>
          </p:spPr>
          <p:txBody>
            <a:bodyPr anchorCtr="0" anchor="ctr" bIns="45700" lIns="91425" spcFirstLastPara="1" rIns="91425" wrap="square" tIns="45700">
              <a:noAutofit/>
            </a:bodyPr>
            <a:lstStyle/>
            <a:p>
              <a:pPr indent="-1588" lvl="0" marL="6350" marR="0" rtl="0" algn="ctr">
                <a:spcBef>
                  <a:spcPts val="0"/>
                </a:spcBef>
                <a:spcAft>
                  <a:spcPts val="0"/>
                </a:spcAft>
                <a:buClr>
                  <a:schemeClr val="lt1"/>
                </a:buClr>
                <a:buSzPts val="1600"/>
                <a:buFont typeface="Calibri"/>
                <a:buNone/>
              </a:pPr>
              <a:r>
                <a:rPr b="1" lang="es-PE" sz="1600">
                  <a:solidFill>
                    <a:schemeClr val="lt1"/>
                  </a:solidFill>
                  <a:latin typeface="Calibri"/>
                  <a:ea typeface="Calibri"/>
                  <a:cs typeface="Calibri"/>
                  <a:sym typeface="Calibri"/>
                </a:rPr>
                <a:t>Probabilidad</a:t>
              </a:r>
              <a:endParaRPr b="1" sz="1600">
                <a:solidFill>
                  <a:schemeClr val="dk1"/>
                </a:solidFill>
                <a:latin typeface="Arial"/>
                <a:ea typeface="Arial"/>
                <a:cs typeface="Arial"/>
                <a:sym typeface="Arial"/>
              </a:endParaRPr>
            </a:p>
          </p:txBody>
        </p:sp>
        <p:grpSp>
          <p:nvGrpSpPr>
            <p:cNvPr id="753" name="Google Shape;753;p45"/>
            <p:cNvGrpSpPr/>
            <p:nvPr/>
          </p:nvGrpSpPr>
          <p:grpSpPr>
            <a:xfrm>
              <a:off x="792046" y="2250244"/>
              <a:ext cx="459474" cy="403823"/>
              <a:chOff x="5892512" y="2805541"/>
              <a:chExt cx="459474" cy="403823"/>
            </a:xfrm>
          </p:grpSpPr>
          <p:sp>
            <p:nvSpPr>
              <p:cNvPr id="754" name="Google Shape;754;p45"/>
              <p:cNvSpPr/>
              <p:nvPr/>
            </p:nvSpPr>
            <p:spPr>
              <a:xfrm>
                <a:off x="5956277" y="2824919"/>
                <a:ext cx="395709" cy="376075"/>
              </a:xfrm>
              <a:prstGeom prst="ellipse">
                <a:avLst/>
              </a:prstGeom>
              <a:solidFill>
                <a:srgbClr val="C73A3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300"/>
                  <a:buFont typeface="Arial"/>
                  <a:buNone/>
                </a:pPr>
                <a:r>
                  <a:t/>
                </a:r>
                <a:endParaRPr sz="1300">
                  <a:solidFill>
                    <a:schemeClr val="lt1"/>
                  </a:solidFill>
                  <a:latin typeface="Calibri"/>
                  <a:ea typeface="Calibri"/>
                  <a:cs typeface="Calibri"/>
                  <a:sym typeface="Calibri"/>
                </a:endParaRPr>
              </a:p>
            </p:txBody>
          </p:sp>
          <p:sp>
            <p:nvSpPr>
              <p:cNvPr id="755" name="Google Shape;755;p45"/>
              <p:cNvSpPr/>
              <p:nvPr/>
            </p:nvSpPr>
            <p:spPr>
              <a:xfrm>
                <a:off x="5892512" y="2805541"/>
                <a:ext cx="424906" cy="40382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300"/>
                  <a:buFont typeface="Arial"/>
                  <a:buNone/>
                </a:pPr>
                <a:r>
                  <a:t/>
                </a:r>
                <a:endParaRPr sz="1300">
                  <a:solidFill>
                    <a:schemeClr val="lt1"/>
                  </a:solidFill>
                  <a:latin typeface="Calibri"/>
                  <a:ea typeface="Calibri"/>
                  <a:cs typeface="Calibri"/>
                  <a:sym typeface="Calibri"/>
                </a:endParaRPr>
              </a:p>
            </p:txBody>
          </p:sp>
          <p:sp>
            <p:nvSpPr>
              <p:cNvPr id="756" name="Google Shape;756;p45"/>
              <p:cNvSpPr/>
              <p:nvPr/>
            </p:nvSpPr>
            <p:spPr>
              <a:xfrm rot="5400000">
                <a:off x="6076285" y="2946262"/>
                <a:ext cx="186870" cy="122381"/>
              </a:xfrm>
              <a:prstGeom prst="triangle">
                <a:avLst>
                  <a:gd fmla="val 50000" name="adj"/>
                </a:avLst>
              </a:prstGeom>
              <a:solidFill>
                <a:srgbClr val="EE4639"/>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300"/>
                  <a:buFont typeface="Arial"/>
                  <a:buNone/>
                </a:pPr>
                <a:r>
                  <a:t/>
                </a:r>
                <a:endParaRPr sz="1300">
                  <a:solidFill>
                    <a:schemeClr val="lt1"/>
                  </a:solidFill>
                  <a:latin typeface="Calibri"/>
                  <a:ea typeface="Calibri"/>
                  <a:cs typeface="Calibri"/>
                  <a:sym typeface="Calibri"/>
                </a:endParaRPr>
              </a:p>
            </p:txBody>
          </p:sp>
        </p:grpSp>
      </p:grpSp>
      <p:sp>
        <p:nvSpPr>
          <p:cNvPr id="757" name="Google Shape;757;p45"/>
          <p:cNvSpPr/>
          <p:nvPr/>
        </p:nvSpPr>
        <p:spPr>
          <a:xfrm>
            <a:off x="3132138" y="2309291"/>
            <a:ext cx="2509383" cy="948259"/>
          </a:xfrm>
          <a:prstGeom prst="roundRect">
            <a:avLst>
              <a:gd fmla="val 11145" name="adj"/>
            </a:avLst>
          </a:prstGeom>
          <a:solidFill>
            <a:srgbClr val="F2F2F2"/>
          </a:solidFill>
          <a:ln>
            <a:noFill/>
          </a:ln>
        </p:spPr>
        <p:txBody>
          <a:bodyPr anchorCtr="0" anchor="t" bIns="45700" lIns="108000" spcFirstLastPara="1" rIns="72000" wrap="square" tIns="108000">
            <a:noAutofit/>
          </a:bodyPr>
          <a:lstStyle/>
          <a:p>
            <a:pPr indent="0" lvl="0" marL="0" marR="0" rtl="0" algn="just">
              <a:spcBef>
                <a:spcPts val="0"/>
              </a:spcBef>
              <a:spcAft>
                <a:spcPts val="0"/>
              </a:spcAft>
              <a:buClr>
                <a:schemeClr val="dk1"/>
              </a:buClr>
              <a:buSzPts val="1400"/>
              <a:buFont typeface="Calibri"/>
              <a:buNone/>
            </a:pPr>
            <a:r>
              <a:rPr lang="es-PE" sz="1400">
                <a:solidFill>
                  <a:schemeClr val="dk1"/>
                </a:solidFill>
                <a:latin typeface="Calibri"/>
                <a:ea typeface="Calibri"/>
                <a:cs typeface="Calibri"/>
                <a:sym typeface="Calibri"/>
              </a:rPr>
              <a:t>Muy alta</a:t>
            </a:r>
            <a:endParaRPr sz="1100">
              <a:solidFill>
                <a:schemeClr val="lt1"/>
              </a:solidFill>
              <a:latin typeface="Arial"/>
              <a:ea typeface="Arial"/>
              <a:cs typeface="Arial"/>
              <a:sym typeface="Arial"/>
            </a:endParaRPr>
          </a:p>
        </p:txBody>
      </p:sp>
      <p:sp>
        <p:nvSpPr>
          <p:cNvPr id="758" name="Google Shape;758;p45"/>
          <p:cNvSpPr/>
          <p:nvPr/>
        </p:nvSpPr>
        <p:spPr>
          <a:xfrm>
            <a:off x="503238" y="376836"/>
            <a:ext cx="4748384"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lang="es-PE" sz="1000">
                <a:solidFill>
                  <a:srgbClr val="7F7F7F"/>
                </a:solidFill>
                <a:latin typeface="Calibri"/>
                <a:ea typeface="Calibri"/>
                <a:cs typeface="Calibri"/>
                <a:sym typeface="Calibri"/>
              </a:rPr>
              <a:t>+ </a:t>
            </a:r>
            <a:r>
              <a:rPr lang="es-PE" sz="1000">
                <a:solidFill>
                  <a:srgbClr val="A5A5A5"/>
                </a:solidFill>
                <a:latin typeface="Calibri"/>
                <a:ea typeface="Calibri"/>
                <a:cs typeface="Calibri"/>
                <a:sym typeface="Calibri"/>
              </a:rPr>
              <a:t>ESTRATEGIAS PARA RESPONDER A LOS RIESGOS DEL PROYECTO</a:t>
            </a:r>
            <a:endParaRPr sz="1000">
              <a:solidFill>
                <a:srgbClr val="A5A5A5"/>
              </a:solidFill>
              <a:latin typeface="Calibri"/>
              <a:ea typeface="Calibri"/>
              <a:cs typeface="Calibri"/>
              <a:sym typeface="Calibri"/>
            </a:endParaRPr>
          </a:p>
        </p:txBody>
      </p:sp>
      <p:sp>
        <p:nvSpPr>
          <p:cNvPr id="759" name="Google Shape;759;p45"/>
          <p:cNvSpPr/>
          <p:nvPr/>
        </p:nvSpPr>
        <p:spPr>
          <a:xfrm>
            <a:off x="503238" y="912813"/>
            <a:ext cx="1325562" cy="630237"/>
          </a:xfrm>
          <a:prstGeom prst="roundRect">
            <a:avLst>
              <a:gd fmla="val 16667" name="adj"/>
            </a:avLst>
          </a:prstGeom>
          <a:solidFill>
            <a:srgbClr val="EE4639"/>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400"/>
              <a:buFont typeface="Calibri"/>
              <a:buNone/>
            </a:pPr>
            <a:r>
              <a:rPr lang="es-PE" sz="1400">
                <a:solidFill>
                  <a:schemeClr val="lt1"/>
                </a:solidFill>
                <a:latin typeface="Calibri"/>
                <a:ea typeface="Calibri"/>
                <a:cs typeface="Calibri"/>
                <a:sym typeface="Calibri"/>
              </a:rPr>
              <a:t>Descripción del Riesgo</a:t>
            </a:r>
            <a:endParaRPr/>
          </a:p>
        </p:txBody>
      </p:sp>
      <p:sp>
        <p:nvSpPr>
          <p:cNvPr id="760" name="Google Shape;760;p45"/>
          <p:cNvSpPr/>
          <p:nvPr/>
        </p:nvSpPr>
        <p:spPr>
          <a:xfrm>
            <a:off x="1912938" y="912813"/>
            <a:ext cx="6762750" cy="630237"/>
          </a:xfrm>
          <a:prstGeom prst="roundRect">
            <a:avLst>
              <a:gd fmla="val 16667" name="adj"/>
            </a:avLst>
          </a:prstGeom>
          <a:solidFill>
            <a:srgbClr val="F2F2F2"/>
          </a:solidFill>
          <a:ln>
            <a:noFill/>
          </a:ln>
        </p:spPr>
        <p:txBody>
          <a:bodyPr anchorCtr="0" anchor="ctr" bIns="45700" lIns="144000" spcFirstLastPara="1" rIns="144000" wrap="square" tIns="45700">
            <a:noAutofit/>
          </a:bodyPr>
          <a:lstStyle/>
          <a:p>
            <a:pPr indent="0" lvl="0" marL="0" marR="0" rtl="0" algn="l">
              <a:spcBef>
                <a:spcPts val="0"/>
              </a:spcBef>
              <a:spcAft>
                <a:spcPts val="0"/>
              </a:spcAft>
              <a:buClr>
                <a:schemeClr val="dk1"/>
              </a:buClr>
              <a:buSzPts val="1400"/>
              <a:buFont typeface="Calibri"/>
              <a:buNone/>
            </a:pPr>
            <a:r>
              <a:rPr lang="es-PE" sz="1400">
                <a:solidFill>
                  <a:schemeClr val="dk1"/>
                </a:solidFill>
                <a:latin typeface="Calibri"/>
                <a:ea typeface="Calibri"/>
                <a:cs typeface="Calibri"/>
                <a:sym typeface="Calibri"/>
              </a:rPr>
              <a:t>Debido a una posible huelga en la Municipalidad de Ate, es posible que no salga en la fecha planeada la licencia de demolición lo que originará un serio retraso en el proyecto.</a:t>
            </a:r>
            <a:endParaRPr sz="1100">
              <a:solidFill>
                <a:schemeClr val="lt1"/>
              </a:solidFill>
              <a:latin typeface="Arial"/>
              <a:ea typeface="Arial"/>
              <a:cs typeface="Arial"/>
              <a:sym typeface="Arial"/>
            </a:endParaRPr>
          </a:p>
        </p:txBody>
      </p:sp>
      <p:grpSp>
        <p:nvGrpSpPr>
          <p:cNvPr id="761" name="Google Shape;761;p45"/>
          <p:cNvGrpSpPr/>
          <p:nvPr/>
        </p:nvGrpSpPr>
        <p:grpSpPr>
          <a:xfrm>
            <a:off x="337904" y="1834565"/>
            <a:ext cx="2674717" cy="402974"/>
            <a:chOff x="792046" y="2201958"/>
            <a:chExt cx="3321337" cy="500394"/>
          </a:xfrm>
        </p:grpSpPr>
        <p:sp>
          <p:nvSpPr>
            <p:cNvPr id="762" name="Google Shape;762;p45"/>
            <p:cNvSpPr/>
            <p:nvPr/>
          </p:nvSpPr>
          <p:spPr>
            <a:xfrm>
              <a:off x="1008063" y="2201958"/>
              <a:ext cx="3105320" cy="500394"/>
            </a:xfrm>
            <a:prstGeom prst="roundRect">
              <a:avLst>
                <a:gd fmla="val 24841" name="adj"/>
              </a:avLst>
            </a:prstGeom>
            <a:solidFill>
              <a:srgbClr val="EE4639"/>
            </a:solidFill>
            <a:ln>
              <a:noFill/>
            </a:ln>
          </p:spPr>
          <p:txBody>
            <a:bodyPr anchorCtr="0" anchor="ctr" bIns="45700" lIns="91425" spcFirstLastPara="1" rIns="91425" wrap="square" tIns="45700">
              <a:noAutofit/>
            </a:bodyPr>
            <a:lstStyle/>
            <a:p>
              <a:pPr indent="-1588" lvl="0" marL="6350" marR="0" rtl="0" algn="ctr">
                <a:spcBef>
                  <a:spcPts val="0"/>
                </a:spcBef>
                <a:spcAft>
                  <a:spcPts val="0"/>
                </a:spcAft>
                <a:buClr>
                  <a:schemeClr val="lt1"/>
                </a:buClr>
                <a:buSzPts val="1600"/>
                <a:buFont typeface="Calibri"/>
                <a:buNone/>
              </a:pPr>
              <a:r>
                <a:rPr b="1" lang="es-PE" sz="1600">
                  <a:solidFill>
                    <a:schemeClr val="lt1"/>
                  </a:solidFill>
                  <a:latin typeface="Calibri"/>
                  <a:ea typeface="Calibri"/>
                  <a:cs typeface="Calibri"/>
                  <a:sym typeface="Calibri"/>
                </a:rPr>
                <a:t>Impacto</a:t>
              </a:r>
              <a:endParaRPr b="1" sz="1600">
                <a:solidFill>
                  <a:schemeClr val="dk1"/>
                </a:solidFill>
                <a:latin typeface="Arial"/>
                <a:ea typeface="Arial"/>
                <a:cs typeface="Arial"/>
                <a:sym typeface="Arial"/>
              </a:endParaRPr>
            </a:p>
          </p:txBody>
        </p:sp>
        <p:grpSp>
          <p:nvGrpSpPr>
            <p:cNvPr id="763" name="Google Shape;763;p45"/>
            <p:cNvGrpSpPr/>
            <p:nvPr/>
          </p:nvGrpSpPr>
          <p:grpSpPr>
            <a:xfrm>
              <a:off x="792046" y="2250244"/>
              <a:ext cx="459474" cy="403823"/>
              <a:chOff x="5892512" y="2805541"/>
              <a:chExt cx="459474" cy="403823"/>
            </a:xfrm>
          </p:grpSpPr>
          <p:sp>
            <p:nvSpPr>
              <p:cNvPr id="764" name="Google Shape;764;p45"/>
              <p:cNvSpPr/>
              <p:nvPr/>
            </p:nvSpPr>
            <p:spPr>
              <a:xfrm>
                <a:off x="5956277" y="2824919"/>
                <a:ext cx="395709" cy="376075"/>
              </a:xfrm>
              <a:prstGeom prst="ellipse">
                <a:avLst/>
              </a:prstGeom>
              <a:solidFill>
                <a:srgbClr val="C73A3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300"/>
                  <a:buFont typeface="Arial"/>
                  <a:buNone/>
                </a:pPr>
                <a:r>
                  <a:t/>
                </a:r>
                <a:endParaRPr sz="1300">
                  <a:solidFill>
                    <a:schemeClr val="lt1"/>
                  </a:solidFill>
                  <a:latin typeface="Calibri"/>
                  <a:ea typeface="Calibri"/>
                  <a:cs typeface="Calibri"/>
                  <a:sym typeface="Calibri"/>
                </a:endParaRPr>
              </a:p>
            </p:txBody>
          </p:sp>
          <p:sp>
            <p:nvSpPr>
              <p:cNvPr id="765" name="Google Shape;765;p45"/>
              <p:cNvSpPr/>
              <p:nvPr/>
            </p:nvSpPr>
            <p:spPr>
              <a:xfrm>
                <a:off x="5892512" y="2805541"/>
                <a:ext cx="424906" cy="40382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300"/>
                  <a:buFont typeface="Arial"/>
                  <a:buNone/>
                </a:pPr>
                <a:r>
                  <a:t/>
                </a:r>
                <a:endParaRPr sz="1300">
                  <a:solidFill>
                    <a:schemeClr val="lt1"/>
                  </a:solidFill>
                  <a:latin typeface="Calibri"/>
                  <a:ea typeface="Calibri"/>
                  <a:cs typeface="Calibri"/>
                  <a:sym typeface="Calibri"/>
                </a:endParaRPr>
              </a:p>
            </p:txBody>
          </p:sp>
          <p:sp>
            <p:nvSpPr>
              <p:cNvPr id="766" name="Google Shape;766;p45"/>
              <p:cNvSpPr/>
              <p:nvPr/>
            </p:nvSpPr>
            <p:spPr>
              <a:xfrm rot="5400000">
                <a:off x="6076285" y="2946262"/>
                <a:ext cx="186870" cy="122381"/>
              </a:xfrm>
              <a:prstGeom prst="triangle">
                <a:avLst>
                  <a:gd fmla="val 50000" name="adj"/>
                </a:avLst>
              </a:prstGeom>
              <a:solidFill>
                <a:srgbClr val="EE4639"/>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300"/>
                  <a:buFont typeface="Arial"/>
                  <a:buNone/>
                </a:pPr>
                <a:r>
                  <a:t/>
                </a:r>
                <a:endParaRPr sz="1300">
                  <a:solidFill>
                    <a:schemeClr val="lt1"/>
                  </a:solidFill>
                  <a:latin typeface="Calibri"/>
                  <a:ea typeface="Calibri"/>
                  <a:cs typeface="Calibri"/>
                  <a:sym typeface="Calibri"/>
                </a:endParaRPr>
              </a:p>
            </p:txBody>
          </p:sp>
        </p:grpSp>
      </p:grpSp>
      <p:sp>
        <p:nvSpPr>
          <p:cNvPr id="767" name="Google Shape;767;p45"/>
          <p:cNvSpPr/>
          <p:nvPr/>
        </p:nvSpPr>
        <p:spPr>
          <a:xfrm>
            <a:off x="503238" y="2309291"/>
            <a:ext cx="2509383" cy="948259"/>
          </a:xfrm>
          <a:prstGeom prst="roundRect">
            <a:avLst>
              <a:gd fmla="val 11145" name="adj"/>
            </a:avLst>
          </a:prstGeom>
          <a:solidFill>
            <a:srgbClr val="F2F2F2"/>
          </a:solidFill>
          <a:ln>
            <a:noFill/>
          </a:ln>
        </p:spPr>
        <p:txBody>
          <a:bodyPr anchorCtr="0" anchor="t" bIns="45700" lIns="108000" spcFirstLastPara="1" rIns="72000" wrap="square" tIns="108000">
            <a:noAutofit/>
          </a:bodyPr>
          <a:lstStyle/>
          <a:p>
            <a:pPr indent="0" lvl="0" marL="0" marR="0" rtl="0" algn="l">
              <a:spcBef>
                <a:spcPts val="0"/>
              </a:spcBef>
              <a:spcAft>
                <a:spcPts val="0"/>
              </a:spcAft>
              <a:buClr>
                <a:schemeClr val="dk1"/>
              </a:buClr>
              <a:buSzPts val="1400"/>
              <a:buFont typeface="Calibri"/>
              <a:buNone/>
            </a:pPr>
            <a:r>
              <a:rPr lang="es-PE" sz="1400">
                <a:solidFill>
                  <a:schemeClr val="dk1"/>
                </a:solidFill>
                <a:latin typeface="Calibri"/>
                <a:ea typeface="Calibri"/>
                <a:cs typeface="Calibri"/>
                <a:sym typeface="Calibri"/>
              </a:rPr>
              <a:t>Se generará un retraso de 45 días en el cronograma de actividades del proyecto.</a:t>
            </a:r>
            <a:endParaRPr sz="1400">
              <a:solidFill>
                <a:schemeClr val="lt1"/>
              </a:solidFill>
              <a:latin typeface="Arial"/>
              <a:ea typeface="Arial"/>
              <a:cs typeface="Arial"/>
              <a:sym typeface="Arial"/>
            </a:endParaRPr>
          </a:p>
        </p:txBody>
      </p:sp>
      <p:sp>
        <p:nvSpPr>
          <p:cNvPr id="768" name="Google Shape;768;p45"/>
          <p:cNvSpPr/>
          <p:nvPr/>
        </p:nvSpPr>
        <p:spPr>
          <a:xfrm>
            <a:off x="503238" y="3689055"/>
            <a:ext cx="2509383" cy="589031"/>
          </a:xfrm>
          <a:prstGeom prst="roundRect">
            <a:avLst>
              <a:gd fmla="val 11145" name="adj"/>
            </a:avLst>
          </a:prstGeom>
          <a:solidFill>
            <a:srgbClr val="FBC8C4"/>
          </a:solidFill>
          <a:ln>
            <a:noFill/>
          </a:ln>
        </p:spPr>
        <p:txBody>
          <a:bodyPr anchorCtr="0" anchor="t" bIns="45700" lIns="144000" spcFirstLastPara="1" rIns="144000" wrap="square" tIns="108000">
            <a:noAutofit/>
          </a:bodyPr>
          <a:lstStyle/>
          <a:p>
            <a:pPr indent="0" lvl="0" marL="0" marR="0" rtl="0" algn="l">
              <a:spcBef>
                <a:spcPts val="0"/>
              </a:spcBef>
              <a:spcAft>
                <a:spcPts val="0"/>
              </a:spcAft>
              <a:buClr>
                <a:schemeClr val="dk1"/>
              </a:buClr>
              <a:buSzPts val="1300"/>
              <a:buFont typeface="Calibri"/>
              <a:buNone/>
            </a:pPr>
            <a:r>
              <a:rPr lang="es-PE" sz="1300">
                <a:solidFill>
                  <a:schemeClr val="dk1"/>
                </a:solidFill>
                <a:latin typeface="Calibri"/>
                <a:ea typeface="Calibri"/>
                <a:cs typeface="Calibri"/>
                <a:sym typeface="Calibri"/>
              </a:rPr>
              <a:t>MITIGAR</a:t>
            </a:r>
            <a:endParaRPr sz="1300">
              <a:solidFill>
                <a:schemeClr val="lt1"/>
              </a:solidFill>
              <a:latin typeface="Arial"/>
              <a:ea typeface="Arial"/>
              <a:cs typeface="Arial"/>
              <a:sym typeface="Arial"/>
            </a:endParaRPr>
          </a:p>
        </p:txBody>
      </p:sp>
      <p:sp>
        <p:nvSpPr>
          <p:cNvPr id="769" name="Google Shape;769;p45"/>
          <p:cNvSpPr/>
          <p:nvPr/>
        </p:nvSpPr>
        <p:spPr>
          <a:xfrm>
            <a:off x="3140765" y="3689055"/>
            <a:ext cx="5129656" cy="589031"/>
          </a:xfrm>
          <a:prstGeom prst="roundRect">
            <a:avLst>
              <a:gd fmla="val 11145" name="adj"/>
            </a:avLst>
          </a:prstGeom>
          <a:solidFill>
            <a:srgbClr val="FBC8C4"/>
          </a:solidFill>
          <a:ln>
            <a:noFill/>
          </a:ln>
        </p:spPr>
        <p:txBody>
          <a:bodyPr anchorCtr="0" anchor="t" bIns="45700" lIns="144000" spcFirstLastPara="1" rIns="144000" wrap="square" tIns="108000">
            <a:noAutofit/>
          </a:bodyPr>
          <a:lstStyle/>
          <a:p>
            <a:pPr indent="0" lvl="0" marL="0" marR="0" rtl="0" algn="l">
              <a:spcBef>
                <a:spcPts val="0"/>
              </a:spcBef>
              <a:spcAft>
                <a:spcPts val="0"/>
              </a:spcAft>
              <a:buNone/>
            </a:pPr>
            <a:r>
              <a:rPr lang="es-PE" sz="1300">
                <a:solidFill>
                  <a:schemeClr val="dk1"/>
                </a:solidFill>
                <a:latin typeface="Calibri"/>
                <a:ea typeface="Calibri"/>
                <a:cs typeface="Calibri"/>
                <a:sym typeface="Calibri"/>
              </a:rPr>
              <a:t>CONTRATAR 4 OBREROS PARA DISMINUIR EL RETRASO DEL PROYECTO EN SOLO 5 DIAS RETRASO.</a:t>
            </a:r>
            <a:endParaRPr/>
          </a:p>
          <a:p>
            <a:pPr indent="0" lvl="0" marL="0" marR="0" rtl="0" algn="l">
              <a:spcBef>
                <a:spcPts val="0"/>
              </a:spcBef>
              <a:spcAft>
                <a:spcPts val="0"/>
              </a:spcAft>
              <a:buClr>
                <a:schemeClr val="dk1"/>
              </a:buClr>
              <a:buSzPts val="1300"/>
              <a:buFont typeface="Arial"/>
              <a:buNone/>
            </a:pPr>
            <a:r>
              <a:t/>
            </a:r>
            <a:endParaRPr sz="1300">
              <a:solidFill>
                <a:schemeClr val="lt1"/>
              </a:solidFill>
              <a:latin typeface="Arial"/>
              <a:ea typeface="Arial"/>
              <a:cs typeface="Arial"/>
              <a:sym typeface="Arial"/>
            </a:endParaRPr>
          </a:p>
        </p:txBody>
      </p:sp>
      <p:sp>
        <p:nvSpPr>
          <p:cNvPr id="770" name="Google Shape;770;p45"/>
          <p:cNvSpPr/>
          <p:nvPr/>
        </p:nvSpPr>
        <p:spPr>
          <a:xfrm>
            <a:off x="503238" y="4644277"/>
            <a:ext cx="2509383" cy="589031"/>
          </a:xfrm>
          <a:prstGeom prst="roundRect">
            <a:avLst>
              <a:gd fmla="val 11145" name="adj"/>
            </a:avLst>
          </a:prstGeom>
          <a:solidFill>
            <a:srgbClr val="FBC8C4"/>
          </a:solidFill>
          <a:ln>
            <a:noFill/>
          </a:ln>
        </p:spPr>
        <p:txBody>
          <a:bodyPr anchorCtr="0" anchor="t" bIns="45700" lIns="144000" spcFirstLastPara="1" rIns="144000" wrap="square" tIns="108000">
            <a:noAutofit/>
          </a:bodyPr>
          <a:lstStyle/>
          <a:p>
            <a:pPr indent="0" lvl="0" marL="0" marR="0" rtl="0" algn="l">
              <a:spcBef>
                <a:spcPts val="0"/>
              </a:spcBef>
              <a:spcAft>
                <a:spcPts val="0"/>
              </a:spcAft>
              <a:buClr>
                <a:schemeClr val="dk1"/>
              </a:buClr>
              <a:buSzPts val="1400"/>
              <a:buFont typeface="Calibri"/>
              <a:buNone/>
            </a:pPr>
            <a:r>
              <a:rPr lang="es-PE" sz="1400">
                <a:solidFill>
                  <a:schemeClr val="dk1"/>
                </a:solidFill>
                <a:latin typeface="Calibri"/>
                <a:ea typeface="Calibri"/>
                <a:cs typeface="Calibri"/>
                <a:sym typeface="Calibri"/>
              </a:rPr>
              <a:t>INGENIERO DE OBRA</a:t>
            </a:r>
            <a:endParaRPr sz="1100">
              <a:solidFill>
                <a:schemeClr val="lt1"/>
              </a:solidFill>
              <a:latin typeface="Arial"/>
              <a:ea typeface="Arial"/>
              <a:cs typeface="Arial"/>
              <a:sym typeface="Arial"/>
            </a:endParaRPr>
          </a:p>
        </p:txBody>
      </p:sp>
      <p:sp>
        <p:nvSpPr>
          <p:cNvPr id="771" name="Google Shape;771;p45"/>
          <p:cNvSpPr/>
          <p:nvPr/>
        </p:nvSpPr>
        <p:spPr>
          <a:xfrm>
            <a:off x="3140765" y="4644277"/>
            <a:ext cx="5129656" cy="589031"/>
          </a:xfrm>
          <a:prstGeom prst="roundRect">
            <a:avLst>
              <a:gd fmla="val 11145" name="adj"/>
            </a:avLst>
          </a:prstGeom>
          <a:solidFill>
            <a:srgbClr val="FBC8C4"/>
          </a:solidFill>
          <a:ln>
            <a:noFill/>
          </a:ln>
        </p:spPr>
        <p:txBody>
          <a:bodyPr anchorCtr="0" anchor="t" bIns="45700" lIns="144000" spcFirstLastPara="1" rIns="144000" wrap="square" tIns="108000">
            <a:noAutofit/>
          </a:bodyPr>
          <a:lstStyle/>
          <a:p>
            <a:pPr indent="0" lvl="0" marL="0" marR="0" rtl="0" algn="l">
              <a:spcBef>
                <a:spcPts val="0"/>
              </a:spcBef>
              <a:spcAft>
                <a:spcPts val="0"/>
              </a:spcAft>
              <a:buClr>
                <a:schemeClr val="dk1"/>
              </a:buClr>
              <a:buSzPts val="1400"/>
              <a:buFont typeface="Calibri"/>
              <a:buNone/>
            </a:pPr>
            <a:r>
              <a:rPr lang="es-PE" sz="1400">
                <a:solidFill>
                  <a:schemeClr val="dk1"/>
                </a:solidFill>
                <a:latin typeface="Calibri"/>
                <a:ea typeface="Calibri"/>
                <a:cs typeface="Calibri"/>
                <a:sym typeface="Calibri"/>
              </a:rPr>
              <a:t>CADA OBRERO COBRA s/1,000/MES</a:t>
            </a:r>
            <a:endParaRPr sz="1100">
              <a:solidFill>
                <a:schemeClr val="lt1"/>
              </a:solidFill>
              <a:latin typeface="Arial"/>
              <a:ea typeface="Arial"/>
              <a:cs typeface="Arial"/>
              <a:sym typeface="Arial"/>
            </a:endParaRPr>
          </a:p>
          <a:p>
            <a:pPr indent="0" lvl="0" marL="0" marR="0" rtl="0" algn="l">
              <a:spcBef>
                <a:spcPts val="0"/>
              </a:spcBef>
              <a:spcAft>
                <a:spcPts val="0"/>
              </a:spcAft>
              <a:buClr>
                <a:schemeClr val="dk1"/>
              </a:buClr>
              <a:buSzPts val="1400"/>
              <a:buFont typeface="Calibri"/>
              <a:buNone/>
            </a:pPr>
            <a:r>
              <a:rPr lang="es-PE" sz="1400">
                <a:solidFill>
                  <a:schemeClr val="dk1"/>
                </a:solidFill>
                <a:latin typeface="Calibri"/>
                <a:ea typeface="Calibri"/>
                <a:cs typeface="Calibri"/>
                <a:sym typeface="Calibri"/>
              </a:rPr>
              <a:t>4 OBREROS       4,000/MES X 6 MESES= s/ 24,000.</a:t>
            </a:r>
            <a:endParaRPr/>
          </a:p>
        </p:txBody>
      </p:sp>
      <p:sp>
        <p:nvSpPr>
          <p:cNvPr id="772" name="Google Shape;772;p45"/>
          <p:cNvSpPr txBox="1"/>
          <p:nvPr/>
        </p:nvSpPr>
        <p:spPr>
          <a:xfrm>
            <a:off x="524276" y="3390444"/>
            <a:ext cx="2210230" cy="24622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EE4639"/>
              </a:buClr>
              <a:buSzPts val="1600"/>
              <a:buFont typeface="Calibri"/>
              <a:buNone/>
            </a:pPr>
            <a:r>
              <a:rPr b="1" lang="es-PE" sz="1600">
                <a:solidFill>
                  <a:srgbClr val="EE4639"/>
                </a:solidFill>
                <a:latin typeface="Calibri"/>
                <a:ea typeface="Calibri"/>
                <a:cs typeface="Calibri"/>
                <a:sym typeface="Calibri"/>
              </a:rPr>
              <a:t>ESTRATEGIA</a:t>
            </a:r>
            <a:endParaRPr b="1" sz="1600">
              <a:solidFill>
                <a:srgbClr val="EE4639"/>
              </a:solidFill>
              <a:latin typeface="Calibri"/>
              <a:ea typeface="Calibri"/>
              <a:cs typeface="Calibri"/>
              <a:sym typeface="Calibri"/>
            </a:endParaRPr>
          </a:p>
        </p:txBody>
      </p:sp>
      <p:sp>
        <p:nvSpPr>
          <p:cNvPr id="773" name="Google Shape;773;p45"/>
          <p:cNvSpPr txBox="1"/>
          <p:nvPr/>
        </p:nvSpPr>
        <p:spPr>
          <a:xfrm>
            <a:off x="3132138" y="3381977"/>
            <a:ext cx="2210230" cy="24622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EE4639"/>
              </a:buClr>
              <a:buSzPts val="1600"/>
              <a:buFont typeface="Calibri"/>
              <a:buNone/>
            </a:pPr>
            <a:r>
              <a:rPr b="1" lang="es-PE" sz="1600">
                <a:solidFill>
                  <a:srgbClr val="EE4639"/>
                </a:solidFill>
                <a:latin typeface="Calibri"/>
                <a:ea typeface="Calibri"/>
                <a:cs typeface="Calibri"/>
                <a:sym typeface="Calibri"/>
              </a:rPr>
              <a:t>PLAN DE </a:t>
            </a:r>
            <a:r>
              <a:rPr b="1" lang="es-PE" sz="1600">
                <a:solidFill>
                  <a:srgbClr val="EE4639"/>
                </a:solidFill>
                <a:latin typeface="Calibri"/>
                <a:ea typeface="Calibri"/>
                <a:cs typeface="Calibri"/>
                <a:sym typeface="Calibri"/>
              </a:rPr>
              <a:t>ACCIÓN</a:t>
            </a:r>
            <a:endParaRPr b="1" sz="1600">
              <a:solidFill>
                <a:srgbClr val="EE4639"/>
              </a:solidFill>
              <a:latin typeface="Calibri"/>
              <a:ea typeface="Calibri"/>
              <a:cs typeface="Calibri"/>
              <a:sym typeface="Calibri"/>
            </a:endParaRPr>
          </a:p>
        </p:txBody>
      </p:sp>
      <p:sp>
        <p:nvSpPr>
          <p:cNvPr id="774" name="Google Shape;774;p45"/>
          <p:cNvSpPr txBox="1"/>
          <p:nvPr/>
        </p:nvSpPr>
        <p:spPr>
          <a:xfrm>
            <a:off x="3132138" y="4365639"/>
            <a:ext cx="2210230" cy="24622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EE4639"/>
              </a:buClr>
              <a:buSzPts val="1600"/>
              <a:buFont typeface="Calibri"/>
              <a:buNone/>
            </a:pPr>
            <a:r>
              <a:rPr b="1" lang="es-PE" sz="1600">
                <a:solidFill>
                  <a:srgbClr val="EE4639"/>
                </a:solidFill>
                <a:latin typeface="Calibri"/>
                <a:ea typeface="Calibri"/>
                <a:cs typeface="Calibri"/>
                <a:sym typeface="Calibri"/>
              </a:rPr>
              <a:t>COSTO</a:t>
            </a:r>
            <a:endParaRPr b="1" sz="1600">
              <a:solidFill>
                <a:srgbClr val="EE4639"/>
              </a:solidFill>
              <a:latin typeface="Calibri"/>
              <a:ea typeface="Calibri"/>
              <a:cs typeface="Calibri"/>
              <a:sym typeface="Calibri"/>
            </a:endParaRPr>
          </a:p>
        </p:txBody>
      </p:sp>
      <p:sp>
        <p:nvSpPr>
          <p:cNvPr id="775" name="Google Shape;775;p45"/>
          <p:cNvSpPr txBox="1"/>
          <p:nvPr/>
        </p:nvSpPr>
        <p:spPr>
          <a:xfrm>
            <a:off x="524276" y="4354770"/>
            <a:ext cx="2210230" cy="24622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EE4639"/>
              </a:buClr>
              <a:buSzPts val="1600"/>
              <a:buFont typeface="Calibri"/>
              <a:buNone/>
            </a:pPr>
            <a:r>
              <a:rPr b="1" lang="es-PE" sz="1600">
                <a:solidFill>
                  <a:srgbClr val="EE4639"/>
                </a:solidFill>
                <a:latin typeface="Calibri"/>
                <a:ea typeface="Calibri"/>
                <a:cs typeface="Calibri"/>
                <a:sym typeface="Calibri"/>
              </a:rPr>
              <a:t>RESPONSABLE</a:t>
            </a:r>
            <a:endParaRPr b="1" sz="1600">
              <a:solidFill>
                <a:srgbClr val="EE4639"/>
              </a:solidFill>
              <a:latin typeface="Calibri"/>
              <a:ea typeface="Calibri"/>
              <a:cs typeface="Calibri"/>
              <a:sym typeface="Calibri"/>
            </a:endParaRPr>
          </a:p>
        </p:txBody>
      </p:sp>
      <p:cxnSp>
        <p:nvCxnSpPr>
          <p:cNvPr id="776" name="Google Shape;776;p45"/>
          <p:cNvCxnSpPr/>
          <p:nvPr/>
        </p:nvCxnSpPr>
        <p:spPr>
          <a:xfrm>
            <a:off x="4152550" y="5106016"/>
            <a:ext cx="214325" cy="0"/>
          </a:xfrm>
          <a:prstGeom prst="straightConnector1">
            <a:avLst/>
          </a:prstGeom>
          <a:noFill/>
          <a:ln cap="flat" cmpd="sng" w="12700">
            <a:solidFill>
              <a:schemeClr val="dk1"/>
            </a:solidFill>
            <a:prstDash val="solid"/>
            <a:round/>
            <a:headEnd len="sm" w="sm" type="none"/>
            <a:tailEnd len="med" w="med" type="triangle"/>
          </a:ln>
        </p:spPr>
      </p:cxnSp>
    </p:spTree>
  </p:cSld>
  <p:clrMapOvr>
    <a:masterClrMapping/>
  </p:clrMapOvr>
  <mc:AlternateContent>
    <mc:Choice Requires="p14">
      <p:transition spd="slow" p14:dur="700">
        <p:fade/>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grpSp>
        <p:nvGrpSpPr>
          <p:cNvPr id="782" name="Google Shape;782;p46"/>
          <p:cNvGrpSpPr/>
          <p:nvPr/>
        </p:nvGrpSpPr>
        <p:grpSpPr>
          <a:xfrm>
            <a:off x="5595704" y="1834565"/>
            <a:ext cx="2674717" cy="402974"/>
            <a:chOff x="792046" y="2201958"/>
            <a:chExt cx="3321337" cy="500394"/>
          </a:xfrm>
        </p:grpSpPr>
        <p:sp>
          <p:nvSpPr>
            <p:cNvPr id="783" name="Google Shape;783;p46"/>
            <p:cNvSpPr/>
            <p:nvPr/>
          </p:nvSpPr>
          <p:spPr>
            <a:xfrm>
              <a:off x="1008063" y="2201958"/>
              <a:ext cx="3105320" cy="500394"/>
            </a:xfrm>
            <a:prstGeom prst="roundRect">
              <a:avLst>
                <a:gd fmla="val 24841" name="adj"/>
              </a:avLst>
            </a:prstGeom>
            <a:solidFill>
              <a:srgbClr val="EE4639"/>
            </a:solidFill>
            <a:ln>
              <a:noFill/>
            </a:ln>
          </p:spPr>
          <p:txBody>
            <a:bodyPr anchorCtr="0" anchor="ctr" bIns="45700" lIns="91425" spcFirstLastPara="1" rIns="91425" wrap="square" tIns="45700">
              <a:noAutofit/>
            </a:bodyPr>
            <a:lstStyle/>
            <a:p>
              <a:pPr indent="-1588" lvl="0" marL="6350" marR="0" rtl="0" algn="ctr">
                <a:spcBef>
                  <a:spcPts val="0"/>
                </a:spcBef>
                <a:spcAft>
                  <a:spcPts val="0"/>
                </a:spcAft>
                <a:buClr>
                  <a:schemeClr val="lt1"/>
                </a:buClr>
                <a:buSzPts val="1600"/>
                <a:buFont typeface="Calibri"/>
                <a:buNone/>
              </a:pPr>
              <a:r>
                <a:rPr b="1" lang="es-PE" sz="1600">
                  <a:solidFill>
                    <a:schemeClr val="lt1"/>
                  </a:solidFill>
                  <a:latin typeface="Calibri"/>
                  <a:ea typeface="Calibri"/>
                  <a:cs typeface="Calibri"/>
                  <a:sym typeface="Calibri"/>
                </a:rPr>
                <a:t>Prioridad</a:t>
              </a:r>
              <a:endParaRPr b="1" sz="1600">
                <a:solidFill>
                  <a:schemeClr val="dk1"/>
                </a:solidFill>
                <a:latin typeface="Arial"/>
                <a:ea typeface="Arial"/>
                <a:cs typeface="Arial"/>
                <a:sym typeface="Arial"/>
              </a:endParaRPr>
            </a:p>
          </p:txBody>
        </p:sp>
        <p:grpSp>
          <p:nvGrpSpPr>
            <p:cNvPr id="784" name="Google Shape;784;p46"/>
            <p:cNvGrpSpPr/>
            <p:nvPr/>
          </p:nvGrpSpPr>
          <p:grpSpPr>
            <a:xfrm>
              <a:off x="792046" y="2250244"/>
              <a:ext cx="459474" cy="403823"/>
              <a:chOff x="5892512" y="2805541"/>
              <a:chExt cx="459474" cy="403823"/>
            </a:xfrm>
          </p:grpSpPr>
          <p:sp>
            <p:nvSpPr>
              <p:cNvPr id="785" name="Google Shape;785;p46"/>
              <p:cNvSpPr/>
              <p:nvPr/>
            </p:nvSpPr>
            <p:spPr>
              <a:xfrm>
                <a:off x="5956277" y="2824919"/>
                <a:ext cx="395709" cy="376075"/>
              </a:xfrm>
              <a:prstGeom prst="ellipse">
                <a:avLst/>
              </a:prstGeom>
              <a:solidFill>
                <a:srgbClr val="C73A3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300"/>
                  <a:buFont typeface="Arial"/>
                  <a:buNone/>
                </a:pPr>
                <a:r>
                  <a:t/>
                </a:r>
                <a:endParaRPr sz="1300">
                  <a:solidFill>
                    <a:schemeClr val="lt1"/>
                  </a:solidFill>
                  <a:latin typeface="Calibri"/>
                  <a:ea typeface="Calibri"/>
                  <a:cs typeface="Calibri"/>
                  <a:sym typeface="Calibri"/>
                </a:endParaRPr>
              </a:p>
            </p:txBody>
          </p:sp>
          <p:sp>
            <p:nvSpPr>
              <p:cNvPr id="786" name="Google Shape;786;p46"/>
              <p:cNvSpPr/>
              <p:nvPr/>
            </p:nvSpPr>
            <p:spPr>
              <a:xfrm>
                <a:off x="5892512" y="2805541"/>
                <a:ext cx="424906" cy="40382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300"/>
                  <a:buFont typeface="Arial"/>
                  <a:buNone/>
                </a:pPr>
                <a:r>
                  <a:t/>
                </a:r>
                <a:endParaRPr sz="1300">
                  <a:solidFill>
                    <a:schemeClr val="lt1"/>
                  </a:solidFill>
                  <a:latin typeface="Calibri"/>
                  <a:ea typeface="Calibri"/>
                  <a:cs typeface="Calibri"/>
                  <a:sym typeface="Calibri"/>
                </a:endParaRPr>
              </a:p>
            </p:txBody>
          </p:sp>
          <p:sp>
            <p:nvSpPr>
              <p:cNvPr id="787" name="Google Shape;787;p46"/>
              <p:cNvSpPr/>
              <p:nvPr/>
            </p:nvSpPr>
            <p:spPr>
              <a:xfrm rot="5400000">
                <a:off x="6076285" y="2946262"/>
                <a:ext cx="186870" cy="122381"/>
              </a:xfrm>
              <a:prstGeom prst="triangle">
                <a:avLst>
                  <a:gd fmla="val 50000" name="adj"/>
                </a:avLst>
              </a:prstGeom>
              <a:solidFill>
                <a:srgbClr val="EE4639"/>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300"/>
                  <a:buFont typeface="Arial"/>
                  <a:buNone/>
                </a:pPr>
                <a:r>
                  <a:t/>
                </a:r>
                <a:endParaRPr sz="1300">
                  <a:solidFill>
                    <a:schemeClr val="lt1"/>
                  </a:solidFill>
                  <a:latin typeface="Calibri"/>
                  <a:ea typeface="Calibri"/>
                  <a:cs typeface="Calibri"/>
                  <a:sym typeface="Calibri"/>
                </a:endParaRPr>
              </a:p>
            </p:txBody>
          </p:sp>
        </p:grpSp>
      </p:grpSp>
      <p:sp>
        <p:nvSpPr>
          <p:cNvPr id="788" name="Google Shape;788;p46"/>
          <p:cNvSpPr/>
          <p:nvPr/>
        </p:nvSpPr>
        <p:spPr>
          <a:xfrm>
            <a:off x="5761038" y="2309291"/>
            <a:ext cx="2509383" cy="948259"/>
          </a:xfrm>
          <a:prstGeom prst="roundRect">
            <a:avLst>
              <a:gd fmla="val 11145" name="adj"/>
            </a:avLst>
          </a:prstGeom>
          <a:solidFill>
            <a:srgbClr val="F2F2F2"/>
          </a:solidFill>
          <a:ln>
            <a:noFill/>
          </a:ln>
        </p:spPr>
        <p:txBody>
          <a:bodyPr anchorCtr="0" anchor="t" bIns="45700" lIns="108000" spcFirstLastPara="1" rIns="72000" wrap="square" tIns="108000">
            <a:noAutofit/>
          </a:bodyPr>
          <a:lstStyle/>
          <a:p>
            <a:pPr indent="0" lvl="0" marL="0" marR="0" rtl="0" algn="just">
              <a:spcBef>
                <a:spcPts val="0"/>
              </a:spcBef>
              <a:spcAft>
                <a:spcPts val="0"/>
              </a:spcAft>
              <a:buClr>
                <a:schemeClr val="dk1"/>
              </a:buClr>
              <a:buSzPts val="1400"/>
              <a:buFont typeface="Calibri"/>
              <a:buNone/>
            </a:pPr>
            <a:r>
              <a:rPr lang="es-PE" sz="1400">
                <a:solidFill>
                  <a:schemeClr val="dk1"/>
                </a:solidFill>
                <a:latin typeface="Calibri"/>
                <a:ea typeface="Calibri"/>
                <a:cs typeface="Calibri"/>
                <a:sym typeface="Calibri"/>
              </a:rPr>
              <a:t>Alta</a:t>
            </a:r>
            <a:endParaRPr sz="1100">
              <a:solidFill>
                <a:schemeClr val="lt1"/>
              </a:solidFill>
              <a:latin typeface="Arial"/>
              <a:ea typeface="Arial"/>
              <a:cs typeface="Arial"/>
              <a:sym typeface="Arial"/>
            </a:endParaRPr>
          </a:p>
        </p:txBody>
      </p:sp>
      <p:grpSp>
        <p:nvGrpSpPr>
          <p:cNvPr id="789" name="Google Shape;789;p46"/>
          <p:cNvGrpSpPr/>
          <p:nvPr/>
        </p:nvGrpSpPr>
        <p:grpSpPr>
          <a:xfrm>
            <a:off x="2966804" y="1834565"/>
            <a:ext cx="2674717" cy="402974"/>
            <a:chOff x="792046" y="2201958"/>
            <a:chExt cx="3321337" cy="500394"/>
          </a:xfrm>
        </p:grpSpPr>
        <p:sp>
          <p:nvSpPr>
            <p:cNvPr id="790" name="Google Shape;790;p46"/>
            <p:cNvSpPr/>
            <p:nvPr/>
          </p:nvSpPr>
          <p:spPr>
            <a:xfrm>
              <a:off x="1008063" y="2201958"/>
              <a:ext cx="3105320" cy="500394"/>
            </a:xfrm>
            <a:prstGeom prst="roundRect">
              <a:avLst>
                <a:gd fmla="val 24841" name="adj"/>
              </a:avLst>
            </a:prstGeom>
            <a:solidFill>
              <a:srgbClr val="EE4639"/>
            </a:solidFill>
            <a:ln>
              <a:noFill/>
            </a:ln>
          </p:spPr>
          <p:txBody>
            <a:bodyPr anchorCtr="0" anchor="ctr" bIns="45700" lIns="91425" spcFirstLastPara="1" rIns="91425" wrap="square" tIns="45700">
              <a:noAutofit/>
            </a:bodyPr>
            <a:lstStyle/>
            <a:p>
              <a:pPr indent="-1588" lvl="0" marL="6350" marR="0" rtl="0" algn="ctr">
                <a:spcBef>
                  <a:spcPts val="0"/>
                </a:spcBef>
                <a:spcAft>
                  <a:spcPts val="0"/>
                </a:spcAft>
                <a:buClr>
                  <a:schemeClr val="lt1"/>
                </a:buClr>
                <a:buSzPts val="1600"/>
                <a:buFont typeface="Calibri"/>
                <a:buNone/>
              </a:pPr>
              <a:r>
                <a:rPr b="1" lang="es-PE" sz="1600">
                  <a:solidFill>
                    <a:schemeClr val="lt1"/>
                  </a:solidFill>
                  <a:latin typeface="Calibri"/>
                  <a:ea typeface="Calibri"/>
                  <a:cs typeface="Calibri"/>
                  <a:sym typeface="Calibri"/>
                </a:rPr>
                <a:t>Probabilidad</a:t>
              </a:r>
              <a:endParaRPr b="1" sz="1600">
                <a:solidFill>
                  <a:schemeClr val="dk1"/>
                </a:solidFill>
                <a:latin typeface="Arial"/>
                <a:ea typeface="Arial"/>
                <a:cs typeface="Arial"/>
                <a:sym typeface="Arial"/>
              </a:endParaRPr>
            </a:p>
          </p:txBody>
        </p:sp>
        <p:grpSp>
          <p:nvGrpSpPr>
            <p:cNvPr id="791" name="Google Shape;791;p46"/>
            <p:cNvGrpSpPr/>
            <p:nvPr/>
          </p:nvGrpSpPr>
          <p:grpSpPr>
            <a:xfrm>
              <a:off x="792046" y="2250244"/>
              <a:ext cx="459474" cy="403823"/>
              <a:chOff x="5892512" y="2805541"/>
              <a:chExt cx="459474" cy="403823"/>
            </a:xfrm>
          </p:grpSpPr>
          <p:sp>
            <p:nvSpPr>
              <p:cNvPr id="792" name="Google Shape;792;p46"/>
              <p:cNvSpPr/>
              <p:nvPr/>
            </p:nvSpPr>
            <p:spPr>
              <a:xfrm>
                <a:off x="5956277" y="2824919"/>
                <a:ext cx="395709" cy="376075"/>
              </a:xfrm>
              <a:prstGeom prst="ellipse">
                <a:avLst/>
              </a:prstGeom>
              <a:solidFill>
                <a:srgbClr val="C73A3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300"/>
                  <a:buFont typeface="Arial"/>
                  <a:buNone/>
                </a:pPr>
                <a:r>
                  <a:t/>
                </a:r>
                <a:endParaRPr sz="1300">
                  <a:solidFill>
                    <a:schemeClr val="lt1"/>
                  </a:solidFill>
                  <a:latin typeface="Calibri"/>
                  <a:ea typeface="Calibri"/>
                  <a:cs typeface="Calibri"/>
                  <a:sym typeface="Calibri"/>
                </a:endParaRPr>
              </a:p>
            </p:txBody>
          </p:sp>
          <p:sp>
            <p:nvSpPr>
              <p:cNvPr id="793" name="Google Shape;793;p46"/>
              <p:cNvSpPr/>
              <p:nvPr/>
            </p:nvSpPr>
            <p:spPr>
              <a:xfrm>
                <a:off x="5892512" y="2805541"/>
                <a:ext cx="424906" cy="40382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300"/>
                  <a:buFont typeface="Arial"/>
                  <a:buNone/>
                </a:pPr>
                <a:r>
                  <a:t/>
                </a:r>
                <a:endParaRPr sz="1300">
                  <a:solidFill>
                    <a:schemeClr val="lt1"/>
                  </a:solidFill>
                  <a:latin typeface="Calibri"/>
                  <a:ea typeface="Calibri"/>
                  <a:cs typeface="Calibri"/>
                  <a:sym typeface="Calibri"/>
                </a:endParaRPr>
              </a:p>
            </p:txBody>
          </p:sp>
          <p:sp>
            <p:nvSpPr>
              <p:cNvPr id="794" name="Google Shape;794;p46"/>
              <p:cNvSpPr/>
              <p:nvPr/>
            </p:nvSpPr>
            <p:spPr>
              <a:xfrm rot="5400000">
                <a:off x="6076285" y="2946262"/>
                <a:ext cx="186870" cy="122381"/>
              </a:xfrm>
              <a:prstGeom prst="triangle">
                <a:avLst>
                  <a:gd fmla="val 50000" name="adj"/>
                </a:avLst>
              </a:prstGeom>
              <a:solidFill>
                <a:srgbClr val="EE4639"/>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300"/>
                  <a:buFont typeface="Arial"/>
                  <a:buNone/>
                </a:pPr>
                <a:r>
                  <a:t/>
                </a:r>
                <a:endParaRPr sz="1300">
                  <a:solidFill>
                    <a:schemeClr val="lt1"/>
                  </a:solidFill>
                  <a:latin typeface="Calibri"/>
                  <a:ea typeface="Calibri"/>
                  <a:cs typeface="Calibri"/>
                  <a:sym typeface="Calibri"/>
                </a:endParaRPr>
              </a:p>
            </p:txBody>
          </p:sp>
        </p:grpSp>
      </p:grpSp>
      <p:sp>
        <p:nvSpPr>
          <p:cNvPr id="795" name="Google Shape;795;p46"/>
          <p:cNvSpPr/>
          <p:nvPr/>
        </p:nvSpPr>
        <p:spPr>
          <a:xfrm>
            <a:off x="3132138" y="2309291"/>
            <a:ext cx="2509383" cy="948259"/>
          </a:xfrm>
          <a:prstGeom prst="roundRect">
            <a:avLst>
              <a:gd fmla="val 11145" name="adj"/>
            </a:avLst>
          </a:prstGeom>
          <a:solidFill>
            <a:srgbClr val="F2F2F2"/>
          </a:solidFill>
          <a:ln>
            <a:noFill/>
          </a:ln>
        </p:spPr>
        <p:txBody>
          <a:bodyPr anchorCtr="0" anchor="t" bIns="45700" lIns="108000" spcFirstLastPara="1" rIns="72000" wrap="square" tIns="108000">
            <a:noAutofit/>
          </a:bodyPr>
          <a:lstStyle/>
          <a:p>
            <a:pPr indent="0" lvl="0" marL="0" marR="0" rtl="0" algn="just">
              <a:spcBef>
                <a:spcPts val="0"/>
              </a:spcBef>
              <a:spcAft>
                <a:spcPts val="0"/>
              </a:spcAft>
              <a:buClr>
                <a:schemeClr val="dk1"/>
              </a:buClr>
              <a:buSzPts val="1400"/>
              <a:buFont typeface="Calibri"/>
              <a:buNone/>
            </a:pPr>
            <a:r>
              <a:rPr lang="es-PE" sz="1400">
                <a:solidFill>
                  <a:schemeClr val="dk1"/>
                </a:solidFill>
                <a:latin typeface="Calibri"/>
                <a:ea typeface="Calibri"/>
                <a:cs typeface="Calibri"/>
                <a:sym typeface="Calibri"/>
              </a:rPr>
              <a:t>Muy alta</a:t>
            </a:r>
            <a:endParaRPr sz="1100">
              <a:solidFill>
                <a:schemeClr val="lt1"/>
              </a:solidFill>
              <a:latin typeface="Arial"/>
              <a:ea typeface="Arial"/>
              <a:cs typeface="Arial"/>
              <a:sym typeface="Arial"/>
            </a:endParaRPr>
          </a:p>
        </p:txBody>
      </p:sp>
      <p:sp>
        <p:nvSpPr>
          <p:cNvPr id="796" name="Google Shape;796;p46"/>
          <p:cNvSpPr/>
          <p:nvPr/>
        </p:nvSpPr>
        <p:spPr>
          <a:xfrm>
            <a:off x="503238" y="376836"/>
            <a:ext cx="4748384"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lang="es-PE" sz="1000">
                <a:solidFill>
                  <a:srgbClr val="7F7F7F"/>
                </a:solidFill>
                <a:latin typeface="Calibri"/>
                <a:ea typeface="Calibri"/>
                <a:cs typeface="Calibri"/>
                <a:sym typeface="Calibri"/>
              </a:rPr>
              <a:t>+ </a:t>
            </a:r>
            <a:r>
              <a:rPr lang="es-PE" sz="1000">
                <a:solidFill>
                  <a:srgbClr val="A5A5A5"/>
                </a:solidFill>
                <a:latin typeface="Calibri"/>
                <a:ea typeface="Calibri"/>
                <a:cs typeface="Calibri"/>
                <a:sym typeface="Calibri"/>
              </a:rPr>
              <a:t>ESTRATEGIAS PARA RESPONDER A LOS RIESGOS DEL PROYECTO</a:t>
            </a:r>
            <a:endParaRPr sz="1000">
              <a:solidFill>
                <a:srgbClr val="A5A5A5"/>
              </a:solidFill>
              <a:latin typeface="Calibri"/>
              <a:ea typeface="Calibri"/>
              <a:cs typeface="Calibri"/>
              <a:sym typeface="Calibri"/>
            </a:endParaRPr>
          </a:p>
        </p:txBody>
      </p:sp>
      <p:sp>
        <p:nvSpPr>
          <p:cNvPr id="797" name="Google Shape;797;p46"/>
          <p:cNvSpPr/>
          <p:nvPr/>
        </p:nvSpPr>
        <p:spPr>
          <a:xfrm>
            <a:off x="503238" y="912813"/>
            <a:ext cx="1325562" cy="630237"/>
          </a:xfrm>
          <a:prstGeom prst="roundRect">
            <a:avLst>
              <a:gd fmla="val 16667" name="adj"/>
            </a:avLst>
          </a:prstGeom>
          <a:solidFill>
            <a:srgbClr val="EE4639"/>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400"/>
              <a:buFont typeface="Calibri"/>
              <a:buNone/>
            </a:pPr>
            <a:r>
              <a:rPr lang="es-PE" sz="1400">
                <a:solidFill>
                  <a:schemeClr val="lt1"/>
                </a:solidFill>
                <a:latin typeface="Calibri"/>
                <a:ea typeface="Calibri"/>
                <a:cs typeface="Calibri"/>
                <a:sym typeface="Calibri"/>
              </a:rPr>
              <a:t>Descripción del Riesgo</a:t>
            </a:r>
            <a:endParaRPr/>
          </a:p>
        </p:txBody>
      </p:sp>
      <p:sp>
        <p:nvSpPr>
          <p:cNvPr id="798" name="Google Shape;798;p46"/>
          <p:cNvSpPr/>
          <p:nvPr/>
        </p:nvSpPr>
        <p:spPr>
          <a:xfrm>
            <a:off x="1912938" y="912813"/>
            <a:ext cx="6762750" cy="630237"/>
          </a:xfrm>
          <a:prstGeom prst="roundRect">
            <a:avLst>
              <a:gd fmla="val 16667" name="adj"/>
            </a:avLst>
          </a:prstGeom>
          <a:solidFill>
            <a:srgbClr val="F2F2F2"/>
          </a:solidFill>
          <a:ln>
            <a:noFill/>
          </a:ln>
        </p:spPr>
        <p:txBody>
          <a:bodyPr anchorCtr="0" anchor="ctr" bIns="45700" lIns="144000" spcFirstLastPara="1" rIns="144000" wrap="square" tIns="45700">
            <a:noAutofit/>
          </a:bodyPr>
          <a:lstStyle/>
          <a:p>
            <a:pPr indent="0" lvl="0" marL="0" marR="0" rtl="0" algn="l">
              <a:spcBef>
                <a:spcPts val="0"/>
              </a:spcBef>
              <a:spcAft>
                <a:spcPts val="0"/>
              </a:spcAft>
              <a:buClr>
                <a:schemeClr val="dk1"/>
              </a:buClr>
              <a:buSzPts val="1400"/>
              <a:buFont typeface="Calibri"/>
              <a:buNone/>
            </a:pPr>
            <a:r>
              <a:rPr lang="es-PE" sz="1400">
                <a:solidFill>
                  <a:schemeClr val="dk1"/>
                </a:solidFill>
                <a:latin typeface="Calibri"/>
                <a:ea typeface="Calibri"/>
                <a:cs typeface="Calibri"/>
                <a:sym typeface="Calibri"/>
              </a:rPr>
              <a:t>Debido a una posible huelga en la Municipalidad de Ate, es posible que no salga en la fecha planeada la licencia de demolición lo que originará un serio retraso en el proyecto.</a:t>
            </a:r>
            <a:endParaRPr sz="1100">
              <a:solidFill>
                <a:schemeClr val="lt1"/>
              </a:solidFill>
              <a:latin typeface="Arial"/>
              <a:ea typeface="Arial"/>
              <a:cs typeface="Arial"/>
              <a:sym typeface="Arial"/>
            </a:endParaRPr>
          </a:p>
        </p:txBody>
      </p:sp>
      <p:grpSp>
        <p:nvGrpSpPr>
          <p:cNvPr id="799" name="Google Shape;799;p46"/>
          <p:cNvGrpSpPr/>
          <p:nvPr/>
        </p:nvGrpSpPr>
        <p:grpSpPr>
          <a:xfrm>
            <a:off x="337904" y="1834565"/>
            <a:ext cx="2674717" cy="402974"/>
            <a:chOff x="792046" y="2201958"/>
            <a:chExt cx="3321337" cy="500394"/>
          </a:xfrm>
        </p:grpSpPr>
        <p:sp>
          <p:nvSpPr>
            <p:cNvPr id="800" name="Google Shape;800;p46"/>
            <p:cNvSpPr/>
            <p:nvPr/>
          </p:nvSpPr>
          <p:spPr>
            <a:xfrm>
              <a:off x="1008063" y="2201958"/>
              <a:ext cx="3105320" cy="500394"/>
            </a:xfrm>
            <a:prstGeom prst="roundRect">
              <a:avLst>
                <a:gd fmla="val 24841" name="adj"/>
              </a:avLst>
            </a:prstGeom>
            <a:solidFill>
              <a:srgbClr val="EE4639"/>
            </a:solidFill>
            <a:ln>
              <a:noFill/>
            </a:ln>
          </p:spPr>
          <p:txBody>
            <a:bodyPr anchorCtr="0" anchor="ctr" bIns="45700" lIns="91425" spcFirstLastPara="1" rIns="91425" wrap="square" tIns="45700">
              <a:noAutofit/>
            </a:bodyPr>
            <a:lstStyle/>
            <a:p>
              <a:pPr indent="-1588" lvl="0" marL="6350" marR="0" rtl="0" algn="ctr">
                <a:spcBef>
                  <a:spcPts val="0"/>
                </a:spcBef>
                <a:spcAft>
                  <a:spcPts val="0"/>
                </a:spcAft>
                <a:buClr>
                  <a:schemeClr val="lt1"/>
                </a:buClr>
                <a:buSzPts val="1600"/>
                <a:buFont typeface="Calibri"/>
                <a:buNone/>
              </a:pPr>
              <a:r>
                <a:rPr b="1" lang="es-PE" sz="1600">
                  <a:solidFill>
                    <a:schemeClr val="lt1"/>
                  </a:solidFill>
                  <a:latin typeface="Calibri"/>
                  <a:ea typeface="Calibri"/>
                  <a:cs typeface="Calibri"/>
                  <a:sym typeface="Calibri"/>
                </a:rPr>
                <a:t>Impacto</a:t>
              </a:r>
              <a:endParaRPr b="1" sz="1600">
                <a:solidFill>
                  <a:schemeClr val="dk1"/>
                </a:solidFill>
                <a:latin typeface="Arial"/>
                <a:ea typeface="Arial"/>
                <a:cs typeface="Arial"/>
                <a:sym typeface="Arial"/>
              </a:endParaRPr>
            </a:p>
          </p:txBody>
        </p:sp>
        <p:grpSp>
          <p:nvGrpSpPr>
            <p:cNvPr id="801" name="Google Shape;801;p46"/>
            <p:cNvGrpSpPr/>
            <p:nvPr/>
          </p:nvGrpSpPr>
          <p:grpSpPr>
            <a:xfrm>
              <a:off x="792046" y="2250244"/>
              <a:ext cx="459474" cy="403823"/>
              <a:chOff x="5892512" y="2805541"/>
              <a:chExt cx="459474" cy="403823"/>
            </a:xfrm>
          </p:grpSpPr>
          <p:sp>
            <p:nvSpPr>
              <p:cNvPr id="802" name="Google Shape;802;p46"/>
              <p:cNvSpPr/>
              <p:nvPr/>
            </p:nvSpPr>
            <p:spPr>
              <a:xfrm>
                <a:off x="5956277" y="2824919"/>
                <a:ext cx="395709" cy="376075"/>
              </a:xfrm>
              <a:prstGeom prst="ellipse">
                <a:avLst/>
              </a:prstGeom>
              <a:solidFill>
                <a:srgbClr val="C73A3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300"/>
                  <a:buFont typeface="Arial"/>
                  <a:buNone/>
                </a:pPr>
                <a:r>
                  <a:t/>
                </a:r>
                <a:endParaRPr sz="1300">
                  <a:solidFill>
                    <a:schemeClr val="lt1"/>
                  </a:solidFill>
                  <a:latin typeface="Calibri"/>
                  <a:ea typeface="Calibri"/>
                  <a:cs typeface="Calibri"/>
                  <a:sym typeface="Calibri"/>
                </a:endParaRPr>
              </a:p>
            </p:txBody>
          </p:sp>
          <p:sp>
            <p:nvSpPr>
              <p:cNvPr id="803" name="Google Shape;803;p46"/>
              <p:cNvSpPr/>
              <p:nvPr/>
            </p:nvSpPr>
            <p:spPr>
              <a:xfrm>
                <a:off x="5892512" y="2805541"/>
                <a:ext cx="424906" cy="40382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300"/>
                  <a:buFont typeface="Arial"/>
                  <a:buNone/>
                </a:pPr>
                <a:r>
                  <a:t/>
                </a:r>
                <a:endParaRPr sz="1300">
                  <a:solidFill>
                    <a:schemeClr val="lt1"/>
                  </a:solidFill>
                  <a:latin typeface="Calibri"/>
                  <a:ea typeface="Calibri"/>
                  <a:cs typeface="Calibri"/>
                  <a:sym typeface="Calibri"/>
                </a:endParaRPr>
              </a:p>
            </p:txBody>
          </p:sp>
          <p:sp>
            <p:nvSpPr>
              <p:cNvPr id="804" name="Google Shape;804;p46"/>
              <p:cNvSpPr/>
              <p:nvPr/>
            </p:nvSpPr>
            <p:spPr>
              <a:xfrm rot="5400000">
                <a:off x="6076285" y="2946262"/>
                <a:ext cx="186870" cy="122381"/>
              </a:xfrm>
              <a:prstGeom prst="triangle">
                <a:avLst>
                  <a:gd fmla="val 50000" name="adj"/>
                </a:avLst>
              </a:prstGeom>
              <a:solidFill>
                <a:srgbClr val="EE4639"/>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300"/>
                  <a:buFont typeface="Arial"/>
                  <a:buNone/>
                </a:pPr>
                <a:r>
                  <a:t/>
                </a:r>
                <a:endParaRPr sz="1300">
                  <a:solidFill>
                    <a:schemeClr val="lt1"/>
                  </a:solidFill>
                  <a:latin typeface="Calibri"/>
                  <a:ea typeface="Calibri"/>
                  <a:cs typeface="Calibri"/>
                  <a:sym typeface="Calibri"/>
                </a:endParaRPr>
              </a:p>
            </p:txBody>
          </p:sp>
        </p:grpSp>
      </p:grpSp>
      <p:sp>
        <p:nvSpPr>
          <p:cNvPr id="805" name="Google Shape;805;p46"/>
          <p:cNvSpPr/>
          <p:nvPr/>
        </p:nvSpPr>
        <p:spPr>
          <a:xfrm>
            <a:off x="503238" y="2309291"/>
            <a:ext cx="2509383" cy="948259"/>
          </a:xfrm>
          <a:prstGeom prst="roundRect">
            <a:avLst>
              <a:gd fmla="val 11145" name="adj"/>
            </a:avLst>
          </a:prstGeom>
          <a:solidFill>
            <a:srgbClr val="F2F2F2"/>
          </a:solidFill>
          <a:ln>
            <a:noFill/>
          </a:ln>
        </p:spPr>
        <p:txBody>
          <a:bodyPr anchorCtr="0" anchor="t" bIns="45700" lIns="108000" spcFirstLastPara="1" rIns="72000" wrap="square" tIns="108000">
            <a:noAutofit/>
          </a:bodyPr>
          <a:lstStyle/>
          <a:p>
            <a:pPr indent="0" lvl="0" marL="0" marR="0" rtl="0" algn="l">
              <a:spcBef>
                <a:spcPts val="0"/>
              </a:spcBef>
              <a:spcAft>
                <a:spcPts val="0"/>
              </a:spcAft>
              <a:buClr>
                <a:schemeClr val="dk1"/>
              </a:buClr>
              <a:buSzPts val="1400"/>
              <a:buFont typeface="Calibri"/>
              <a:buNone/>
            </a:pPr>
            <a:r>
              <a:rPr lang="es-PE" sz="1400">
                <a:solidFill>
                  <a:schemeClr val="dk1"/>
                </a:solidFill>
                <a:latin typeface="Calibri"/>
                <a:ea typeface="Calibri"/>
                <a:cs typeface="Calibri"/>
                <a:sym typeface="Calibri"/>
              </a:rPr>
              <a:t>Se generará un retraso de 45 días en el cronograma de actividades del proyecto.</a:t>
            </a:r>
            <a:endParaRPr sz="1400">
              <a:solidFill>
                <a:schemeClr val="lt1"/>
              </a:solidFill>
              <a:latin typeface="Arial"/>
              <a:ea typeface="Arial"/>
              <a:cs typeface="Arial"/>
              <a:sym typeface="Arial"/>
            </a:endParaRPr>
          </a:p>
        </p:txBody>
      </p:sp>
      <p:sp>
        <p:nvSpPr>
          <p:cNvPr id="806" name="Google Shape;806;p46"/>
          <p:cNvSpPr/>
          <p:nvPr/>
        </p:nvSpPr>
        <p:spPr>
          <a:xfrm>
            <a:off x="503238" y="3689055"/>
            <a:ext cx="2509383" cy="589031"/>
          </a:xfrm>
          <a:prstGeom prst="roundRect">
            <a:avLst>
              <a:gd fmla="val 11145" name="adj"/>
            </a:avLst>
          </a:prstGeom>
          <a:solidFill>
            <a:srgbClr val="FBC8C4"/>
          </a:solidFill>
          <a:ln>
            <a:noFill/>
          </a:ln>
        </p:spPr>
        <p:txBody>
          <a:bodyPr anchorCtr="0" anchor="t" bIns="45700" lIns="144000" spcFirstLastPara="1" rIns="144000" wrap="square" tIns="108000">
            <a:noAutofit/>
          </a:bodyPr>
          <a:lstStyle/>
          <a:p>
            <a:pPr indent="0" lvl="0" marL="0" marR="0" rtl="0" algn="l">
              <a:spcBef>
                <a:spcPts val="0"/>
              </a:spcBef>
              <a:spcAft>
                <a:spcPts val="0"/>
              </a:spcAft>
              <a:buClr>
                <a:schemeClr val="dk1"/>
              </a:buClr>
              <a:buSzPts val="1300"/>
              <a:buFont typeface="Calibri"/>
              <a:buNone/>
            </a:pPr>
            <a:r>
              <a:rPr lang="es-PE" sz="1300">
                <a:solidFill>
                  <a:schemeClr val="dk1"/>
                </a:solidFill>
                <a:latin typeface="Calibri"/>
                <a:ea typeface="Calibri"/>
                <a:cs typeface="Calibri"/>
                <a:sym typeface="Calibri"/>
              </a:rPr>
              <a:t>MITIGAR</a:t>
            </a:r>
            <a:endParaRPr sz="1300">
              <a:solidFill>
                <a:schemeClr val="lt1"/>
              </a:solidFill>
              <a:latin typeface="Arial"/>
              <a:ea typeface="Arial"/>
              <a:cs typeface="Arial"/>
              <a:sym typeface="Arial"/>
            </a:endParaRPr>
          </a:p>
        </p:txBody>
      </p:sp>
      <p:sp>
        <p:nvSpPr>
          <p:cNvPr id="807" name="Google Shape;807;p46"/>
          <p:cNvSpPr/>
          <p:nvPr/>
        </p:nvSpPr>
        <p:spPr>
          <a:xfrm>
            <a:off x="3140765" y="3689055"/>
            <a:ext cx="5129656" cy="589031"/>
          </a:xfrm>
          <a:prstGeom prst="roundRect">
            <a:avLst>
              <a:gd fmla="val 11145" name="adj"/>
            </a:avLst>
          </a:prstGeom>
          <a:solidFill>
            <a:srgbClr val="FBC8C4"/>
          </a:solidFill>
          <a:ln>
            <a:noFill/>
          </a:ln>
        </p:spPr>
        <p:txBody>
          <a:bodyPr anchorCtr="0" anchor="t" bIns="45700" lIns="144000" spcFirstLastPara="1" rIns="144000" wrap="square" tIns="108000">
            <a:noAutofit/>
          </a:bodyPr>
          <a:lstStyle/>
          <a:p>
            <a:pPr indent="0" lvl="0" marL="0" marR="0" rtl="0" algn="l">
              <a:spcBef>
                <a:spcPts val="0"/>
              </a:spcBef>
              <a:spcAft>
                <a:spcPts val="0"/>
              </a:spcAft>
              <a:buNone/>
            </a:pPr>
            <a:r>
              <a:rPr lang="es-PE" sz="1300">
                <a:solidFill>
                  <a:schemeClr val="dk1"/>
                </a:solidFill>
                <a:latin typeface="Calibri"/>
                <a:ea typeface="Calibri"/>
                <a:cs typeface="Calibri"/>
                <a:sym typeface="Calibri"/>
              </a:rPr>
              <a:t>CONTRATAR 4 OBREROS PARA DISMINUIR EL RETRASO DEL PROYECTO EN SOLO 5 DIAS RETRASO.</a:t>
            </a:r>
            <a:endParaRPr/>
          </a:p>
          <a:p>
            <a:pPr indent="0" lvl="0" marL="0" marR="0" rtl="0" algn="l">
              <a:spcBef>
                <a:spcPts val="0"/>
              </a:spcBef>
              <a:spcAft>
                <a:spcPts val="0"/>
              </a:spcAft>
              <a:buClr>
                <a:schemeClr val="dk1"/>
              </a:buClr>
              <a:buSzPts val="1300"/>
              <a:buFont typeface="Arial"/>
              <a:buNone/>
            </a:pPr>
            <a:r>
              <a:t/>
            </a:r>
            <a:endParaRPr sz="1300">
              <a:solidFill>
                <a:schemeClr val="lt1"/>
              </a:solidFill>
              <a:latin typeface="Arial"/>
              <a:ea typeface="Arial"/>
              <a:cs typeface="Arial"/>
              <a:sym typeface="Arial"/>
            </a:endParaRPr>
          </a:p>
        </p:txBody>
      </p:sp>
      <p:sp>
        <p:nvSpPr>
          <p:cNvPr id="808" name="Google Shape;808;p46"/>
          <p:cNvSpPr/>
          <p:nvPr/>
        </p:nvSpPr>
        <p:spPr>
          <a:xfrm>
            <a:off x="503238" y="4644277"/>
            <a:ext cx="2509383" cy="589031"/>
          </a:xfrm>
          <a:prstGeom prst="roundRect">
            <a:avLst>
              <a:gd fmla="val 11145" name="adj"/>
            </a:avLst>
          </a:prstGeom>
          <a:solidFill>
            <a:srgbClr val="FBC8C4"/>
          </a:solidFill>
          <a:ln>
            <a:noFill/>
          </a:ln>
        </p:spPr>
        <p:txBody>
          <a:bodyPr anchorCtr="0" anchor="t" bIns="45700" lIns="144000" spcFirstLastPara="1" rIns="144000" wrap="square" tIns="108000">
            <a:noAutofit/>
          </a:bodyPr>
          <a:lstStyle/>
          <a:p>
            <a:pPr indent="0" lvl="0" marL="0" marR="0" rtl="0" algn="l">
              <a:spcBef>
                <a:spcPts val="0"/>
              </a:spcBef>
              <a:spcAft>
                <a:spcPts val="0"/>
              </a:spcAft>
              <a:buClr>
                <a:schemeClr val="dk1"/>
              </a:buClr>
              <a:buSzPts val="1400"/>
              <a:buFont typeface="Calibri"/>
              <a:buNone/>
            </a:pPr>
            <a:r>
              <a:rPr lang="es-PE" sz="1400">
                <a:solidFill>
                  <a:schemeClr val="dk1"/>
                </a:solidFill>
                <a:latin typeface="Calibri"/>
                <a:ea typeface="Calibri"/>
                <a:cs typeface="Calibri"/>
                <a:sym typeface="Calibri"/>
              </a:rPr>
              <a:t>INGENIERO DE OBRA</a:t>
            </a:r>
            <a:endParaRPr sz="1100">
              <a:solidFill>
                <a:schemeClr val="lt1"/>
              </a:solidFill>
              <a:latin typeface="Arial"/>
              <a:ea typeface="Arial"/>
              <a:cs typeface="Arial"/>
              <a:sym typeface="Arial"/>
            </a:endParaRPr>
          </a:p>
        </p:txBody>
      </p:sp>
      <p:sp>
        <p:nvSpPr>
          <p:cNvPr id="809" name="Google Shape;809;p46"/>
          <p:cNvSpPr/>
          <p:nvPr/>
        </p:nvSpPr>
        <p:spPr>
          <a:xfrm>
            <a:off x="3140765" y="4644277"/>
            <a:ext cx="5129656" cy="589031"/>
          </a:xfrm>
          <a:prstGeom prst="roundRect">
            <a:avLst>
              <a:gd fmla="val 11145" name="adj"/>
            </a:avLst>
          </a:prstGeom>
          <a:solidFill>
            <a:srgbClr val="FBC8C4"/>
          </a:solidFill>
          <a:ln>
            <a:noFill/>
          </a:ln>
        </p:spPr>
        <p:txBody>
          <a:bodyPr anchorCtr="0" anchor="t" bIns="45700" lIns="144000" spcFirstLastPara="1" rIns="144000" wrap="square" tIns="108000">
            <a:noAutofit/>
          </a:bodyPr>
          <a:lstStyle/>
          <a:p>
            <a:pPr indent="0" lvl="0" marL="0" marR="0" rtl="0" algn="l">
              <a:spcBef>
                <a:spcPts val="0"/>
              </a:spcBef>
              <a:spcAft>
                <a:spcPts val="0"/>
              </a:spcAft>
              <a:buClr>
                <a:schemeClr val="dk1"/>
              </a:buClr>
              <a:buSzPts val="1400"/>
              <a:buFont typeface="Calibri"/>
              <a:buNone/>
            </a:pPr>
            <a:r>
              <a:rPr lang="es-PE" sz="1400">
                <a:solidFill>
                  <a:schemeClr val="dk1"/>
                </a:solidFill>
                <a:latin typeface="Calibri"/>
                <a:ea typeface="Calibri"/>
                <a:cs typeface="Calibri"/>
                <a:sym typeface="Calibri"/>
              </a:rPr>
              <a:t>CADA OBRERO COBRA s/1,000/MES</a:t>
            </a:r>
            <a:endParaRPr sz="1100">
              <a:solidFill>
                <a:schemeClr val="lt1"/>
              </a:solidFill>
              <a:latin typeface="Arial"/>
              <a:ea typeface="Arial"/>
              <a:cs typeface="Arial"/>
              <a:sym typeface="Arial"/>
            </a:endParaRPr>
          </a:p>
          <a:p>
            <a:pPr indent="0" lvl="0" marL="0" marR="0" rtl="0" algn="l">
              <a:spcBef>
                <a:spcPts val="0"/>
              </a:spcBef>
              <a:spcAft>
                <a:spcPts val="0"/>
              </a:spcAft>
              <a:buClr>
                <a:schemeClr val="dk1"/>
              </a:buClr>
              <a:buSzPts val="1400"/>
              <a:buFont typeface="Calibri"/>
              <a:buNone/>
            </a:pPr>
            <a:r>
              <a:rPr lang="es-PE" sz="1400">
                <a:solidFill>
                  <a:schemeClr val="dk1"/>
                </a:solidFill>
                <a:latin typeface="Calibri"/>
                <a:ea typeface="Calibri"/>
                <a:cs typeface="Calibri"/>
                <a:sym typeface="Calibri"/>
              </a:rPr>
              <a:t>4 OBREROS 🡪 4,000/MES X 6 MESES= s/ 24,000.</a:t>
            </a:r>
            <a:endParaRPr/>
          </a:p>
        </p:txBody>
      </p:sp>
      <p:sp>
        <p:nvSpPr>
          <p:cNvPr id="810" name="Google Shape;810;p46"/>
          <p:cNvSpPr txBox="1"/>
          <p:nvPr/>
        </p:nvSpPr>
        <p:spPr>
          <a:xfrm>
            <a:off x="524276" y="3390444"/>
            <a:ext cx="2210230" cy="24622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EE4639"/>
              </a:buClr>
              <a:buSzPts val="1600"/>
              <a:buFont typeface="Calibri"/>
              <a:buNone/>
            </a:pPr>
            <a:r>
              <a:rPr b="1" lang="es-PE" sz="1600">
                <a:solidFill>
                  <a:srgbClr val="EE4639"/>
                </a:solidFill>
                <a:latin typeface="Calibri"/>
                <a:ea typeface="Calibri"/>
                <a:cs typeface="Calibri"/>
                <a:sym typeface="Calibri"/>
              </a:rPr>
              <a:t>ESTRATEGIA</a:t>
            </a:r>
            <a:endParaRPr b="1" sz="1600">
              <a:solidFill>
                <a:srgbClr val="EE4639"/>
              </a:solidFill>
              <a:latin typeface="Calibri"/>
              <a:ea typeface="Calibri"/>
              <a:cs typeface="Calibri"/>
              <a:sym typeface="Calibri"/>
            </a:endParaRPr>
          </a:p>
        </p:txBody>
      </p:sp>
      <p:sp>
        <p:nvSpPr>
          <p:cNvPr id="811" name="Google Shape;811;p46"/>
          <p:cNvSpPr txBox="1"/>
          <p:nvPr/>
        </p:nvSpPr>
        <p:spPr>
          <a:xfrm>
            <a:off x="3132138" y="3381977"/>
            <a:ext cx="2210230" cy="24622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EE4639"/>
              </a:buClr>
              <a:buSzPts val="1600"/>
              <a:buFont typeface="Calibri"/>
              <a:buNone/>
            </a:pPr>
            <a:r>
              <a:rPr b="1" lang="es-PE" sz="1600">
                <a:solidFill>
                  <a:srgbClr val="EE4639"/>
                </a:solidFill>
                <a:latin typeface="Calibri"/>
                <a:ea typeface="Calibri"/>
                <a:cs typeface="Calibri"/>
                <a:sym typeface="Calibri"/>
              </a:rPr>
              <a:t>PLAN DE </a:t>
            </a:r>
            <a:r>
              <a:rPr b="1" lang="es-PE" sz="1600">
                <a:solidFill>
                  <a:srgbClr val="EE4639"/>
                </a:solidFill>
                <a:latin typeface="Calibri"/>
                <a:ea typeface="Calibri"/>
                <a:cs typeface="Calibri"/>
                <a:sym typeface="Calibri"/>
              </a:rPr>
              <a:t>ACCIÓN</a:t>
            </a:r>
            <a:endParaRPr b="1" sz="1600">
              <a:solidFill>
                <a:srgbClr val="EE4639"/>
              </a:solidFill>
              <a:latin typeface="Calibri"/>
              <a:ea typeface="Calibri"/>
              <a:cs typeface="Calibri"/>
              <a:sym typeface="Calibri"/>
            </a:endParaRPr>
          </a:p>
        </p:txBody>
      </p:sp>
      <p:sp>
        <p:nvSpPr>
          <p:cNvPr id="812" name="Google Shape;812;p46"/>
          <p:cNvSpPr txBox="1"/>
          <p:nvPr/>
        </p:nvSpPr>
        <p:spPr>
          <a:xfrm>
            <a:off x="3132138" y="4365639"/>
            <a:ext cx="2210230" cy="24622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EE4639"/>
              </a:buClr>
              <a:buSzPts val="1600"/>
              <a:buFont typeface="Calibri"/>
              <a:buNone/>
            </a:pPr>
            <a:r>
              <a:rPr b="1" lang="es-PE" sz="1600">
                <a:solidFill>
                  <a:srgbClr val="EE4639"/>
                </a:solidFill>
                <a:latin typeface="Calibri"/>
                <a:ea typeface="Calibri"/>
                <a:cs typeface="Calibri"/>
                <a:sym typeface="Calibri"/>
              </a:rPr>
              <a:t>COSTO</a:t>
            </a:r>
            <a:endParaRPr b="1" sz="1600">
              <a:solidFill>
                <a:srgbClr val="EE4639"/>
              </a:solidFill>
              <a:latin typeface="Calibri"/>
              <a:ea typeface="Calibri"/>
              <a:cs typeface="Calibri"/>
              <a:sym typeface="Calibri"/>
            </a:endParaRPr>
          </a:p>
        </p:txBody>
      </p:sp>
      <p:sp>
        <p:nvSpPr>
          <p:cNvPr id="813" name="Google Shape;813;p46"/>
          <p:cNvSpPr txBox="1"/>
          <p:nvPr/>
        </p:nvSpPr>
        <p:spPr>
          <a:xfrm>
            <a:off x="524276" y="4354770"/>
            <a:ext cx="2210230" cy="24622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EE4639"/>
              </a:buClr>
              <a:buSzPts val="1600"/>
              <a:buFont typeface="Calibri"/>
              <a:buNone/>
            </a:pPr>
            <a:r>
              <a:rPr b="1" lang="es-PE" sz="1600">
                <a:solidFill>
                  <a:srgbClr val="EE4639"/>
                </a:solidFill>
                <a:latin typeface="Calibri"/>
                <a:ea typeface="Calibri"/>
                <a:cs typeface="Calibri"/>
                <a:sym typeface="Calibri"/>
              </a:rPr>
              <a:t>RESPONSABLE</a:t>
            </a:r>
            <a:endParaRPr b="1" sz="1600">
              <a:solidFill>
                <a:srgbClr val="EE4639"/>
              </a:solidFill>
              <a:latin typeface="Calibri"/>
              <a:ea typeface="Calibri"/>
              <a:cs typeface="Calibri"/>
              <a:sym typeface="Calibri"/>
            </a:endParaRPr>
          </a:p>
        </p:txBody>
      </p:sp>
      <p:sp>
        <p:nvSpPr>
          <p:cNvPr id="814" name="Google Shape;814;p46"/>
          <p:cNvSpPr/>
          <p:nvPr/>
        </p:nvSpPr>
        <p:spPr>
          <a:xfrm>
            <a:off x="4067176" y="2325093"/>
            <a:ext cx="4120010" cy="1952994"/>
          </a:xfrm>
          <a:prstGeom prst="roundRect">
            <a:avLst>
              <a:gd fmla="val 11302" name="adj"/>
            </a:avLst>
          </a:prstGeom>
          <a:solidFill>
            <a:srgbClr val="00B1C2"/>
          </a:solidFill>
          <a:ln>
            <a:noFill/>
          </a:ln>
        </p:spPr>
        <p:txBody>
          <a:bodyPr anchorCtr="0" anchor="ctr" bIns="45700" lIns="108000" spcFirstLastPara="1" rIns="108000" wrap="square" tIns="45700">
            <a:noAutofit/>
          </a:bodyPr>
          <a:lstStyle/>
          <a:p>
            <a:pPr indent="0" lvl="0" marL="0" marR="0" rtl="0" algn="l">
              <a:spcBef>
                <a:spcPts val="0"/>
              </a:spcBef>
              <a:spcAft>
                <a:spcPts val="0"/>
              </a:spcAft>
              <a:buClr>
                <a:schemeClr val="lt1"/>
              </a:buClr>
              <a:buSzPts val="1400"/>
              <a:buFont typeface="Calibri"/>
              <a:buNone/>
            </a:pPr>
            <a:r>
              <a:rPr lang="es-PE" sz="1400">
                <a:solidFill>
                  <a:schemeClr val="lt1"/>
                </a:solidFill>
                <a:latin typeface="Calibri"/>
                <a:ea typeface="Calibri"/>
                <a:cs typeface="Calibri"/>
                <a:sym typeface="Calibri"/>
              </a:rPr>
              <a:t>Este valor de S/24,000 es lo que se denomina “</a:t>
            </a:r>
            <a:r>
              <a:rPr b="1" lang="es-PE" sz="1400">
                <a:solidFill>
                  <a:srgbClr val="FFC000"/>
                </a:solidFill>
                <a:latin typeface="Calibri"/>
                <a:ea typeface="Calibri"/>
                <a:cs typeface="Calibri"/>
                <a:sym typeface="Calibri"/>
              </a:rPr>
              <a:t>reserva de contingencia</a:t>
            </a:r>
            <a:r>
              <a:rPr lang="es-PE" sz="1400">
                <a:solidFill>
                  <a:schemeClr val="lt1"/>
                </a:solidFill>
                <a:latin typeface="Calibri"/>
                <a:ea typeface="Calibri"/>
                <a:cs typeface="Calibri"/>
                <a:sym typeface="Calibri"/>
              </a:rPr>
              <a:t>” y se suma a las otras reservas de contingencia que se estimen para otros riesgos identificados (no todos los riesgos necesitan una reserva). La suma total de estas reservas es lo que corresponde al segundo componente que se revisó en la sesión anterior como ecuación del presupuesto.</a:t>
            </a:r>
            <a:endParaRPr/>
          </a:p>
        </p:txBody>
      </p:sp>
      <p:sp>
        <p:nvSpPr>
          <p:cNvPr id="815" name="Google Shape;815;p46"/>
          <p:cNvSpPr/>
          <p:nvPr/>
        </p:nvSpPr>
        <p:spPr>
          <a:xfrm rot="5400000">
            <a:off x="6197776" y="4469484"/>
            <a:ext cx="661307" cy="263013"/>
          </a:xfrm>
          <a:prstGeom prst="rightArrow">
            <a:avLst>
              <a:gd fmla="val 50000" name="adj1"/>
              <a:gd fmla="val 50000" name="adj2"/>
            </a:avLst>
          </a:prstGeom>
          <a:solidFill>
            <a:srgbClr val="00B1C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graphicFrame>
        <p:nvGraphicFramePr>
          <p:cNvPr id="821" name="Google Shape;821;p47"/>
          <p:cNvGraphicFramePr/>
          <p:nvPr/>
        </p:nvGraphicFramePr>
        <p:xfrm>
          <a:off x="724966" y="1461017"/>
          <a:ext cx="3000000" cy="3000000"/>
        </p:xfrm>
        <a:graphic>
          <a:graphicData uri="http://schemas.openxmlformats.org/drawingml/2006/table">
            <a:tbl>
              <a:tblPr>
                <a:noFill/>
                <a:tableStyleId>{EBD35211-0082-4D93-80A4-9B374B644B0D}</a:tableStyleId>
              </a:tblPr>
              <a:tblGrid>
                <a:gridCol w="220925"/>
                <a:gridCol w="526825"/>
                <a:gridCol w="577800"/>
                <a:gridCol w="2175250"/>
                <a:gridCol w="146700"/>
                <a:gridCol w="541575"/>
                <a:gridCol w="518325"/>
                <a:gridCol w="1665425"/>
                <a:gridCol w="586300"/>
                <a:gridCol w="586300"/>
              </a:tblGrid>
              <a:tr h="272350">
                <a:tc gridSpan="4">
                  <a:txBody>
                    <a:bodyPr/>
                    <a:lstStyle/>
                    <a:p>
                      <a:pPr indent="0" lvl="0" marL="0" marR="0" rtl="0" algn="l">
                        <a:spcBef>
                          <a:spcPts val="0"/>
                        </a:spcBef>
                        <a:spcAft>
                          <a:spcPts val="0"/>
                        </a:spcAft>
                        <a:buClr>
                          <a:srgbClr val="0070C0"/>
                        </a:buClr>
                        <a:buSzPts val="1500"/>
                        <a:buFont typeface="Calibri"/>
                        <a:buNone/>
                      </a:pPr>
                      <a:r>
                        <a:rPr b="1" i="0" lang="es-PE" sz="1500" u="none" strike="noStrike">
                          <a:solidFill>
                            <a:srgbClr val="0070C0"/>
                          </a:solidFill>
                          <a:latin typeface="Calibri"/>
                          <a:ea typeface="Calibri"/>
                          <a:cs typeface="Calibri"/>
                          <a:sym typeface="Calibri"/>
                        </a:rPr>
                        <a:t>Registro de Riesgos</a:t>
                      </a:r>
                      <a:endParaRPr sz="1700"/>
                    </a:p>
                  </a:txBody>
                  <a:tcPr marT="41925" marB="41925" marR="83850" marL="838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hMerge="1"/>
                <a:tc hMerge="1"/>
                <a:tc gridSpan="2">
                  <a:txBody>
                    <a:bodyPr/>
                    <a:lstStyle/>
                    <a:p>
                      <a:pPr indent="0" lvl="0" marL="0" marR="0" rtl="0" algn="ctr">
                        <a:spcBef>
                          <a:spcPts val="0"/>
                        </a:spcBef>
                        <a:spcAft>
                          <a:spcPts val="0"/>
                        </a:spcAft>
                        <a:buClr>
                          <a:schemeClr val="dk1"/>
                        </a:buClr>
                        <a:buSzPts val="1100"/>
                        <a:buFont typeface="Calibri"/>
                        <a:buNone/>
                      </a:pPr>
                      <a:r>
                        <a:rPr b="1" i="0" lang="es-PE" sz="1100" u="none" strike="noStrike">
                          <a:latin typeface="Calibri"/>
                          <a:ea typeface="Calibri"/>
                          <a:cs typeface="Calibri"/>
                          <a:sym typeface="Calibri"/>
                        </a:rPr>
                        <a:t> </a:t>
                      </a:r>
                      <a:endParaRPr sz="1700"/>
                    </a:p>
                  </a:txBody>
                  <a:tcPr marT="41925" marB="41925" marR="83850" marL="838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a:txBody>
                    <a:bodyPr/>
                    <a:lstStyle/>
                    <a:p>
                      <a:pPr indent="0" lvl="0" marL="0" marR="0" rtl="0" algn="ctr">
                        <a:spcBef>
                          <a:spcPts val="0"/>
                        </a:spcBef>
                        <a:spcAft>
                          <a:spcPts val="0"/>
                        </a:spcAft>
                        <a:buClr>
                          <a:schemeClr val="dk1"/>
                        </a:buClr>
                        <a:buSzPts val="1100"/>
                        <a:buFont typeface="Calibri"/>
                        <a:buNone/>
                      </a:pPr>
                      <a:r>
                        <a:rPr b="1" i="0" lang="es-PE" sz="1100" u="none" strike="noStrike">
                          <a:latin typeface="Calibri"/>
                          <a:ea typeface="Calibri"/>
                          <a:cs typeface="Calibri"/>
                          <a:sym typeface="Calibri"/>
                        </a:rPr>
                        <a:t> </a:t>
                      </a:r>
                      <a:endParaRPr sz="1700"/>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100"/>
                        <a:buFont typeface="Calibri"/>
                        <a:buNone/>
                      </a:pPr>
                      <a:r>
                        <a:rPr b="1" i="0" lang="es-PE" sz="1100" u="none" strike="noStrike">
                          <a:latin typeface="Calibri"/>
                          <a:ea typeface="Calibri"/>
                          <a:cs typeface="Calibri"/>
                          <a:sym typeface="Calibri"/>
                        </a:rPr>
                        <a:t> </a:t>
                      </a:r>
                      <a:endParaRPr sz="1700"/>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100"/>
                        <a:buFont typeface="Calibri"/>
                        <a:buNone/>
                      </a:pPr>
                      <a:r>
                        <a:rPr b="1" i="0" lang="es-PE" sz="1100" u="none" strike="noStrike">
                          <a:latin typeface="Calibri"/>
                          <a:ea typeface="Calibri"/>
                          <a:cs typeface="Calibri"/>
                          <a:sym typeface="Calibri"/>
                        </a:rPr>
                        <a:t> </a:t>
                      </a:r>
                      <a:endParaRPr sz="1700"/>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100"/>
                        <a:buFont typeface="Calibri"/>
                        <a:buNone/>
                      </a:pPr>
                      <a:r>
                        <a:rPr b="1" i="0" lang="es-PE" sz="1100" u="none" strike="noStrike">
                          <a:latin typeface="Calibri"/>
                          <a:ea typeface="Calibri"/>
                          <a:cs typeface="Calibri"/>
                          <a:sym typeface="Calibri"/>
                        </a:rPr>
                        <a:t> </a:t>
                      </a:r>
                      <a:endParaRPr sz="1700"/>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11800">
                <a:tc gridSpan="6">
                  <a:txBody>
                    <a:bodyPr/>
                    <a:lstStyle/>
                    <a:p>
                      <a:pPr indent="0" lvl="0" marL="0" marR="0" rtl="0" algn="l">
                        <a:spcBef>
                          <a:spcPts val="0"/>
                        </a:spcBef>
                        <a:spcAft>
                          <a:spcPts val="0"/>
                        </a:spcAft>
                        <a:buClr>
                          <a:schemeClr val="dk1"/>
                        </a:buClr>
                        <a:buSzPts val="700"/>
                        <a:buFont typeface="Calibri"/>
                        <a:buNone/>
                      </a:pPr>
                      <a:r>
                        <a:rPr b="1" i="0" lang="es-PE" sz="700" u="none" strike="noStrike">
                          <a:latin typeface="Calibri"/>
                          <a:ea typeface="Calibri"/>
                          <a:cs typeface="Calibri"/>
                          <a:sym typeface="Calibri"/>
                        </a:rPr>
                        <a:t>Nombre del Proyecto:  Implementación de una aplicación móvil para la Fuerza de Ventas</a:t>
                      </a:r>
                      <a:endParaRPr sz="1700"/>
                    </a:p>
                  </a:txBody>
                  <a:tcPr marT="41925" marB="41925" marR="83850" marL="838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hMerge="1"/>
                <a:tc hMerge="1"/>
                <a:tc hMerge="1"/>
                <a:tc hMerge="1"/>
                <a:tc>
                  <a:txBody>
                    <a:bodyPr/>
                    <a:lstStyle/>
                    <a:p>
                      <a:pPr indent="0" lvl="0" marL="0" marR="0" rtl="0" algn="ctr">
                        <a:spcBef>
                          <a:spcPts val="0"/>
                        </a:spcBef>
                        <a:spcAft>
                          <a:spcPts val="0"/>
                        </a:spcAft>
                        <a:buClr>
                          <a:schemeClr val="dk1"/>
                        </a:buClr>
                        <a:buSzPts val="700"/>
                        <a:buFont typeface="Arial"/>
                        <a:buNone/>
                      </a:pPr>
                      <a:r>
                        <a:t/>
                      </a:r>
                      <a:endParaRPr b="0" i="0" sz="700" u="none" strike="noStrike">
                        <a:latin typeface="Calibri"/>
                        <a:ea typeface="Calibri"/>
                        <a:cs typeface="Calibri"/>
                        <a:sym typeface="Calibri"/>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700"/>
                        <a:buFont typeface="Arial"/>
                        <a:buNone/>
                      </a:pPr>
                      <a:r>
                        <a:t/>
                      </a:r>
                      <a:endParaRPr b="0" i="0" sz="700" u="none" strike="noStrike">
                        <a:latin typeface="Calibri"/>
                        <a:ea typeface="Calibri"/>
                        <a:cs typeface="Calibri"/>
                        <a:sym typeface="Calibri"/>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700"/>
                        <a:buFont typeface="Arial"/>
                        <a:buNone/>
                      </a:pPr>
                      <a:r>
                        <a:t/>
                      </a:r>
                      <a:endParaRPr b="0" i="0" sz="700" u="none" strike="noStrike">
                        <a:latin typeface="Calibri"/>
                        <a:ea typeface="Calibri"/>
                        <a:cs typeface="Calibri"/>
                        <a:sym typeface="Calibri"/>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700"/>
                        <a:buFont typeface="Arial"/>
                        <a:buNone/>
                      </a:pPr>
                      <a:r>
                        <a:t/>
                      </a:r>
                      <a:endParaRPr b="0" i="0" sz="700" u="none" strike="noStrike">
                        <a:latin typeface="Calibri"/>
                        <a:ea typeface="Calibri"/>
                        <a:cs typeface="Calibri"/>
                        <a:sym typeface="Calibri"/>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11800">
                <a:tc gridSpan="5">
                  <a:txBody>
                    <a:bodyPr/>
                    <a:lstStyle/>
                    <a:p>
                      <a:pPr indent="0" lvl="0" marL="0" marR="0" rtl="0" algn="l">
                        <a:spcBef>
                          <a:spcPts val="0"/>
                        </a:spcBef>
                        <a:spcAft>
                          <a:spcPts val="0"/>
                        </a:spcAft>
                        <a:buClr>
                          <a:schemeClr val="dk1"/>
                        </a:buClr>
                        <a:buSzPts val="700"/>
                        <a:buFont typeface="Calibri"/>
                        <a:buNone/>
                      </a:pPr>
                      <a:r>
                        <a:rPr b="1" i="0" lang="es-PE" sz="700" u="none" strike="noStrike">
                          <a:latin typeface="Calibri"/>
                          <a:ea typeface="Calibri"/>
                          <a:cs typeface="Calibri"/>
                          <a:sym typeface="Calibri"/>
                        </a:rPr>
                        <a:t>Gerente del Proyecto:  Javier Pérez</a:t>
                      </a:r>
                      <a:endParaRPr sz="1700"/>
                    </a:p>
                  </a:txBody>
                  <a:tcPr marT="41925" marB="41925" marR="83850" marL="838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A5A5A5"/>
                      </a:solidFill>
                      <a:prstDash val="solid"/>
                      <a:round/>
                      <a:headEnd len="sm" w="sm" type="none"/>
                      <a:tailEnd len="sm" w="sm" type="none"/>
                    </a:lnB>
                  </a:tcPr>
                </a:tc>
                <a:tc hMerge="1"/>
                <a:tc hMerge="1"/>
                <a:tc hMerge="1"/>
                <a:tc hMerge="1"/>
                <a:tc>
                  <a:txBody>
                    <a:bodyPr/>
                    <a:lstStyle/>
                    <a:p>
                      <a:pPr indent="0" lvl="0" marL="0" marR="0" rtl="0" algn="ctr">
                        <a:spcBef>
                          <a:spcPts val="0"/>
                        </a:spcBef>
                        <a:spcAft>
                          <a:spcPts val="0"/>
                        </a:spcAft>
                        <a:buClr>
                          <a:schemeClr val="dk1"/>
                        </a:buClr>
                        <a:buSzPts val="700"/>
                        <a:buFont typeface="Arial"/>
                        <a:buNone/>
                      </a:pPr>
                      <a:r>
                        <a:t/>
                      </a:r>
                      <a:endParaRPr b="0" i="0" sz="700" u="none" strike="noStrike">
                        <a:latin typeface="Calibri"/>
                        <a:ea typeface="Calibri"/>
                        <a:cs typeface="Calibri"/>
                        <a:sym typeface="Calibri"/>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A5A5A5"/>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700"/>
                        <a:buFont typeface="Arial"/>
                        <a:buNone/>
                      </a:pPr>
                      <a:r>
                        <a:t/>
                      </a:r>
                      <a:endParaRPr b="0" i="0" sz="700" u="none" strike="noStrike">
                        <a:latin typeface="Calibri"/>
                        <a:ea typeface="Calibri"/>
                        <a:cs typeface="Calibri"/>
                        <a:sym typeface="Calibri"/>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A5A5A5"/>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700"/>
                        <a:buFont typeface="Arial"/>
                        <a:buNone/>
                      </a:pPr>
                      <a:r>
                        <a:t/>
                      </a:r>
                      <a:endParaRPr b="0" i="0" sz="700" u="none" strike="noStrike">
                        <a:latin typeface="Calibri"/>
                        <a:ea typeface="Calibri"/>
                        <a:cs typeface="Calibri"/>
                        <a:sym typeface="Calibri"/>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A5A5A5"/>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700"/>
                        <a:buFont typeface="Arial"/>
                        <a:buNone/>
                      </a:pPr>
                      <a:r>
                        <a:t/>
                      </a:r>
                      <a:endParaRPr b="0" i="0" sz="700" u="none" strike="noStrike">
                        <a:latin typeface="Calibri"/>
                        <a:ea typeface="Calibri"/>
                        <a:cs typeface="Calibri"/>
                        <a:sym typeface="Calibri"/>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A5A5A5"/>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700"/>
                        <a:buFont typeface="Arial"/>
                        <a:buNone/>
                      </a:pPr>
                      <a:r>
                        <a:t/>
                      </a:r>
                      <a:endParaRPr b="0" i="0" sz="700" u="none" strike="noStrike">
                        <a:latin typeface="Calibri"/>
                        <a:ea typeface="Calibri"/>
                        <a:cs typeface="Calibri"/>
                        <a:sym typeface="Calibri"/>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A5A5A5"/>
                      </a:solidFill>
                      <a:prstDash val="solid"/>
                      <a:round/>
                      <a:headEnd len="sm" w="sm" type="none"/>
                      <a:tailEnd len="sm" w="sm" type="none"/>
                    </a:lnB>
                  </a:tcPr>
                </a:tc>
              </a:tr>
              <a:tr h="316675">
                <a:tc gridSpan="5">
                  <a:txBody>
                    <a:bodyPr/>
                    <a:lstStyle/>
                    <a:p>
                      <a:pPr indent="0" lvl="0" marL="0" marR="0" rtl="0" algn="ctr">
                        <a:spcBef>
                          <a:spcPts val="0"/>
                        </a:spcBef>
                        <a:spcAft>
                          <a:spcPts val="0"/>
                        </a:spcAft>
                        <a:buClr>
                          <a:schemeClr val="dk1"/>
                        </a:buClr>
                        <a:buSzPts val="800"/>
                        <a:buFont typeface="Calibri"/>
                        <a:buNone/>
                      </a:pPr>
                      <a:r>
                        <a:rPr b="1" i="0" lang="es-PE" sz="800" u="none" strike="noStrike">
                          <a:latin typeface="Calibri"/>
                          <a:ea typeface="Calibri"/>
                          <a:cs typeface="Calibri"/>
                          <a:sym typeface="Calibri"/>
                        </a:rPr>
                        <a:t>Descripción</a:t>
                      </a:r>
                      <a:endParaRPr sz="1700"/>
                    </a:p>
                  </a:txBody>
                  <a:tcPr marT="41925" marB="41925" marR="83850" marL="8385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FC000"/>
                    </a:solidFill>
                  </a:tcPr>
                </a:tc>
                <a:tc hMerge="1"/>
                <a:tc hMerge="1"/>
                <a:tc hMerge="1"/>
                <a:tc hMerge="1"/>
                <a:tc>
                  <a:txBody>
                    <a:bodyPr/>
                    <a:lstStyle/>
                    <a:p>
                      <a:pPr indent="0" lvl="0" marL="0" marR="0" rtl="0" algn="ctr">
                        <a:spcBef>
                          <a:spcPts val="0"/>
                        </a:spcBef>
                        <a:spcAft>
                          <a:spcPts val="0"/>
                        </a:spcAft>
                        <a:buClr>
                          <a:schemeClr val="dk1"/>
                        </a:buClr>
                        <a:buSzPts val="800"/>
                        <a:buFont typeface="Calibri"/>
                        <a:buNone/>
                      </a:pPr>
                      <a:r>
                        <a:rPr b="1" i="0" lang="es-PE" sz="800" u="none" strike="noStrike">
                          <a:latin typeface="Calibri"/>
                          <a:ea typeface="Calibri"/>
                          <a:cs typeface="Calibri"/>
                          <a:sym typeface="Calibri"/>
                        </a:rPr>
                        <a:t> </a:t>
                      </a:r>
                      <a:endParaRPr sz="1700"/>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FC000"/>
                    </a:solidFill>
                  </a:tcPr>
                </a:tc>
                <a:tc>
                  <a:txBody>
                    <a:bodyPr/>
                    <a:lstStyle/>
                    <a:p>
                      <a:pPr indent="0" lvl="0" marL="0" marR="0" rtl="0" algn="ctr">
                        <a:spcBef>
                          <a:spcPts val="0"/>
                        </a:spcBef>
                        <a:spcAft>
                          <a:spcPts val="0"/>
                        </a:spcAft>
                        <a:buClr>
                          <a:srgbClr val="FFFFFF"/>
                        </a:buClr>
                        <a:buSzPts val="800"/>
                        <a:buFont typeface="Calibri"/>
                        <a:buNone/>
                      </a:pPr>
                      <a:r>
                        <a:rPr b="1" i="0" lang="es-PE" sz="800" u="none" strike="noStrike">
                          <a:solidFill>
                            <a:srgbClr val="FFFFFF"/>
                          </a:solidFill>
                          <a:latin typeface="Calibri"/>
                          <a:ea typeface="Calibri"/>
                          <a:cs typeface="Calibri"/>
                          <a:sym typeface="Calibri"/>
                        </a:rPr>
                        <a:t>Tipo de Estrategia</a:t>
                      </a:r>
                      <a:endParaRPr sz="1700"/>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E7828"/>
                    </a:solidFill>
                  </a:tcPr>
                </a:tc>
                <a:tc gridSpan="3">
                  <a:txBody>
                    <a:bodyPr/>
                    <a:lstStyle/>
                    <a:p>
                      <a:pPr indent="0" lvl="0" marL="0" marR="0" rtl="0" algn="ctr">
                        <a:spcBef>
                          <a:spcPts val="0"/>
                        </a:spcBef>
                        <a:spcAft>
                          <a:spcPts val="0"/>
                        </a:spcAft>
                        <a:buClr>
                          <a:srgbClr val="FFFFFF"/>
                        </a:buClr>
                        <a:buSzPts val="800"/>
                        <a:buFont typeface="Calibri"/>
                        <a:buNone/>
                      </a:pPr>
                      <a:r>
                        <a:rPr b="1" i="0" lang="es-PE" sz="800" u="none" strike="noStrike">
                          <a:solidFill>
                            <a:srgbClr val="FFFFFF"/>
                          </a:solidFill>
                          <a:latin typeface="Calibri"/>
                          <a:ea typeface="Calibri"/>
                          <a:cs typeface="Calibri"/>
                          <a:sym typeface="Calibri"/>
                        </a:rPr>
                        <a:t>Plan de Respuesta</a:t>
                      </a:r>
                      <a:endParaRPr sz="1700"/>
                    </a:p>
                  </a:txBody>
                  <a:tcPr marT="41925" marB="41925" marR="83850" marL="8385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00B1C2"/>
                    </a:solidFill>
                  </a:tcPr>
                </a:tc>
                <a:tc hMerge="1"/>
                <a:tc hMerge="1"/>
              </a:tr>
              <a:tr h="443350">
                <a:tc>
                  <a:txBody>
                    <a:bodyPr/>
                    <a:lstStyle/>
                    <a:p>
                      <a:pPr indent="0" lvl="0" marL="0" marR="0" rtl="0" algn="ctr">
                        <a:spcBef>
                          <a:spcPts val="0"/>
                        </a:spcBef>
                        <a:spcAft>
                          <a:spcPts val="0"/>
                        </a:spcAft>
                        <a:buClr>
                          <a:schemeClr val="dk1"/>
                        </a:buClr>
                        <a:buSzPts val="800"/>
                        <a:buFont typeface="Calibri"/>
                        <a:buNone/>
                      </a:pPr>
                      <a:r>
                        <a:rPr b="1" i="0" lang="es-PE" sz="800" u="none" strike="noStrike">
                          <a:latin typeface="Calibri"/>
                          <a:ea typeface="Calibri"/>
                          <a:cs typeface="Calibri"/>
                          <a:sym typeface="Calibri"/>
                        </a:rPr>
                        <a:t>Cod.</a:t>
                      </a:r>
                      <a:endParaRPr sz="1700"/>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Clr>
                          <a:schemeClr val="dk1"/>
                        </a:buClr>
                        <a:buSzPts val="800"/>
                        <a:buFont typeface="Calibri"/>
                        <a:buNone/>
                      </a:pPr>
                      <a:r>
                        <a:rPr b="1" i="0" lang="es-PE" sz="800" u="none" strike="noStrike">
                          <a:latin typeface="Calibri"/>
                          <a:ea typeface="Calibri"/>
                          <a:cs typeface="Calibri"/>
                          <a:sym typeface="Calibri"/>
                        </a:rPr>
                        <a:t>Fecha Identific</a:t>
                      </a:r>
                      <a:endParaRPr sz="1700"/>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Clr>
                          <a:schemeClr val="dk1"/>
                        </a:buClr>
                        <a:buSzPts val="800"/>
                        <a:buFont typeface="Calibri"/>
                        <a:buNone/>
                      </a:pPr>
                      <a:r>
                        <a:rPr b="1" i="0" lang="es-PE" sz="800" u="none" strike="noStrike">
                          <a:latin typeface="Calibri"/>
                          <a:ea typeface="Calibri"/>
                          <a:cs typeface="Calibri"/>
                          <a:sym typeface="Calibri"/>
                        </a:rPr>
                        <a:t>Identificado por</a:t>
                      </a:r>
                      <a:endParaRPr sz="1700"/>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D8D8D8"/>
                    </a:solidFill>
                  </a:tcPr>
                </a:tc>
                <a:tc gridSpan="2">
                  <a:txBody>
                    <a:bodyPr/>
                    <a:lstStyle/>
                    <a:p>
                      <a:pPr indent="0" lvl="0" marL="0" marR="0" rtl="0" algn="ctr">
                        <a:spcBef>
                          <a:spcPts val="0"/>
                        </a:spcBef>
                        <a:spcAft>
                          <a:spcPts val="0"/>
                        </a:spcAft>
                        <a:buClr>
                          <a:schemeClr val="dk1"/>
                        </a:buClr>
                        <a:buSzPts val="800"/>
                        <a:buFont typeface="Calibri"/>
                        <a:buNone/>
                      </a:pPr>
                      <a:r>
                        <a:rPr b="1" i="0" lang="es-PE" sz="800" u="none" strike="noStrike">
                          <a:latin typeface="Calibri"/>
                          <a:ea typeface="Calibri"/>
                          <a:cs typeface="Calibri"/>
                          <a:sym typeface="Calibri"/>
                        </a:rPr>
                        <a:t>Descripción del Riesgo</a:t>
                      </a:r>
                      <a:endParaRPr sz="1700"/>
                    </a:p>
                  </a:txBody>
                  <a:tcPr marT="41925" marB="41925" marR="83850" marL="8385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D8D8D8"/>
                    </a:solidFill>
                  </a:tcPr>
                </a:tc>
                <a:tc hMerge="1"/>
                <a:tc>
                  <a:txBody>
                    <a:bodyPr/>
                    <a:lstStyle/>
                    <a:p>
                      <a:pPr indent="0" lvl="0" marL="0" marR="0" rtl="0" algn="ctr">
                        <a:spcBef>
                          <a:spcPts val="0"/>
                        </a:spcBef>
                        <a:spcAft>
                          <a:spcPts val="0"/>
                        </a:spcAft>
                        <a:buClr>
                          <a:schemeClr val="dk1"/>
                        </a:buClr>
                        <a:buSzPts val="800"/>
                        <a:buFont typeface="Calibri"/>
                        <a:buNone/>
                      </a:pPr>
                      <a:r>
                        <a:rPr b="1" i="0" lang="es-PE" sz="800" u="none" strike="noStrike">
                          <a:latin typeface="Calibri"/>
                          <a:ea typeface="Calibri"/>
                          <a:cs typeface="Calibri"/>
                          <a:sym typeface="Calibri"/>
                        </a:rPr>
                        <a:t>Categoría</a:t>
                      </a:r>
                      <a:endParaRPr sz="1700"/>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Clr>
                          <a:schemeClr val="dk1"/>
                        </a:buClr>
                        <a:buSzPts val="800"/>
                        <a:buFont typeface="Calibri"/>
                        <a:buNone/>
                      </a:pPr>
                      <a:r>
                        <a:rPr b="1" i="0" lang="es-PE" sz="800" u="none" strike="noStrike">
                          <a:latin typeface="Calibri"/>
                          <a:ea typeface="Calibri"/>
                          <a:cs typeface="Calibri"/>
                          <a:sym typeface="Calibri"/>
                        </a:rPr>
                        <a:t>Tipo</a:t>
                      </a:r>
                      <a:endParaRPr sz="1700"/>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Clr>
                          <a:schemeClr val="dk1"/>
                        </a:buClr>
                        <a:buSzPts val="800"/>
                        <a:buFont typeface="Calibri"/>
                        <a:buNone/>
                      </a:pPr>
                      <a:r>
                        <a:rPr b="1" i="0" lang="es-PE" sz="800" u="none" strike="noStrike">
                          <a:latin typeface="Calibri"/>
                          <a:ea typeface="Calibri"/>
                          <a:cs typeface="Calibri"/>
                          <a:sym typeface="Calibri"/>
                        </a:rPr>
                        <a:t>Plan de Acción</a:t>
                      </a:r>
                      <a:endParaRPr sz="1700"/>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Clr>
                          <a:schemeClr val="dk1"/>
                        </a:buClr>
                        <a:buSzPts val="800"/>
                        <a:buFont typeface="Calibri"/>
                        <a:buNone/>
                      </a:pPr>
                      <a:r>
                        <a:rPr b="1" i="0" lang="es-PE" sz="800" u="none" strike="noStrike">
                          <a:latin typeface="Calibri"/>
                          <a:ea typeface="Calibri"/>
                          <a:cs typeface="Calibri"/>
                          <a:sym typeface="Calibri"/>
                        </a:rPr>
                        <a:t>Responsable</a:t>
                      </a:r>
                      <a:endParaRPr sz="1700"/>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Clr>
                          <a:schemeClr val="dk1"/>
                        </a:buClr>
                        <a:buSzPts val="800"/>
                        <a:buFont typeface="Calibri"/>
                        <a:buNone/>
                      </a:pPr>
                      <a:r>
                        <a:rPr b="1" i="0" lang="es-PE" sz="800" u="none" strike="noStrike">
                          <a:latin typeface="Calibri"/>
                          <a:ea typeface="Calibri"/>
                          <a:cs typeface="Calibri"/>
                          <a:sym typeface="Calibri"/>
                        </a:rPr>
                        <a:t>Costo</a:t>
                      </a:r>
                      <a:endParaRPr sz="1700"/>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D8D8D8"/>
                    </a:solidFill>
                  </a:tcPr>
                </a:tc>
              </a:tr>
              <a:tr h="690375">
                <a:tc>
                  <a:txBody>
                    <a:bodyPr/>
                    <a:lstStyle/>
                    <a:p>
                      <a:pPr indent="0" lvl="0" marL="0" marR="0" rtl="0" algn="ctr">
                        <a:spcBef>
                          <a:spcPts val="0"/>
                        </a:spcBef>
                        <a:spcAft>
                          <a:spcPts val="0"/>
                        </a:spcAft>
                        <a:buClr>
                          <a:schemeClr val="dk1"/>
                        </a:buClr>
                        <a:buSzPts val="700"/>
                        <a:buFont typeface="Calibri"/>
                        <a:buNone/>
                      </a:pPr>
                      <a:r>
                        <a:rPr b="0" i="0" lang="es-PE" sz="700" u="none" strike="noStrike">
                          <a:latin typeface="Calibri"/>
                          <a:ea typeface="Calibri"/>
                          <a:cs typeface="Calibri"/>
                          <a:sym typeface="Calibri"/>
                        </a:rPr>
                        <a:t>R1</a:t>
                      </a:r>
                      <a:endParaRPr sz="1700"/>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Clr>
                          <a:schemeClr val="dk1"/>
                        </a:buClr>
                        <a:buSzPts val="700"/>
                        <a:buFont typeface="Calibri"/>
                        <a:buNone/>
                      </a:pPr>
                      <a:r>
                        <a:rPr b="0" i="0" lang="es-PE" sz="700" u="none" strike="noStrike">
                          <a:latin typeface="Calibri"/>
                          <a:ea typeface="Calibri"/>
                          <a:cs typeface="Calibri"/>
                          <a:sym typeface="Calibri"/>
                        </a:rPr>
                        <a:t>13/05/2024</a:t>
                      </a:r>
                      <a:endParaRPr sz="1700"/>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Clr>
                          <a:schemeClr val="dk1"/>
                        </a:buClr>
                        <a:buSzPts val="700"/>
                        <a:buFont typeface="Calibri"/>
                        <a:buNone/>
                      </a:pPr>
                      <a:r>
                        <a:rPr b="0" i="0" lang="es-PE" sz="700" u="none" strike="noStrike">
                          <a:latin typeface="Calibri"/>
                          <a:ea typeface="Calibri"/>
                          <a:cs typeface="Calibri"/>
                          <a:sym typeface="Calibri"/>
                        </a:rPr>
                        <a:t>Raúl Arias</a:t>
                      </a:r>
                      <a:endParaRPr sz="1700"/>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gridSpan="2">
                  <a:txBody>
                    <a:bodyPr/>
                    <a:lstStyle/>
                    <a:p>
                      <a:pPr indent="0" lvl="0" marL="0" marR="0" rtl="0" algn="ctr">
                        <a:spcBef>
                          <a:spcPts val="0"/>
                        </a:spcBef>
                        <a:spcAft>
                          <a:spcPts val="0"/>
                        </a:spcAft>
                        <a:buClr>
                          <a:schemeClr val="dk1"/>
                        </a:buClr>
                        <a:buSzPts val="700"/>
                        <a:buFont typeface="Calibri"/>
                        <a:buNone/>
                      </a:pPr>
                      <a:r>
                        <a:rPr b="0" i="0" lang="es-PE" sz="700" u="none" strike="noStrike">
                          <a:latin typeface="Calibri"/>
                          <a:ea typeface="Calibri"/>
                          <a:cs typeface="Calibri"/>
                          <a:sym typeface="Calibri"/>
                        </a:rPr>
                        <a:t>Debido a posible retraso de pagos es probable que el hardware requerido para las pruebas móviles no esté disponible en la fecha de la fase de implementación y pruebas lo cual generaría un retraso en proyecto.</a:t>
                      </a:r>
                      <a:endParaRPr sz="1700"/>
                    </a:p>
                  </a:txBody>
                  <a:tcPr marT="41925" marB="41925" marR="83850" marL="8385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tcPr>
                </a:tc>
                <a:tc hMerge="1"/>
                <a:tc>
                  <a:txBody>
                    <a:bodyPr/>
                    <a:lstStyle/>
                    <a:p>
                      <a:pPr indent="0" lvl="0" marL="0" marR="0" rtl="0" algn="ctr">
                        <a:spcBef>
                          <a:spcPts val="0"/>
                        </a:spcBef>
                        <a:spcAft>
                          <a:spcPts val="0"/>
                        </a:spcAft>
                        <a:buClr>
                          <a:schemeClr val="dk1"/>
                        </a:buClr>
                        <a:buSzPts val="700"/>
                        <a:buFont typeface="Calibri"/>
                        <a:buNone/>
                      </a:pPr>
                      <a:r>
                        <a:rPr b="0" i="0" lang="es-PE" sz="700" u="none" strike="noStrike">
                          <a:latin typeface="Calibri"/>
                          <a:ea typeface="Calibri"/>
                          <a:cs typeface="Calibri"/>
                          <a:sym typeface="Calibri"/>
                        </a:rPr>
                        <a:t>Externo</a:t>
                      </a:r>
                      <a:endParaRPr sz="1700"/>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700"/>
                        <a:buFont typeface="Calibri"/>
                        <a:buNone/>
                      </a:pPr>
                      <a:r>
                        <a:rPr b="0" i="0" lang="es-PE" sz="700" u="none" strike="noStrike">
                          <a:latin typeface="Calibri"/>
                          <a:ea typeface="Calibri"/>
                          <a:cs typeface="Calibri"/>
                          <a:sym typeface="Calibri"/>
                        </a:rPr>
                        <a:t>Evitar</a:t>
                      </a:r>
                      <a:endParaRPr sz="1700"/>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Clr>
                          <a:schemeClr val="dk1"/>
                        </a:buClr>
                        <a:buSzPts val="700"/>
                        <a:buFont typeface="Calibri"/>
                        <a:buNone/>
                      </a:pPr>
                      <a:r>
                        <a:rPr b="0" i="0" lang="es-PE" sz="700" u="none" strike="noStrike">
                          <a:latin typeface="Calibri"/>
                          <a:ea typeface="Calibri"/>
                          <a:cs typeface="Calibri"/>
                          <a:sym typeface="Calibri"/>
                        </a:rPr>
                        <a:t>Solicitar a cliente la adquisición de un equipo móvil con sistema operativo android 2.2 para las pruebas de funcionalidad una vez elaborado el cronograma.</a:t>
                      </a:r>
                      <a:endParaRPr sz="1700"/>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Clr>
                          <a:schemeClr val="dk1"/>
                        </a:buClr>
                        <a:buSzPts val="700"/>
                        <a:buFont typeface="Calibri"/>
                        <a:buNone/>
                      </a:pPr>
                      <a:r>
                        <a:rPr b="0" i="0" lang="es-PE" sz="700" u="none" strike="noStrike">
                          <a:latin typeface="Calibri"/>
                          <a:ea typeface="Calibri"/>
                          <a:cs typeface="Calibri"/>
                          <a:sym typeface="Calibri"/>
                        </a:rPr>
                        <a:t>Luis Tong</a:t>
                      </a:r>
                      <a:endParaRPr sz="1700"/>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Clr>
                          <a:schemeClr val="dk1"/>
                        </a:buClr>
                        <a:buSzPts val="700"/>
                        <a:buFont typeface="Calibri"/>
                        <a:buNone/>
                      </a:pPr>
                      <a:r>
                        <a:rPr b="0" i="0" lang="es-PE" sz="700" u="none" strike="noStrike">
                          <a:latin typeface="Calibri"/>
                          <a:ea typeface="Calibri"/>
                          <a:cs typeface="Calibri"/>
                          <a:sym typeface="Calibri"/>
                        </a:rPr>
                        <a:t> S/      600.00 </a:t>
                      </a:r>
                      <a:endParaRPr sz="1700"/>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r>
              <a:tr h="741025">
                <a:tc>
                  <a:txBody>
                    <a:bodyPr/>
                    <a:lstStyle/>
                    <a:p>
                      <a:pPr indent="0" lvl="0" marL="0" marR="0" rtl="0" algn="ctr">
                        <a:spcBef>
                          <a:spcPts val="0"/>
                        </a:spcBef>
                        <a:spcAft>
                          <a:spcPts val="0"/>
                        </a:spcAft>
                        <a:buClr>
                          <a:schemeClr val="dk1"/>
                        </a:buClr>
                        <a:buSzPts val="700"/>
                        <a:buFont typeface="Calibri"/>
                        <a:buNone/>
                      </a:pPr>
                      <a:r>
                        <a:rPr b="0" i="0" lang="es-PE" sz="700" u="none" strike="noStrike">
                          <a:latin typeface="Calibri"/>
                          <a:ea typeface="Calibri"/>
                          <a:cs typeface="Calibri"/>
                          <a:sym typeface="Calibri"/>
                        </a:rPr>
                        <a:t>R2</a:t>
                      </a:r>
                      <a:endParaRPr sz="1700"/>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Clr>
                          <a:schemeClr val="dk1"/>
                        </a:buClr>
                        <a:buSzPts val="700"/>
                        <a:buFont typeface="Calibri"/>
                        <a:buNone/>
                      </a:pPr>
                      <a:r>
                        <a:rPr b="0" i="0" lang="es-PE" sz="700" u="none" strike="noStrike">
                          <a:latin typeface="Calibri"/>
                          <a:ea typeface="Calibri"/>
                          <a:cs typeface="Calibri"/>
                          <a:sym typeface="Calibri"/>
                        </a:rPr>
                        <a:t>8/04/2024</a:t>
                      </a:r>
                      <a:endParaRPr sz="1700"/>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Clr>
                          <a:schemeClr val="dk1"/>
                        </a:buClr>
                        <a:buSzPts val="700"/>
                        <a:buFont typeface="Calibri"/>
                        <a:buNone/>
                      </a:pPr>
                      <a:r>
                        <a:rPr b="0" i="0" lang="es-PE" sz="700" u="none" strike="noStrike">
                          <a:latin typeface="Calibri"/>
                          <a:ea typeface="Calibri"/>
                          <a:cs typeface="Calibri"/>
                          <a:sym typeface="Calibri"/>
                        </a:rPr>
                        <a:t>Miguel Cerna</a:t>
                      </a:r>
                      <a:endParaRPr sz="1700"/>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gridSpan="2">
                  <a:txBody>
                    <a:bodyPr/>
                    <a:lstStyle/>
                    <a:p>
                      <a:pPr indent="0" lvl="0" marL="0" marR="0" rtl="0" algn="ctr">
                        <a:spcBef>
                          <a:spcPts val="0"/>
                        </a:spcBef>
                        <a:spcAft>
                          <a:spcPts val="0"/>
                        </a:spcAft>
                        <a:buClr>
                          <a:schemeClr val="dk1"/>
                        </a:buClr>
                        <a:buSzPts val="700"/>
                        <a:buFont typeface="Calibri"/>
                        <a:buNone/>
                      </a:pPr>
                      <a:r>
                        <a:rPr b="0" i="0" lang="es-PE" sz="700" u="none" strike="noStrike">
                          <a:latin typeface="Calibri"/>
                          <a:ea typeface="Calibri"/>
                          <a:cs typeface="Calibri"/>
                          <a:sym typeface="Calibri"/>
                        </a:rPr>
                        <a:t>Debido a imprecisiones en las definiciones funcionales es posible que se produzcan solicitudes de cambio en las funcionalidades del producto lo cual impactaría en el tiempo de entrega del proyecto y en los costos asociados.</a:t>
                      </a:r>
                      <a:endParaRPr sz="1700"/>
                    </a:p>
                  </a:txBody>
                  <a:tcPr marT="41925" marB="41925" marR="83850" marL="8385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tcPr>
                </a:tc>
                <a:tc hMerge="1"/>
                <a:tc>
                  <a:txBody>
                    <a:bodyPr/>
                    <a:lstStyle/>
                    <a:p>
                      <a:pPr indent="0" lvl="0" marL="0" marR="0" rtl="0" algn="ctr">
                        <a:spcBef>
                          <a:spcPts val="0"/>
                        </a:spcBef>
                        <a:spcAft>
                          <a:spcPts val="0"/>
                        </a:spcAft>
                        <a:buClr>
                          <a:schemeClr val="dk1"/>
                        </a:buClr>
                        <a:buSzPts val="700"/>
                        <a:buFont typeface="Calibri"/>
                        <a:buNone/>
                      </a:pPr>
                      <a:r>
                        <a:rPr b="0" i="0" lang="es-PE" sz="700" u="none" strike="noStrike">
                          <a:latin typeface="Calibri"/>
                          <a:ea typeface="Calibri"/>
                          <a:cs typeface="Calibri"/>
                          <a:sym typeface="Calibri"/>
                        </a:rPr>
                        <a:t>Gestión del Proyecto</a:t>
                      </a:r>
                      <a:endParaRPr sz="1700"/>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700"/>
                        <a:buFont typeface="Calibri"/>
                        <a:buNone/>
                      </a:pPr>
                      <a:r>
                        <a:rPr b="0" i="0" lang="es-PE" sz="700" u="none" strike="noStrike">
                          <a:latin typeface="Calibri"/>
                          <a:ea typeface="Calibri"/>
                          <a:cs typeface="Calibri"/>
                          <a:sym typeface="Calibri"/>
                        </a:rPr>
                        <a:t>Mitigar</a:t>
                      </a:r>
                      <a:endParaRPr sz="1700"/>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Clr>
                          <a:schemeClr val="dk1"/>
                        </a:buClr>
                        <a:buSzPts val="700"/>
                        <a:buFont typeface="Calibri"/>
                        <a:buNone/>
                      </a:pPr>
                      <a:r>
                        <a:rPr b="0" i="0" lang="es-PE" sz="700" u="none" strike="noStrike">
                          <a:latin typeface="Calibri"/>
                          <a:ea typeface="Calibri"/>
                          <a:cs typeface="Calibri"/>
                          <a:sym typeface="Calibri"/>
                        </a:rPr>
                        <a:t>Elaborar un plan de control de cambios haciendo de conocimiento del </a:t>
                      </a:r>
                      <a:r>
                        <a:rPr b="0" i="1" lang="es-PE" sz="700" u="none" strike="noStrike">
                          <a:latin typeface="Calibri"/>
                          <a:ea typeface="Calibri"/>
                          <a:cs typeface="Calibri"/>
                          <a:sym typeface="Calibri"/>
                        </a:rPr>
                        <a:t>sponso</a:t>
                      </a:r>
                      <a:r>
                        <a:rPr b="0" i="0" lang="es-PE" sz="700" u="none" strike="noStrike">
                          <a:latin typeface="Calibri"/>
                          <a:ea typeface="Calibri"/>
                          <a:cs typeface="Calibri"/>
                          <a:sym typeface="Calibri"/>
                        </a:rPr>
                        <a:t>r y cliente de que cada cambio impactará en la parte económica y en el tiempo de entrega.</a:t>
                      </a:r>
                      <a:endParaRPr sz="1700"/>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Clr>
                          <a:schemeClr val="dk1"/>
                        </a:buClr>
                        <a:buSzPts val="700"/>
                        <a:buFont typeface="Calibri"/>
                        <a:buNone/>
                      </a:pPr>
                      <a:r>
                        <a:rPr b="0" i="0" lang="es-PE" sz="700" u="none" strike="noStrike">
                          <a:latin typeface="Calibri"/>
                          <a:ea typeface="Calibri"/>
                          <a:cs typeface="Calibri"/>
                          <a:sym typeface="Calibri"/>
                        </a:rPr>
                        <a:t>César Díaz</a:t>
                      </a:r>
                      <a:endParaRPr sz="1700"/>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Clr>
                          <a:schemeClr val="dk1"/>
                        </a:buClr>
                        <a:buSzPts val="700"/>
                        <a:buFont typeface="Calibri"/>
                        <a:buNone/>
                      </a:pPr>
                      <a:r>
                        <a:rPr b="0" i="0" lang="es-PE" sz="700" u="none" strike="noStrike">
                          <a:latin typeface="Calibri"/>
                          <a:ea typeface="Calibri"/>
                          <a:cs typeface="Calibri"/>
                          <a:sym typeface="Calibri"/>
                        </a:rPr>
                        <a:t> S/             -   </a:t>
                      </a:r>
                      <a:endParaRPr sz="1700"/>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r>
              <a:tr h="753700">
                <a:tc>
                  <a:txBody>
                    <a:bodyPr/>
                    <a:lstStyle/>
                    <a:p>
                      <a:pPr indent="0" lvl="0" marL="0" marR="0" rtl="0" algn="ctr">
                        <a:spcBef>
                          <a:spcPts val="0"/>
                        </a:spcBef>
                        <a:spcAft>
                          <a:spcPts val="0"/>
                        </a:spcAft>
                        <a:buClr>
                          <a:schemeClr val="dk1"/>
                        </a:buClr>
                        <a:buSzPts val="700"/>
                        <a:buFont typeface="Calibri"/>
                        <a:buNone/>
                      </a:pPr>
                      <a:r>
                        <a:rPr b="0" i="0" lang="es-PE" sz="700" u="none" strike="noStrike">
                          <a:latin typeface="Calibri"/>
                          <a:ea typeface="Calibri"/>
                          <a:cs typeface="Calibri"/>
                          <a:sym typeface="Calibri"/>
                        </a:rPr>
                        <a:t>R3</a:t>
                      </a:r>
                      <a:endParaRPr sz="1700"/>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Clr>
                          <a:schemeClr val="dk1"/>
                        </a:buClr>
                        <a:buSzPts val="700"/>
                        <a:buFont typeface="Calibri"/>
                        <a:buNone/>
                      </a:pPr>
                      <a:r>
                        <a:rPr b="0" i="0" lang="es-PE" sz="700" u="none" strike="noStrike">
                          <a:latin typeface="Calibri"/>
                          <a:ea typeface="Calibri"/>
                          <a:cs typeface="Calibri"/>
                          <a:sym typeface="Calibri"/>
                        </a:rPr>
                        <a:t>3/03/2024</a:t>
                      </a:r>
                      <a:endParaRPr sz="1700"/>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Clr>
                          <a:schemeClr val="dk1"/>
                        </a:buClr>
                        <a:buSzPts val="700"/>
                        <a:buFont typeface="Calibri"/>
                        <a:buNone/>
                      </a:pPr>
                      <a:r>
                        <a:rPr b="0" i="0" lang="es-PE" sz="700" u="none" strike="noStrike">
                          <a:latin typeface="Calibri"/>
                          <a:ea typeface="Calibri"/>
                          <a:cs typeface="Calibri"/>
                          <a:sym typeface="Calibri"/>
                        </a:rPr>
                        <a:t>Luis Chávez</a:t>
                      </a:r>
                      <a:endParaRPr sz="1700"/>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gridSpan="2">
                  <a:txBody>
                    <a:bodyPr/>
                    <a:lstStyle/>
                    <a:p>
                      <a:pPr indent="0" lvl="0" marL="0" marR="0" rtl="0" algn="ctr">
                        <a:spcBef>
                          <a:spcPts val="0"/>
                        </a:spcBef>
                        <a:spcAft>
                          <a:spcPts val="0"/>
                        </a:spcAft>
                        <a:buClr>
                          <a:schemeClr val="dk1"/>
                        </a:buClr>
                        <a:buSzPts val="700"/>
                        <a:buFont typeface="Calibri"/>
                        <a:buNone/>
                      </a:pPr>
                      <a:r>
                        <a:rPr b="0" i="0" lang="es-PE" sz="700" u="none" strike="noStrike">
                          <a:latin typeface="Calibri"/>
                          <a:ea typeface="Calibri"/>
                          <a:cs typeface="Calibri"/>
                          <a:sym typeface="Calibri"/>
                        </a:rPr>
                        <a:t>Debido a la falta de seguridad en las instalaciones del edificio es posible que exista un robo de los 2 servidores Blade cuando estos lleguen a la planta que se encuentra ubicada en una zona de alta ocurrencia delincuencial lo cual puede tendría un impacto en tiempos y costos.</a:t>
                      </a:r>
                      <a:endParaRPr sz="1700"/>
                    </a:p>
                  </a:txBody>
                  <a:tcPr marT="41925" marB="41925" marR="83850" marL="8385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tcPr>
                </a:tc>
                <a:tc hMerge="1"/>
                <a:tc>
                  <a:txBody>
                    <a:bodyPr/>
                    <a:lstStyle/>
                    <a:p>
                      <a:pPr indent="0" lvl="0" marL="0" marR="0" rtl="0" algn="ctr">
                        <a:spcBef>
                          <a:spcPts val="0"/>
                        </a:spcBef>
                        <a:spcAft>
                          <a:spcPts val="0"/>
                        </a:spcAft>
                        <a:buClr>
                          <a:schemeClr val="dk1"/>
                        </a:buClr>
                        <a:buSzPts val="700"/>
                        <a:buFont typeface="Calibri"/>
                        <a:buNone/>
                      </a:pPr>
                      <a:r>
                        <a:rPr b="0" i="0" lang="es-PE" sz="700" u="none" strike="noStrike">
                          <a:latin typeface="Calibri"/>
                          <a:ea typeface="Calibri"/>
                          <a:cs typeface="Calibri"/>
                          <a:sym typeface="Calibri"/>
                        </a:rPr>
                        <a:t>Externo</a:t>
                      </a:r>
                      <a:endParaRPr sz="1700"/>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700"/>
                        <a:buFont typeface="Calibri"/>
                        <a:buNone/>
                      </a:pPr>
                      <a:r>
                        <a:rPr b="0" i="0" lang="es-PE" sz="700" u="none" strike="noStrike">
                          <a:latin typeface="Calibri"/>
                          <a:ea typeface="Calibri"/>
                          <a:cs typeface="Calibri"/>
                          <a:sym typeface="Calibri"/>
                        </a:rPr>
                        <a:t>Transferir</a:t>
                      </a:r>
                      <a:endParaRPr sz="1700"/>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Clr>
                          <a:schemeClr val="dk1"/>
                        </a:buClr>
                        <a:buSzPts val="700"/>
                        <a:buFont typeface="Calibri"/>
                        <a:buNone/>
                      </a:pPr>
                      <a:r>
                        <a:rPr b="0" i="0" lang="es-PE" sz="700" u="none" strike="noStrike">
                          <a:latin typeface="Calibri"/>
                          <a:ea typeface="Calibri"/>
                          <a:cs typeface="Calibri"/>
                          <a:sym typeface="Calibri"/>
                        </a:rPr>
                        <a:t>Comprar una póliza de seguros contra robos protegiendo los servidores.</a:t>
                      </a:r>
                      <a:endParaRPr sz="1700"/>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Clr>
                          <a:schemeClr val="dk1"/>
                        </a:buClr>
                        <a:buSzPts val="700"/>
                        <a:buFont typeface="Calibri"/>
                        <a:buNone/>
                      </a:pPr>
                      <a:r>
                        <a:rPr b="0" i="0" lang="es-PE" sz="700" u="none" strike="noStrike">
                          <a:latin typeface="Calibri"/>
                          <a:ea typeface="Calibri"/>
                          <a:cs typeface="Calibri"/>
                          <a:sym typeface="Calibri"/>
                        </a:rPr>
                        <a:t>Luis Chávez</a:t>
                      </a:r>
                      <a:endParaRPr sz="1700"/>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Clr>
                          <a:schemeClr val="dk1"/>
                        </a:buClr>
                        <a:buSzPts val="700"/>
                        <a:buFont typeface="Calibri"/>
                        <a:buNone/>
                      </a:pPr>
                      <a:r>
                        <a:rPr b="0" i="0" lang="es-PE" sz="700" u="none" strike="noStrike">
                          <a:latin typeface="Calibri"/>
                          <a:ea typeface="Calibri"/>
                          <a:cs typeface="Calibri"/>
                          <a:sym typeface="Calibri"/>
                        </a:rPr>
                        <a:t> S/   2,000.00 </a:t>
                      </a:r>
                      <a:endParaRPr sz="1700"/>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r>
            </a:tbl>
          </a:graphicData>
        </a:graphic>
      </p:graphicFrame>
      <p:sp>
        <p:nvSpPr>
          <p:cNvPr id="822" name="Google Shape;822;p47"/>
          <p:cNvSpPr txBox="1"/>
          <p:nvPr/>
        </p:nvSpPr>
        <p:spPr>
          <a:xfrm>
            <a:off x="503173" y="924427"/>
            <a:ext cx="8154878" cy="24622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chemeClr val="dk1"/>
              </a:buClr>
              <a:buSzPts val="1600"/>
              <a:buFont typeface="Calibri"/>
              <a:buNone/>
            </a:pPr>
            <a:r>
              <a:rPr lang="es-PE" sz="1600">
                <a:solidFill>
                  <a:schemeClr val="dk1"/>
                </a:solidFill>
                <a:latin typeface="Calibri"/>
                <a:ea typeface="Calibri"/>
                <a:cs typeface="Calibri"/>
                <a:sym typeface="Calibri"/>
              </a:rPr>
              <a:t>Ejemplo de Registro de Riesgos de un Proyecto considerando el Plan de Respuesta…</a:t>
            </a:r>
            <a:endParaRPr sz="1600">
              <a:solidFill>
                <a:schemeClr val="dk1"/>
              </a:solidFill>
              <a:latin typeface="Arial"/>
              <a:ea typeface="Arial"/>
              <a:cs typeface="Arial"/>
              <a:sym typeface="Arial"/>
            </a:endParaRPr>
          </a:p>
        </p:txBody>
      </p:sp>
      <p:sp>
        <p:nvSpPr>
          <p:cNvPr id="823" name="Google Shape;823;p47"/>
          <p:cNvSpPr/>
          <p:nvPr/>
        </p:nvSpPr>
        <p:spPr>
          <a:xfrm>
            <a:off x="4922677" y="1890123"/>
            <a:ext cx="3496357" cy="3343865"/>
          </a:xfrm>
          <a:prstGeom prst="rect">
            <a:avLst/>
          </a:prstGeom>
          <a:noFill/>
          <a:ln cap="flat" cmpd="sng" w="25400">
            <a:solidFill>
              <a:srgbClr val="EE4639"/>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400"/>
              <a:buFont typeface="Arial"/>
              <a:buNone/>
            </a:pPr>
            <a:r>
              <a:t/>
            </a:r>
            <a:endParaRPr sz="1400">
              <a:solidFill>
                <a:schemeClr val="lt1"/>
              </a:solidFill>
              <a:latin typeface="Calibri"/>
              <a:ea typeface="Calibri"/>
              <a:cs typeface="Calibri"/>
              <a:sym typeface="Calibri"/>
            </a:endParaRPr>
          </a:p>
        </p:txBody>
      </p:sp>
      <p:sp>
        <p:nvSpPr>
          <p:cNvPr id="824" name="Google Shape;824;p47"/>
          <p:cNvSpPr/>
          <p:nvPr/>
        </p:nvSpPr>
        <p:spPr>
          <a:xfrm>
            <a:off x="6638901" y="1202268"/>
            <a:ext cx="381000" cy="429106"/>
          </a:xfrm>
          <a:prstGeom prst="downArrow">
            <a:avLst>
              <a:gd fmla="val 50000" name="adj1"/>
              <a:gd fmla="val 50000" name="adj2"/>
            </a:avLst>
          </a:prstGeom>
          <a:solidFill>
            <a:srgbClr val="EE4639"/>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lt1"/>
              </a:solidFill>
              <a:latin typeface="Calibri"/>
              <a:ea typeface="Calibri"/>
              <a:cs typeface="Calibri"/>
              <a:sym typeface="Calibri"/>
            </a:endParaRPr>
          </a:p>
        </p:txBody>
      </p:sp>
      <p:sp>
        <p:nvSpPr>
          <p:cNvPr id="825" name="Google Shape;825;p47"/>
          <p:cNvSpPr/>
          <p:nvPr/>
        </p:nvSpPr>
        <p:spPr>
          <a:xfrm>
            <a:off x="503238" y="376836"/>
            <a:ext cx="4748384"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lang="es-PE" sz="1000">
                <a:solidFill>
                  <a:srgbClr val="7F7F7F"/>
                </a:solidFill>
                <a:latin typeface="Calibri"/>
                <a:ea typeface="Calibri"/>
                <a:cs typeface="Calibri"/>
                <a:sym typeface="Calibri"/>
              </a:rPr>
              <a:t>+ </a:t>
            </a:r>
            <a:r>
              <a:rPr lang="es-PE" sz="1000">
                <a:solidFill>
                  <a:srgbClr val="A5A5A5"/>
                </a:solidFill>
                <a:latin typeface="Calibri"/>
                <a:ea typeface="Calibri"/>
                <a:cs typeface="Calibri"/>
                <a:sym typeface="Calibri"/>
              </a:rPr>
              <a:t>ESTRATEGIAS PARA RESPONDER A LOS RIESGOS DEL PROYECTO</a:t>
            </a:r>
            <a:endParaRPr sz="1000">
              <a:solidFill>
                <a:srgbClr val="A5A5A5"/>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0" name="Shape 830"/>
        <p:cNvGrpSpPr/>
        <p:nvPr/>
      </p:nvGrpSpPr>
      <p:grpSpPr>
        <a:xfrm>
          <a:off x="0" y="0"/>
          <a:ext cx="0" cy="0"/>
          <a:chOff x="0" y="0"/>
          <a:chExt cx="0" cy="0"/>
        </a:xfrm>
      </p:grpSpPr>
      <p:graphicFrame>
        <p:nvGraphicFramePr>
          <p:cNvPr id="831" name="Google Shape;831;p48"/>
          <p:cNvGraphicFramePr/>
          <p:nvPr/>
        </p:nvGraphicFramePr>
        <p:xfrm>
          <a:off x="515938" y="1386537"/>
          <a:ext cx="3000000" cy="3000000"/>
        </p:xfrm>
        <a:graphic>
          <a:graphicData uri="http://schemas.openxmlformats.org/drawingml/2006/table">
            <a:tbl>
              <a:tblPr>
                <a:noFill/>
                <a:tableStyleId>{EBD35211-0082-4D93-80A4-9B374B644B0D}</a:tableStyleId>
              </a:tblPr>
              <a:tblGrid>
                <a:gridCol w="184975"/>
                <a:gridCol w="441075"/>
                <a:gridCol w="483750"/>
                <a:gridCol w="1821175"/>
                <a:gridCol w="483750"/>
                <a:gridCol w="931925"/>
                <a:gridCol w="334350"/>
                <a:gridCol w="334350"/>
                <a:gridCol w="334350"/>
                <a:gridCol w="433950"/>
                <a:gridCol w="1394350"/>
                <a:gridCol w="490875"/>
                <a:gridCol w="490875"/>
              </a:tblGrid>
              <a:tr h="270650">
                <a:tc gridSpan="4">
                  <a:txBody>
                    <a:bodyPr/>
                    <a:lstStyle/>
                    <a:p>
                      <a:pPr indent="0" lvl="0" marL="0" marR="0" rtl="0" algn="l">
                        <a:spcBef>
                          <a:spcPts val="0"/>
                        </a:spcBef>
                        <a:spcAft>
                          <a:spcPts val="0"/>
                        </a:spcAft>
                        <a:buClr>
                          <a:srgbClr val="0070C0"/>
                        </a:buClr>
                        <a:buSzPts val="1200"/>
                        <a:buFont typeface="Calibri"/>
                        <a:buNone/>
                      </a:pPr>
                      <a:r>
                        <a:rPr b="1" i="0" lang="es-PE" sz="1200" u="none" strike="noStrike">
                          <a:solidFill>
                            <a:srgbClr val="0070C0"/>
                          </a:solidFill>
                          <a:latin typeface="Calibri"/>
                          <a:ea typeface="Calibri"/>
                          <a:cs typeface="Calibri"/>
                          <a:sym typeface="Calibri"/>
                        </a:rPr>
                        <a:t>Registro de Riesgos</a:t>
                      </a:r>
                      <a:endParaRPr sz="1800"/>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hMerge="1"/>
                <a:tc hMerge="1"/>
                <a:tc>
                  <a:txBody>
                    <a:bodyPr/>
                    <a:lstStyle/>
                    <a:p>
                      <a:pPr indent="0" lvl="0" marL="0" marR="0" rtl="0" algn="ctr">
                        <a:spcBef>
                          <a:spcPts val="0"/>
                        </a:spcBef>
                        <a:spcAft>
                          <a:spcPts val="0"/>
                        </a:spcAft>
                        <a:buClr>
                          <a:schemeClr val="dk1"/>
                        </a:buClr>
                        <a:buSzPts val="1000"/>
                        <a:buFont typeface="Calibri"/>
                        <a:buNone/>
                      </a:pPr>
                      <a:r>
                        <a:rPr b="1" i="0" lang="es-PE" sz="1000" u="none" strike="noStrike">
                          <a:latin typeface="Calibri"/>
                          <a:ea typeface="Calibri"/>
                          <a:cs typeface="Calibri"/>
                          <a:sym typeface="Calibri"/>
                        </a:rPr>
                        <a:t> </a:t>
                      </a:r>
                      <a:endParaRPr sz="1800"/>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000"/>
                        <a:buFont typeface="Calibri"/>
                        <a:buNone/>
                      </a:pPr>
                      <a:r>
                        <a:rPr b="1" i="0" lang="es-PE" sz="1000" u="none" strike="noStrike">
                          <a:latin typeface="Calibri"/>
                          <a:ea typeface="Calibri"/>
                          <a:cs typeface="Calibri"/>
                          <a:sym typeface="Calibri"/>
                        </a:rPr>
                        <a:t> </a:t>
                      </a:r>
                      <a:endParaRPr sz="1800"/>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000"/>
                        <a:buFont typeface="Calibri"/>
                        <a:buNone/>
                      </a:pPr>
                      <a:r>
                        <a:rPr b="1" i="0" lang="es-PE" sz="1000" u="none" strike="noStrike">
                          <a:latin typeface="Calibri"/>
                          <a:ea typeface="Calibri"/>
                          <a:cs typeface="Calibri"/>
                          <a:sym typeface="Calibri"/>
                        </a:rPr>
                        <a:t> </a:t>
                      </a:r>
                      <a:endParaRPr sz="1800"/>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000"/>
                        <a:buFont typeface="Calibri"/>
                        <a:buNone/>
                      </a:pPr>
                      <a:r>
                        <a:rPr b="1" i="0" lang="es-PE" sz="1000" u="none" strike="noStrike">
                          <a:latin typeface="Calibri"/>
                          <a:ea typeface="Calibri"/>
                          <a:cs typeface="Calibri"/>
                          <a:sym typeface="Calibri"/>
                        </a:rPr>
                        <a:t> </a:t>
                      </a:r>
                      <a:endParaRPr sz="1800"/>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000"/>
                        <a:buFont typeface="Calibri"/>
                        <a:buNone/>
                      </a:pPr>
                      <a:r>
                        <a:rPr b="1" i="0" lang="es-PE" sz="1000" u="none" strike="noStrike">
                          <a:latin typeface="Calibri"/>
                          <a:ea typeface="Calibri"/>
                          <a:cs typeface="Calibri"/>
                          <a:sym typeface="Calibri"/>
                        </a:rPr>
                        <a:t> </a:t>
                      </a:r>
                      <a:endParaRPr sz="1800"/>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000"/>
                        <a:buFont typeface="Calibri"/>
                        <a:buNone/>
                      </a:pPr>
                      <a:r>
                        <a:rPr b="1" i="0" lang="es-PE" sz="1000" u="none" strike="noStrike">
                          <a:latin typeface="Calibri"/>
                          <a:ea typeface="Calibri"/>
                          <a:cs typeface="Calibri"/>
                          <a:sym typeface="Calibri"/>
                        </a:rPr>
                        <a:t> </a:t>
                      </a:r>
                      <a:endParaRPr sz="1800"/>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000"/>
                        <a:buFont typeface="Calibri"/>
                        <a:buNone/>
                      </a:pPr>
                      <a:r>
                        <a:rPr b="1" i="0" lang="es-PE" sz="1000" u="none" strike="noStrike">
                          <a:latin typeface="Calibri"/>
                          <a:ea typeface="Calibri"/>
                          <a:cs typeface="Calibri"/>
                          <a:sym typeface="Calibri"/>
                        </a:rPr>
                        <a:t> </a:t>
                      </a:r>
                      <a:endParaRPr sz="1800"/>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000"/>
                        <a:buFont typeface="Calibri"/>
                        <a:buNone/>
                      </a:pPr>
                      <a:r>
                        <a:rPr b="1" i="0" lang="es-PE" sz="1000" u="none" strike="noStrike">
                          <a:latin typeface="Calibri"/>
                          <a:ea typeface="Calibri"/>
                          <a:cs typeface="Calibri"/>
                          <a:sym typeface="Calibri"/>
                        </a:rPr>
                        <a:t> </a:t>
                      </a:r>
                      <a:endParaRPr sz="1800"/>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000"/>
                        <a:buFont typeface="Calibri"/>
                        <a:buNone/>
                      </a:pPr>
                      <a:r>
                        <a:rPr b="1" i="0" lang="es-PE" sz="1000" u="none" strike="noStrike">
                          <a:latin typeface="Calibri"/>
                          <a:ea typeface="Calibri"/>
                          <a:cs typeface="Calibri"/>
                          <a:sym typeface="Calibri"/>
                        </a:rPr>
                        <a:t> </a:t>
                      </a:r>
                      <a:endParaRPr sz="1800"/>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09100">
                <a:tc gridSpan="5">
                  <a:txBody>
                    <a:bodyPr/>
                    <a:lstStyle/>
                    <a:p>
                      <a:pPr indent="0" lvl="0" marL="0" marR="0" rtl="0" algn="l">
                        <a:spcBef>
                          <a:spcPts val="0"/>
                        </a:spcBef>
                        <a:spcAft>
                          <a:spcPts val="0"/>
                        </a:spcAft>
                        <a:buClr>
                          <a:schemeClr val="dk1"/>
                        </a:buClr>
                        <a:buSzPts val="600"/>
                        <a:buFont typeface="Calibri"/>
                        <a:buNone/>
                      </a:pPr>
                      <a:r>
                        <a:rPr b="1" i="0" lang="es-PE" sz="600" u="none" strike="noStrike">
                          <a:latin typeface="Calibri"/>
                          <a:ea typeface="Calibri"/>
                          <a:cs typeface="Calibri"/>
                          <a:sym typeface="Calibri"/>
                        </a:rPr>
                        <a:t>Nombre del Proyecto:  Implementación de una aplicación móvil para la Fuerza de Ventas</a:t>
                      </a:r>
                      <a:endParaRPr sz="1800"/>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hMerge="1"/>
                <a:tc hMerge="1"/>
                <a:tc hMerge="1"/>
                <a:tc>
                  <a:txBody>
                    <a:bodyPr/>
                    <a:lstStyle/>
                    <a:p>
                      <a:pPr indent="0" lvl="0" marL="0" marR="0" rtl="0" algn="ctr">
                        <a:spcBef>
                          <a:spcPts val="0"/>
                        </a:spcBef>
                        <a:spcAft>
                          <a:spcPts val="0"/>
                        </a:spcAft>
                        <a:buClr>
                          <a:schemeClr val="dk1"/>
                        </a:buClr>
                        <a:buSzPts val="600"/>
                        <a:buFont typeface="Arial"/>
                        <a:buNone/>
                      </a:pPr>
                      <a:r>
                        <a:t/>
                      </a:r>
                      <a:endParaRPr b="0" i="0" sz="600" u="none" strike="noStrike">
                        <a:latin typeface="Calibri"/>
                        <a:ea typeface="Calibri"/>
                        <a:cs typeface="Calibri"/>
                        <a:sym typeface="Calibri"/>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600"/>
                        <a:buFont typeface="Arial"/>
                        <a:buNone/>
                      </a:pPr>
                      <a:r>
                        <a:t/>
                      </a:r>
                      <a:endParaRPr b="0" i="0" sz="600" u="none" strike="noStrike">
                        <a:latin typeface="Calibri"/>
                        <a:ea typeface="Calibri"/>
                        <a:cs typeface="Calibri"/>
                        <a:sym typeface="Calibri"/>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600"/>
                        <a:buFont typeface="Arial"/>
                        <a:buNone/>
                      </a:pPr>
                      <a:r>
                        <a:t/>
                      </a:r>
                      <a:endParaRPr b="0" i="0" sz="600" u="none" strike="noStrike">
                        <a:latin typeface="Calibri"/>
                        <a:ea typeface="Calibri"/>
                        <a:cs typeface="Calibri"/>
                        <a:sym typeface="Calibri"/>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600"/>
                        <a:buFont typeface="Arial"/>
                        <a:buNone/>
                      </a:pPr>
                      <a:r>
                        <a:t/>
                      </a:r>
                      <a:endParaRPr b="0" i="0" sz="600" u="none" strike="noStrike">
                        <a:latin typeface="Calibri"/>
                        <a:ea typeface="Calibri"/>
                        <a:cs typeface="Calibri"/>
                        <a:sym typeface="Calibri"/>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600"/>
                        <a:buFont typeface="Arial"/>
                        <a:buNone/>
                      </a:pPr>
                      <a:r>
                        <a:t/>
                      </a:r>
                      <a:endParaRPr b="0" i="0" sz="600" u="none" strike="noStrike">
                        <a:latin typeface="Calibri"/>
                        <a:ea typeface="Calibri"/>
                        <a:cs typeface="Calibri"/>
                        <a:sym typeface="Calibri"/>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600"/>
                        <a:buFont typeface="Arial"/>
                        <a:buNone/>
                      </a:pPr>
                      <a:r>
                        <a:t/>
                      </a:r>
                      <a:endParaRPr b="0" i="0" sz="600" u="none" strike="noStrike">
                        <a:latin typeface="Calibri"/>
                        <a:ea typeface="Calibri"/>
                        <a:cs typeface="Calibri"/>
                        <a:sym typeface="Calibri"/>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600"/>
                        <a:buFont typeface="Arial"/>
                        <a:buNone/>
                      </a:pPr>
                      <a:r>
                        <a:t/>
                      </a:r>
                      <a:endParaRPr b="0" i="0" sz="600" u="none" strike="noStrike">
                        <a:latin typeface="Calibri"/>
                        <a:ea typeface="Calibri"/>
                        <a:cs typeface="Calibri"/>
                        <a:sym typeface="Calibri"/>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600"/>
                        <a:buFont typeface="Arial"/>
                        <a:buNone/>
                      </a:pPr>
                      <a:r>
                        <a:t/>
                      </a:r>
                      <a:endParaRPr b="0" i="0" sz="600" u="none" strike="noStrike">
                        <a:latin typeface="Calibri"/>
                        <a:ea typeface="Calibri"/>
                        <a:cs typeface="Calibri"/>
                        <a:sym typeface="Calibri"/>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09100">
                <a:tc gridSpan="4">
                  <a:txBody>
                    <a:bodyPr/>
                    <a:lstStyle/>
                    <a:p>
                      <a:pPr indent="0" lvl="0" marL="0" marR="0" rtl="0" algn="l">
                        <a:spcBef>
                          <a:spcPts val="0"/>
                        </a:spcBef>
                        <a:spcAft>
                          <a:spcPts val="0"/>
                        </a:spcAft>
                        <a:buClr>
                          <a:schemeClr val="dk1"/>
                        </a:buClr>
                        <a:buSzPts val="600"/>
                        <a:buFont typeface="Calibri"/>
                        <a:buNone/>
                      </a:pPr>
                      <a:r>
                        <a:rPr b="1" i="0" lang="es-PE" sz="600" u="none" strike="noStrike">
                          <a:latin typeface="Calibri"/>
                          <a:ea typeface="Calibri"/>
                          <a:cs typeface="Calibri"/>
                          <a:sym typeface="Calibri"/>
                        </a:rPr>
                        <a:t>Gerente del Proyecto:  Javier Pérez</a:t>
                      </a:r>
                      <a:endParaRPr sz="1800"/>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A5A5A5"/>
                      </a:solidFill>
                      <a:prstDash val="solid"/>
                      <a:round/>
                      <a:headEnd len="sm" w="sm" type="none"/>
                      <a:tailEnd len="sm" w="sm" type="none"/>
                    </a:lnB>
                  </a:tcPr>
                </a:tc>
                <a:tc hMerge="1"/>
                <a:tc hMerge="1"/>
                <a:tc hMerge="1"/>
                <a:tc>
                  <a:txBody>
                    <a:bodyPr/>
                    <a:lstStyle/>
                    <a:p>
                      <a:pPr indent="0" lvl="0" marL="0" marR="0" rtl="0" algn="ctr">
                        <a:spcBef>
                          <a:spcPts val="0"/>
                        </a:spcBef>
                        <a:spcAft>
                          <a:spcPts val="0"/>
                        </a:spcAft>
                        <a:buClr>
                          <a:schemeClr val="dk1"/>
                        </a:buClr>
                        <a:buSzPts val="600"/>
                        <a:buFont typeface="Arial"/>
                        <a:buNone/>
                      </a:pPr>
                      <a:r>
                        <a:t/>
                      </a:r>
                      <a:endParaRPr b="0" i="0" sz="600" u="none" strike="noStrike">
                        <a:latin typeface="Calibri"/>
                        <a:ea typeface="Calibri"/>
                        <a:cs typeface="Calibri"/>
                        <a:sym typeface="Calibri"/>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A5A5A5"/>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600"/>
                        <a:buFont typeface="Calibri"/>
                        <a:buNone/>
                      </a:pPr>
                      <a:r>
                        <a:rPr b="0" i="0" lang="es-PE" sz="600" u="none" strike="noStrike">
                          <a:latin typeface="Calibri"/>
                          <a:ea typeface="Calibri"/>
                          <a:cs typeface="Calibri"/>
                          <a:sym typeface="Calibri"/>
                        </a:rPr>
                        <a:t> </a:t>
                      </a:r>
                      <a:endParaRPr sz="1800"/>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A5A5A5"/>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600"/>
                        <a:buFont typeface="Arial"/>
                        <a:buNone/>
                      </a:pPr>
                      <a:r>
                        <a:t/>
                      </a:r>
                      <a:endParaRPr b="0" i="0" sz="600" u="none" strike="noStrike">
                        <a:latin typeface="Calibri"/>
                        <a:ea typeface="Calibri"/>
                        <a:cs typeface="Calibri"/>
                        <a:sym typeface="Calibri"/>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A5A5A5"/>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600"/>
                        <a:buFont typeface="Arial"/>
                        <a:buNone/>
                      </a:pPr>
                      <a:r>
                        <a:t/>
                      </a:r>
                      <a:endParaRPr b="0" i="0" sz="600" u="none" strike="noStrike">
                        <a:latin typeface="Calibri"/>
                        <a:ea typeface="Calibri"/>
                        <a:cs typeface="Calibri"/>
                        <a:sym typeface="Calibri"/>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A5A5A5"/>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600"/>
                        <a:buFont typeface="Arial"/>
                        <a:buNone/>
                      </a:pPr>
                      <a:r>
                        <a:t/>
                      </a:r>
                      <a:endParaRPr b="0" i="0" sz="600" u="none" strike="noStrike">
                        <a:latin typeface="Calibri"/>
                        <a:ea typeface="Calibri"/>
                        <a:cs typeface="Calibri"/>
                        <a:sym typeface="Calibri"/>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A5A5A5"/>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600"/>
                        <a:buFont typeface="Arial"/>
                        <a:buNone/>
                      </a:pPr>
                      <a:r>
                        <a:t/>
                      </a:r>
                      <a:endParaRPr b="0" i="0" sz="600" u="none" strike="noStrike">
                        <a:latin typeface="Calibri"/>
                        <a:ea typeface="Calibri"/>
                        <a:cs typeface="Calibri"/>
                        <a:sym typeface="Calibri"/>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A5A5A5"/>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600"/>
                        <a:buFont typeface="Arial"/>
                        <a:buNone/>
                      </a:pPr>
                      <a:r>
                        <a:t/>
                      </a:r>
                      <a:endParaRPr b="0" i="0" sz="600" u="none" strike="noStrike">
                        <a:latin typeface="Calibri"/>
                        <a:ea typeface="Calibri"/>
                        <a:cs typeface="Calibri"/>
                        <a:sym typeface="Calibri"/>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A5A5A5"/>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600"/>
                        <a:buFont typeface="Arial"/>
                        <a:buNone/>
                      </a:pPr>
                      <a:r>
                        <a:t/>
                      </a:r>
                      <a:endParaRPr b="0" i="0" sz="600" u="none" strike="noStrike">
                        <a:latin typeface="Calibri"/>
                        <a:ea typeface="Calibri"/>
                        <a:cs typeface="Calibri"/>
                        <a:sym typeface="Calibri"/>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A5A5A5"/>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600"/>
                        <a:buFont typeface="Arial"/>
                        <a:buNone/>
                      </a:pPr>
                      <a:r>
                        <a:t/>
                      </a:r>
                      <a:endParaRPr b="0" i="0" sz="600" u="none" strike="noStrike">
                        <a:latin typeface="Calibri"/>
                        <a:ea typeface="Calibri"/>
                        <a:cs typeface="Calibri"/>
                        <a:sym typeface="Calibri"/>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A5A5A5"/>
                      </a:solidFill>
                      <a:prstDash val="solid"/>
                      <a:round/>
                      <a:headEnd len="sm" w="sm" type="none"/>
                      <a:tailEnd len="sm" w="sm" type="none"/>
                    </a:lnB>
                  </a:tcPr>
                </a:tc>
              </a:tr>
              <a:tr h="314700">
                <a:tc gridSpan="4">
                  <a:txBody>
                    <a:bodyPr/>
                    <a:lstStyle/>
                    <a:p>
                      <a:pPr indent="0" lvl="0" marL="0" marR="0" rtl="0" algn="ctr">
                        <a:spcBef>
                          <a:spcPts val="0"/>
                        </a:spcBef>
                        <a:spcAft>
                          <a:spcPts val="0"/>
                        </a:spcAft>
                        <a:buClr>
                          <a:schemeClr val="dk1"/>
                        </a:buClr>
                        <a:buSzPts val="700"/>
                        <a:buFont typeface="Calibri"/>
                        <a:buNone/>
                      </a:pPr>
                      <a:r>
                        <a:rPr b="1" i="0" lang="es-PE" sz="700" u="none" strike="noStrike">
                          <a:latin typeface="Calibri"/>
                          <a:ea typeface="Calibri"/>
                          <a:cs typeface="Calibri"/>
                          <a:sym typeface="Calibri"/>
                        </a:rPr>
                        <a:t>Descripción</a:t>
                      </a:r>
                      <a:endParaRPr sz="1800"/>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FC000"/>
                    </a:solidFill>
                  </a:tcPr>
                </a:tc>
                <a:tc hMerge="1"/>
                <a:tc hMerge="1"/>
                <a:tc hMerge="1"/>
                <a:tc>
                  <a:txBody>
                    <a:bodyPr/>
                    <a:lstStyle/>
                    <a:p>
                      <a:pPr indent="0" lvl="0" marL="0" marR="0" rtl="0" algn="ctr">
                        <a:spcBef>
                          <a:spcPts val="0"/>
                        </a:spcBef>
                        <a:spcAft>
                          <a:spcPts val="0"/>
                        </a:spcAft>
                        <a:buClr>
                          <a:schemeClr val="dk1"/>
                        </a:buClr>
                        <a:buSzPts val="700"/>
                        <a:buFont typeface="Calibri"/>
                        <a:buNone/>
                      </a:pPr>
                      <a:r>
                        <a:rPr b="1" i="0" lang="es-PE" sz="700" u="none" strike="noStrike">
                          <a:latin typeface="Calibri"/>
                          <a:ea typeface="Calibri"/>
                          <a:cs typeface="Calibri"/>
                          <a:sym typeface="Calibri"/>
                        </a:rPr>
                        <a:t> </a:t>
                      </a:r>
                      <a:endParaRPr sz="1800"/>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FC000"/>
                    </a:solidFill>
                  </a:tcPr>
                </a:tc>
                <a:tc gridSpan="4">
                  <a:txBody>
                    <a:bodyPr/>
                    <a:lstStyle/>
                    <a:p>
                      <a:pPr indent="0" lvl="0" marL="0" marR="0" rtl="0" algn="ctr">
                        <a:spcBef>
                          <a:spcPts val="0"/>
                        </a:spcBef>
                        <a:spcAft>
                          <a:spcPts val="0"/>
                        </a:spcAft>
                        <a:buClr>
                          <a:schemeClr val="dk1"/>
                        </a:buClr>
                        <a:buSzPts val="700"/>
                        <a:buFont typeface="Calibri"/>
                        <a:buNone/>
                      </a:pPr>
                      <a:r>
                        <a:rPr b="1" i="0" lang="es-PE" sz="700" u="none" strike="noStrike">
                          <a:latin typeface="Calibri"/>
                          <a:ea typeface="Calibri"/>
                          <a:cs typeface="Calibri"/>
                          <a:sym typeface="Calibri"/>
                        </a:rPr>
                        <a:t>Análisis</a:t>
                      </a:r>
                      <a:endParaRPr sz="1800"/>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92D050"/>
                    </a:solidFill>
                  </a:tcPr>
                </a:tc>
                <a:tc hMerge="1"/>
                <a:tc hMerge="1"/>
                <a:tc hMerge="1"/>
                <a:tc>
                  <a:txBody>
                    <a:bodyPr/>
                    <a:lstStyle/>
                    <a:p>
                      <a:pPr indent="0" lvl="0" marL="0" marR="0" rtl="0" algn="ctr">
                        <a:spcBef>
                          <a:spcPts val="0"/>
                        </a:spcBef>
                        <a:spcAft>
                          <a:spcPts val="0"/>
                        </a:spcAft>
                        <a:buClr>
                          <a:srgbClr val="FFFFFF"/>
                        </a:buClr>
                        <a:buSzPts val="700"/>
                        <a:buFont typeface="Calibri"/>
                        <a:buNone/>
                      </a:pPr>
                      <a:r>
                        <a:rPr b="1" i="0" lang="es-PE" sz="700" u="none" strike="noStrike">
                          <a:solidFill>
                            <a:srgbClr val="FFFFFF"/>
                          </a:solidFill>
                          <a:latin typeface="Calibri"/>
                          <a:ea typeface="Calibri"/>
                          <a:cs typeface="Calibri"/>
                          <a:sym typeface="Calibri"/>
                        </a:rPr>
                        <a:t>Tipo de Estrategia</a:t>
                      </a:r>
                      <a:endParaRPr sz="1800"/>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E56E29"/>
                    </a:solidFill>
                  </a:tcPr>
                </a:tc>
                <a:tc gridSpan="3">
                  <a:txBody>
                    <a:bodyPr/>
                    <a:lstStyle/>
                    <a:p>
                      <a:pPr indent="0" lvl="0" marL="0" marR="0" rtl="0" algn="ctr">
                        <a:spcBef>
                          <a:spcPts val="0"/>
                        </a:spcBef>
                        <a:spcAft>
                          <a:spcPts val="0"/>
                        </a:spcAft>
                        <a:buClr>
                          <a:srgbClr val="FFFFFF"/>
                        </a:buClr>
                        <a:buSzPts val="700"/>
                        <a:buFont typeface="Calibri"/>
                        <a:buNone/>
                      </a:pPr>
                      <a:r>
                        <a:rPr b="1" i="0" lang="es-PE" sz="700" u="none" strike="noStrike">
                          <a:solidFill>
                            <a:srgbClr val="FFFFFF"/>
                          </a:solidFill>
                          <a:latin typeface="Calibri"/>
                          <a:ea typeface="Calibri"/>
                          <a:cs typeface="Calibri"/>
                          <a:sym typeface="Calibri"/>
                        </a:rPr>
                        <a:t>Plan de Respuesta</a:t>
                      </a:r>
                      <a:endParaRPr sz="1800"/>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00B1C2"/>
                    </a:solidFill>
                  </a:tcPr>
                </a:tc>
                <a:tc hMerge="1"/>
                <a:tc hMerge="1"/>
              </a:tr>
              <a:tr h="440600">
                <a:tc>
                  <a:txBody>
                    <a:bodyPr/>
                    <a:lstStyle/>
                    <a:p>
                      <a:pPr indent="0" lvl="0" marL="0" marR="0" rtl="0" algn="ctr">
                        <a:spcBef>
                          <a:spcPts val="0"/>
                        </a:spcBef>
                        <a:spcAft>
                          <a:spcPts val="0"/>
                        </a:spcAft>
                        <a:buClr>
                          <a:schemeClr val="dk1"/>
                        </a:buClr>
                        <a:buSzPts val="600"/>
                        <a:buFont typeface="Calibri"/>
                        <a:buNone/>
                      </a:pPr>
                      <a:r>
                        <a:rPr b="1" i="0" lang="es-PE" sz="600" u="none" strike="noStrike">
                          <a:latin typeface="Calibri"/>
                          <a:ea typeface="Calibri"/>
                          <a:cs typeface="Calibri"/>
                          <a:sym typeface="Calibri"/>
                        </a:rPr>
                        <a:t>Cod.</a:t>
                      </a:r>
                      <a:endParaRPr sz="1600"/>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Clr>
                          <a:schemeClr val="dk1"/>
                        </a:buClr>
                        <a:buSzPts val="600"/>
                        <a:buFont typeface="Calibri"/>
                        <a:buNone/>
                      </a:pPr>
                      <a:r>
                        <a:rPr b="1" i="0" lang="es-PE" sz="600" u="none" strike="noStrike">
                          <a:latin typeface="Calibri"/>
                          <a:ea typeface="Calibri"/>
                          <a:cs typeface="Calibri"/>
                          <a:sym typeface="Calibri"/>
                        </a:rPr>
                        <a:t>Fecha Identific</a:t>
                      </a:r>
                      <a:endParaRPr sz="1600"/>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Clr>
                          <a:schemeClr val="dk1"/>
                        </a:buClr>
                        <a:buSzPts val="600"/>
                        <a:buFont typeface="Calibri"/>
                        <a:buNone/>
                      </a:pPr>
                      <a:r>
                        <a:rPr b="1" i="0" lang="es-PE" sz="600" u="none" strike="noStrike">
                          <a:latin typeface="Calibri"/>
                          <a:ea typeface="Calibri"/>
                          <a:cs typeface="Calibri"/>
                          <a:sym typeface="Calibri"/>
                        </a:rPr>
                        <a:t>Identificado por</a:t>
                      </a:r>
                      <a:endParaRPr sz="1600"/>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Clr>
                          <a:schemeClr val="dk1"/>
                        </a:buClr>
                        <a:buSzPts val="600"/>
                        <a:buFont typeface="Calibri"/>
                        <a:buNone/>
                      </a:pPr>
                      <a:r>
                        <a:rPr b="1" i="0" lang="es-PE" sz="600" u="none" strike="noStrike">
                          <a:latin typeface="Calibri"/>
                          <a:ea typeface="Calibri"/>
                          <a:cs typeface="Calibri"/>
                          <a:sym typeface="Calibri"/>
                        </a:rPr>
                        <a:t>Descripción del Riesgo</a:t>
                      </a:r>
                      <a:endParaRPr sz="1600"/>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Clr>
                          <a:schemeClr val="dk1"/>
                        </a:buClr>
                        <a:buSzPts val="600"/>
                        <a:buFont typeface="Calibri"/>
                        <a:buNone/>
                      </a:pPr>
                      <a:r>
                        <a:rPr b="1" i="0" lang="es-PE" sz="600" u="none" strike="noStrike">
                          <a:latin typeface="Calibri"/>
                          <a:ea typeface="Calibri"/>
                          <a:cs typeface="Calibri"/>
                          <a:sym typeface="Calibri"/>
                        </a:rPr>
                        <a:t>Categoría</a:t>
                      </a:r>
                      <a:endParaRPr sz="1600"/>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Clr>
                          <a:schemeClr val="dk1"/>
                        </a:buClr>
                        <a:buSzPts val="600"/>
                        <a:buFont typeface="Calibri"/>
                        <a:buNone/>
                      </a:pPr>
                      <a:r>
                        <a:rPr b="1" i="0" lang="es-PE" sz="600" u="none" strike="noStrike">
                          <a:latin typeface="Calibri"/>
                          <a:ea typeface="Calibri"/>
                          <a:cs typeface="Calibri"/>
                          <a:sym typeface="Calibri"/>
                        </a:rPr>
                        <a:t>Descripción del Impacto</a:t>
                      </a:r>
                      <a:endParaRPr sz="1600"/>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Clr>
                          <a:schemeClr val="dk1"/>
                        </a:buClr>
                        <a:buSzPts val="600"/>
                        <a:buFont typeface="Calibri"/>
                        <a:buNone/>
                      </a:pPr>
                      <a:r>
                        <a:rPr b="1" i="0" lang="es-PE" sz="600" u="none" strike="noStrike">
                          <a:latin typeface="Calibri"/>
                          <a:ea typeface="Calibri"/>
                          <a:cs typeface="Calibri"/>
                          <a:sym typeface="Calibri"/>
                        </a:rPr>
                        <a:t>Impacto</a:t>
                      </a:r>
                      <a:endParaRPr sz="1600"/>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Clr>
                          <a:schemeClr val="dk1"/>
                        </a:buClr>
                        <a:buSzPts val="600"/>
                        <a:buFont typeface="Calibri"/>
                        <a:buNone/>
                      </a:pPr>
                      <a:r>
                        <a:rPr b="1" i="0" lang="es-PE" sz="600" u="none" strike="noStrike">
                          <a:latin typeface="Calibri"/>
                          <a:ea typeface="Calibri"/>
                          <a:cs typeface="Calibri"/>
                          <a:sym typeface="Calibri"/>
                        </a:rPr>
                        <a:t>Prob</a:t>
                      </a:r>
                      <a:endParaRPr sz="1600"/>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Clr>
                          <a:schemeClr val="dk1"/>
                        </a:buClr>
                        <a:buSzPts val="600"/>
                        <a:buFont typeface="Calibri"/>
                        <a:buNone/>
                      </a:pPr>
                      <a:r>
                        <a:rPr b="1" i="0" lang="es-PE" sz="600" u="none" strike="noStrike">
                          <a:latin typeface="Calibri"/>
                          <a:ea typeface="Calibri"/>
                          <a:cs typeface="Calibri"/>
                          <a:sym typeface="Calibri"/>
                        </a:rPr>
                        <a:t>Prioridad</a:t>
                      </a:r>
                      <a:endParaRPr sz="1600"/>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Clr>
                          <a:schemeClr val="dk1"/>
                        </a:buClr>
                        <a:buSzPts val="600"/>
                        <a:buFont typeface="Calibri"/>
                        <a:buNone/>
                      </a:pPr>
                      <a:r>
                        <a:rPr b="1" i="0" lang="es-PE" sz="600" u="none" strike="noStrike">
                          <a:latin typeface="Calibri"/>
                          <a:ea typeface="Calibri"/>
                          <a:cs typeface="Calibri"/>
                          <a:sym typeface="Calibri"/>
                        </a:rPr>
                        <a:t>Tipo</a:t>
                      </a:r>
                      <a:endParaRPr sz="1600"/>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Clr>
                          <a:schemeClr val="dk1"/>
                        </a:buClr>
                        <a:buSzPts val="600"/>
                        <a:buFont typeface="Calibri"/>
                        <a:buNone/>
                      </a:pPr>
                      <a:r>
                        <a:rPr b="1" i="0" lang="es-PE" sz="600" u="none" strike="noStrike">
                          <a:latin typeface="Calibri"/>
                          <a:ea typeface="Calibri"/>
                          <a:cs typeface="Calibri"/>
                          <a:sym typeface="Calibri"/>
                        </a:rPr>
                        <a:t>Plan de Acción</a:t>
                      </a:r>
                      <a:endParaRPr sz="1600"/>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Clr>
                          <a:schemeClr val="dk1"/>
                        </a:buClr>
                        <a:buSzPts val="600"/>
                        <a:buFont typeface="Calibri"/>
                        <a:buNone/>
                      </a:pPr>
                      <a:r>
                        <a:rPr b="1" i="0" lang="es-PE" sz="600" u="none" strike="noStrike">
                          <a:latin typeface="Calibri"/>
                          <a:ea typeface="Calibri"/>
                          <a:cs typeface="Calibri"/>
                          <a:sym typeface="Calibri"/>
                        </a:rPr>
                        <a:t>Responsable</a:t>
                      </a:r>
                      <a:endParaRPr sz="1600"/>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Clr>
                          <a:schemeClr val="dk1"/>
                        </a:buClr>
                        <a:buSzPts val="600"/>
                        <a:buFont typeface="Calibri"/>
                        <a:buNone/>
                      </a:pPr>
                      <a:r>
                        <a:rPr b="1" i="0" lang="es-PE" sz="600" u="none" strike="noStrike">
                          <a:latin typeface="Calibri"/>
                          <a:ea typeface="Calibri"/>
                          <a:cs typeface="Calibri"/>
                          <a:sym typeface="Calibri"/>
                        </a:rPr>
                        <a:t>Costo</a:t>
                      </a:r>
                      <a:endParaRPr sz="1600"/>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D8D8D8"/>
                    </a:solidFill>
                  </a:tcPr>
                </a:tc>
              </a:tr>
              <a:tr h="686075">
                <a:tc>
                  <a:txBody>
                    <a:bodyPr/>
                    <a:lstStyle/>
                    <a:p>
                      <a:pPr indent="0" lvl="0" marL="0" marR="0" rtl="0" algn="ctr">
                        <a:spcBef>
                          <a:spcPts val="0"/>
                        </a:spcBef>
                        <a:spcAft>
                          <a:spcPts val="0"/>
                        </a:spcAft>
                        <a:buClr>
                          <a:schemeClr val="dk1"/>
                        </a:buClr>
                        <a:buSzPts val="600"/>
                        <a:buFont typeface="Calibri"/>
                        <a:buNone/>
                      </a:pPr>
                      <a:r>
                        <a:rPr b="0" i="0" lang="es-PE" sz="600" u="none" strike="noStrike">
                          <a:latin typeface="Calibri"/>
                          <a:ea typeface="Calibri"/>
                          <a:cs typeface="Calibri"/>
                          <a:sym typeface="Calibri"/>
                        </a:rPr>
                        <a:t>R1</a:t>
                      </a:r>
                      <a:endParaRPr sz="1800"/>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Clr>
                          <a:schemeClr val="dk1"/>
                        </a:buClr>
                        <a:buSzPts val="600"/>
                        <a:buFont typeface="Calibri"/>
                        <a:buNone/>
                      </a:pPr>
                      <a:r>
                        <a:rPr b="0" i="0" lang="es-PE" sz="600" u="none" strike="noStrike">
                          <a:latin typeface="Calibri"/>
                          <a:ea typeface="Calibri"/>
                          <a:cs typeface="Calibri"/>
                          <a:sym typeface="Calibri"/>
                        </a:rPr>
                        <a:t>13/05/2024</a:t>
                      </a:r>
                      <a:endParaRPr sz="1800"/>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Clr>
                          <a:schemeClr val="dk1"/>
                        </a:buClr>
                        <a:buSzPts val="600"/>
                        <a:buFont typeface="Calibri"/>
                        <a:buNone/>
                      </a:pPr>
                      <a:r>
                        <a:rPr b="0" i="0" lang="es-PE" sz="600" u="none" strike="noStrike">
                          <a:latin typeface="Calibri"/>
                          <a:ea typeface="Calibri"/>
                          <a:cs typeface="Calibri"/>
                          <a:sym typeface="Calibri"/>
                        </a:rPr>
                        <a:t>Raúl Arias</a:t>
                      </a:r>
                      <a:endParaRPr sz="1800"/>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Clr>
                          <a:schemeClr val="dk1"/>
                        </a:buClr>
                        <a:buSzPts val="600"/>
                        <a:buFont typeface="Calibri"/>
                        <a:buNone/>
                      </a:pPr>
                      <a:r>
                        <a:rPr b="0" i="0" lang="es-PE" sz="600" u="none" strike="noStrike">
                          <a:latin typeface="Calibri"/>
                          <a:ea typeface="Calibri"/>
                          <a:cs typeface="Calibri"/>
                          <a:sym typeface="Calibri"/>
                        </a:rPr>
                        <a:t>Debido a posible retraso de pagos es probable que el hardware requerido para las pruebas móviles no esté disponible en la fecha de la fase de implementación y pruebas lo cual generaría un retraso en proyecto.</a:t>
                      </a:r>
                      <a:endParaRPr sz="1800"/>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600"/>
                        <a:buFont typeface="Calibri"/>
                        <a:buNone/>
                      </a:pPr>
                      <a:r>
                        <a:rPr b="0" i="0" lang="es-PE" sz="600" u="none" strike="noStrike">
                          <a:latin typeface="Calibri"/>
                          <a:ea typeface="Calibri"/>
                          <a:cs typeface="Calibri"/>
                          <a:sym typeface="Calibri"/>
                        </a:rPr>
                        <a:t>Externo</a:t>
                      </a:r>
                      <a:endParaRPr sz="1800"/>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600"/>
                        <a:buFont typeface="Calibri"/>
                        <a:buNone/>
                      </a:pPr>
                      <a:r>
                        <a:rPr b="0" i="0" lang="es-PE" sz="600" u="none" strike="noStrike">
                          <a:latin typeface="Calibri"/>
                          <a:ea typeface="Calibri"/>
                          <a:cs typeface="Calibri"/>
                          <a:sym typeface="Calibri"/>
                        </a:rPr>
                        <a:t>Demora de 03 días en la ejecución de las pruebas móviles.</a:t>
                      </a:r>
                      <a:endParaRPr sz="1800"/>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600"/>
                        <a:buFont typeface="Calibri"/>
                        <a:buNone/>
                      </a:pPr>
                      <a:r>
                        <a:rPr b="0" i="0" lang="es-PE" sz="600" u="none" strike="noStrike">
                          <a:latin typeface="Calibri"/>
                          <a:ea typeface="Calibri"/>
                          <a:cs typeface="Calibri"/>
                          <a:sym typeface="Calibri"/>
                        </a:rPr>
                        <a:t>Alta</a:t>
                      </a:r>
                      <a:endParaRPr sz="1800"/>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600"/>
                        <a:buFont typeface="Calibri"/>
                        <a:buNone/>
                      </a:pPr>
                      <a:r>
                        <a:rPr b="0" i="0" lang="es-PE" sz="600" u="none" strike="noStrike">
                          <a:latin typeface="Calibri"/>
                          <a:ea typeface="Calibri"/>
                          <a:cs typeface="Calibri"/>
                          <a:sym typeface="Calibri"/>
                        </a:rPr>
                        <a:t>Alta</a:t>
                      </a:r>
                      <a:endParaRPr sz="1800"/>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600"/>
                        <a:buFont typeface="Calibri"/>
                        <a:buNone/>
                      </a:pPr>
                      <a:r>
                        <a:rPr b="0" i="0" lang="es-PE" sz="600" u="none" strike="noStrike">
                          <a:latin typeface="Calibri"/>
                          <a:ea typeface="Calibri"/>
                          <a:cs typeface="Calibri"/>
                          <a:sym typeface="Calibri"/>
                        </a:rPr>
                        <a:t>Alta</a:t>
                      </a:r>
                      <a:endParaRPr sz="1800"/>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600"/>
                        <a:buFont typeface="Calibri"/>
                        <a:buNone/>
                      </a:pPr>
                      <a:r>
                        <a:rPr b="0" i="0" lang="es-PE" sz="600" u="none" strike="noStrike">
                          <a:latin typeface="Calibri"/>
                          <a:ea typeface="Calibri"/>
                          <a:cs typeface="Calibri"/>
                          <a:sym typeface="Calibri"/>
                        </a:rPr>
                        <a:t>Evitar</a:t>
                      </a:r>
                      <a:endParaRPr sz="1800"/>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Clr>
                          <a:schemeClr val="dk1"/>
                        </a:buClr>
                        <a:buSzPts val="600"/>
                        <a:buFont typeface="Calibri"/>
                        <a:buNone/>
                      </a:pPr>
                      <a:r>
                        <a:rPr b="0" i="0" lang="es-PE" sz="600" u="none" strike="noStrike">
                          <a:latin typeface="Calibri"/>
                          <a:ea typeface="Calibri"/>
                          <a:cs typeface="Calibri"/>
                          <a:sym typeface="Calibri"/>
                        </a:rPr>
                        <a:t>Solicitar a cliente la adquisición de un equipo móvil con sistema operativo android 2.2 para las pruebas de funcionalidad una vez elaborado el cronograma.</a:t>
                      </a:r>
                      <a:endParaRPr sz="1800"/>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Clr>
                          <a:schemeClr val="dk1"/>
                        </a:buClr>
                        <a:buSzPts val="600"/>
                        <a:buFont typeface="Calibri"/>
                        <a:buNone/>
                      </a:pPr>
                      <a:r>
                        <a:rPr b="0" i="0" lang="es-PE" sz="600" u="none" strike="noStrike">
                          <a:latin typeface="Calibri"/>
                          <a:ea typeface="Calibri"/>
                          <a:cs typeface="Calibri"/>
                          <a:sym typeface="Calibri"/>
                        </a:rPr>
                        <a:t>Luis Tong</a:t>
                      </a:r>
                      <a:endParaRPr sz="1800"/>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Clr>
                          <a:schemeClr val="dk1"/>
                        </a:buClr>
                        <a:buSzPts val="600"/>
                        <a:buFont typeface="Calibri"/>
                        <a:buNone/>
                      </a:pPr>
                      <a:r>
                        <a:rPr b="0" i="0" lang="es-PE" sz="600" u="none" strike="noStrike">
                          <a:latin typeface="Calibri"/>
                          <a:ea typeface="Calibri"/>
                          <a:cs typeface="Calibri"/>
                          <a:sym typeface="Calibri"/>
                        </a:rPr>
                        <a:t> S/      600.00 </a:t>
                      </a:r>
                      <a:endParaRPr sz="1800"/>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r>
              <a:tr h="736425">
                <a:tc>
                  <a:txBody>
                    <a:bodyPr/>
                    <a:lstStyle/>
                    <a:p>
                      <a:pPr indent="0" lvl="0" marL="0" marR="0" rtl="0" algn="ctr">
                        <a:spcBef>
                          <a:spcPts val="0"/>
                        </a:spcBef>
                        <a:spcAft>
                          <a:spcPts val="0"/>
                        </a:spcAft>
                        <a:buClr>
                          <a:schemeClr val="dk1"/>
                        </a:buClr>
                        <a:buSzPts val="600"/>
                        <a:buFont typeface="Calibri"/>
                        <a:buNone/>
                      </a:pPr>
                      <a:r>
                        <a:rPr b="0" i="0" lang="es-PE" sz="600" u="none" strike="noStrike">
                          <a:latin typeface="Calibri"/>
                          <a:ea typeface="Calibri"/>
                          <a:cs typeface="Calibri"/>
                          <a:sym typeface="Calibri"/>
                        </a:rPr>
                        <a:t>R2</a:t>
                      </a:r>
                      <a:endParaRPr sz="1800"/>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Clr>
                          <a:schemeClr val="dk1"/>
                        </a:buClr>
                        <a:buSzPts val="600"/>
                        <a:buFont typeface="Calibri"/>
                        <a:buNone/>
                      </a:pPr>
                      <a:r>
                        <a:rPr b="0" i="0" lang="es-PE" sz="600" u="none" strike="noStrike">
                          <a:latin typeface="Calibri"/>
                          <a:ea typeface="Calibri"/>
                          <a:cs typeface="Calibri"/>
                          <a:sym typeface="Calibri"/>
                        </a:rPr>
                        <a:t>8/04/2024</a:t>
                      </a:r>
                      <a:endParaRPr sz="1800"/>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Clr>
                          <a:schemeClr val="dk1"/>
                        </a:buClr>
                        <a:buSzPts val="600"/>
                        <a:buFont typeface="Calibri"/>
                        <a:buNone/>
                      </a:pPr>
                      <a:r>
                        <a:rPr b="0" i="0" lang="es-PE" sz="600" u="none" strike="noStrike">
                          <a:latin typeface="Calibri"/>
                          <a:ea typeface="Calibri"/>
                          <a:cs typeface="Calibri"/>
                          <a:sym typeface="Calibri"/>
                        </a:rPr>
                        <a:t>Miguel Cerna</a:t>
                      </a:r>
                      <a:endParaRPr sz="1800"/>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Clr>
                          <a:schemeClr val="dk1"/>
                        </a:buClr>
                        <a:buSzPts val="600"/>
                        <a:buFont typeface="Calibri"/>
                        <a:buNone/>
                      </a:pPr>
                      <a:r>
                        <a:rPr b="0" i="0" lang="es-PE" sz="600" u="none" strike="noStrike">
                          <a:latin typeface="Calibri"/>
                          <a:ea typeface="Calibri"/>
                          <a:cs typeface="Calibri"/>
                          <a:sym typeface="Calibri"/>
                        </a:rPr>
                        <a:t>Debido a imprecisiones en las definiciones funcionales es posible que se produzcan solicitudes de cambio en las funcionalidades del producto lo cual impactaría en el tiempo de entrega del proyecto y en los costos asociados.</a:t>
                      </a:r>
                      <a:endParaRPr sz="1800"/>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600"/>
                        <a:buFont typeface="Calibri"/>
                        <a:buNone/>
                      </a:pPr>
                      <a:r>
                        <a:rPr b="0" i="0" lang="es-PE" sz="600" u="none" strike="noStrike">
                          <a:latin typeface="Calibri"/>
                          <a:ea typeface="Calibri"/>
                          <a:cs typeface="Calibri"/>
                          <a:sym typeface="Calibri"/>
                        </a:rPr>
                        <a:t>Gestión del Proyecto</a:t>
                      </a:r>
                      <a:endParaRPr sz="1800"/>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600"/>
                        <a:buFont typeface="Calibri"/>
                        <a:buNone/>
                      </a:pPr>
                      <a:r>
                        <a:rPr b="0" i="0" lang="es-PE" sz="600" u="none" strike="noStrike">
                          <a:latin typeface="Calibri"/>
                          <a:ea typeface="Calibri"/>
                          <a:cs typeface="Calibri"/>
                          <a:sym typeface="Calibri"/>
                        </a:rPr>
                        <a:t>Que se necesite incluir recursos adicionales y aumente un 15% el costo del proyecto.</a:t>
                      </a:r>
                      <a:endParaRPr sz="1800"/>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600"/>
                        <a:buFont typeface="Calibri"/>
                        <a:buNone/>
                      </a:pPr>
                      <a:r>
                        <a:rPr b="0" i="0" lang="es-PE" sz="600" u="none" strike="noStrike">
                          <a:latin typeface="Calibri"/>
                          <a:ea typeface="Calibri"/>
                          <a:cs typeface="Calibri"/>
                          <a:sym typeface="Calibri"/>
                        </a:rPr>
                        <a:t>Media</a:t>
                      </a:r>
                      <a:endParaRPr sz="1800"/>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600"/>
                        <a:buFont typeface="Calibri"/>
                        <a:buNone/>
                      </a:pPr>
                      <a:r>
                        <a:rPr b="0" i="0" lang="es-PE" sz="600" u="none" strike="noStrike">
                          <a:latin typeface="Calibri"/>
                          <a:ea typeface="Calibri"/>
                          <a:cs typeface="Calibri"/>
                          <a:sym typeface="Calibri"/>
                        </a:rPr>
                        <a:t>Baja</a:t>
                      </a:r>
                      <a:endParaRPr sz="1800"/>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600"/>
                        <a:buFont typeface="Calibri"/>
                        <a:buNone/>
                      </a:pPr>
                      <a:r>
                        <a:rPr b="0" i="0" lang="es-PE" sz="600" u="none" strike="noStrike">
                          <a:latin typeface="Calibri"/>
                          <a:ea typeface="Calibri"/>
                          <a:cs typeface="Calibri"/>
                          <a:sym typeface="Calibri"/>
                        </a:rPr>
                        <a:t>Media</a:t>
                      </a:r>
                      <a:endParaRPr sz="1800"/>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600"/>
                        <a:buFont typeface="Calibri"/>
                        <a:buNone/>
                      </a:pPr>
                      <a:r>
                        <a:rPr b="0" i="0" lang="es-PE" sz="600" u="none" strike="noStrike">
                          <a:latin typeface="Calibri"/>
                          <a:ea typeface="Calibri"/>
                          <a:cs typeface="Calibri"/>
                          <a:sym typeface="Calibri"/>
                        </a:rPr>
                        <a:t>Mitigar</a:t>
                      </a:r>
                      <a:endParaRPr sz="1800"/>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Clr>
                          <a:schemeClr val="dk1"/>
                        </a:buClr>
                        <a:buSzPts val="600"/>
                        <a:buFont typeface="Calibri"/>
                        <a:buNone/>
                      </a:pPr>
                      <a:r>
                        <a:rPr b="0" i="0" lang="es-PE" sz="600" u="none" strike="noStrike">
                          <a:latin typeface="Calibri"/>
                          <a:ea typeface="Calibri"/>
                          <a:cs typeface="Calibri"/>
                          <a:sym typeface="Calibri"/>
                        </a:rPr>
                        <a:t>Elaborar un plan de control de cambios haciendo de conocimiento del sponsor y cliente de que cada cambio impactará en la parte económica y en el tiempo de entrega.</a:t>
                      </a:r>
                      <a:endParaRPr sz="1800"/>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Clr>
                          <a:schemeClr val="dk1"/>
                        </a:buClr>
                        <a:buSzPts val="600"/>
                        <a:buFont typeface="Calibri"/>
                        <a:buNone/>
                      </a:pPr>
                      <a:r>
                        <a:rPr b="0" i="0" lang="es-PE" sz="600" u="none" strike="noStrike">
                          <a:latin typeface="Calibri"/>
                          <a:ea typeface="Calibri"/>
                          <a:cs typeface="Calibri"/>
                          <a:sym typeface="Calibri"/>
                        </a:rPr>
                        <a:t>César Díaz</a:t>
                      </a:r>
                      <a:endParaRPr sz="1800"/>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Clr>
                          <a:schemeClr val="dk1"/>
                        </a:buClr>
                        <a:buSzPts val="600"/>
                        <a:buFont typeface="Calibri"/>
                        <a:buNone/>
                      </a:pPr>
                      <a:r>
                        <a:rPr b="0" i="0" lang="es-PE" sz="600" u="none" strike="noStrike">
                          <a:latin typeface="Calibri"/>
                          <a:ea typeface="Calibri"/>
                          <a:cs typeface="Calibri"/>
                          <a:sym typeface="Calibri"/>
                        </a:rPr>
                        <a:t> S/             -   </a:t>
                      </a:r>
                      <a:endParaRPr sz="1800"/>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r>
              <a:tr h="749000">
                <a:tc>
                  <a:txBody>
                    <a:bodyPr/>
                    <a:lstStyle/>
                    <a:p>
                      <a:pPr indent="0" lvl="0" marL="0" marR="0" rtl="0" algn="ctr">
                        <a:spcBef>
                          <a:spcPts val="0"/>
                        </a:spcBef>
                        <a:spcAft>
                          <a:spcPts val="0"/>
                        </a:spcAft>
                        <a:buClr>
                          <a:schemeClr val="dk1"/>
                        </a:buClr>
                        <a:buSzPts val="600"/>
                        <a:buFont typeface="Calibri"/>
                        <a:buNone/>
                      </a:pPr>
                      <a:r>
                        <a:rPr b="0" i="0" lang="es-PE" sz="600" u="none" strike="noStrike">
                          <a:latin typeface="Calibri"/>
                          <a:ea typeface="Calibri"/>
                          <a:cs typeface="Calibri"/>
                          <a:sym typeface="Calibri"/>
                        </a:rPr>
                        <a:t>R3</a:t>
                      </a:r>
                      <a:endParaRPr sz="1800"/>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Clr>
                          <a:schemeClr val="dk1"/>
                        </a:buClr>
                        <a:buSzPts val="600"/>
                        <a:buFont typeface="Calibri"/>
                        <a:buNone/>
                      </a:pPr>
                      <a:r>
                        <a:rPr b="0" i="0" lang="es-PE" sz="600" u="none" strike="noStrike">
                          <a:latin typeface="Calibri"/>
                          <a:ea typeface="Calibri"/>
                          <a:cs typeface="Calibri"/>
                          <a:sym typeface="Calibri"/>
                        </a:rPr>
                        <a:t>3/03/2024</a:t>
                      </a:r>
                      <a:endParaRPr sz="1800"/>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Clr>
                          <a:schemeClr val="dk1"/>
                        </a:buClr>
                        <a:buSzPts val="600"/>
                        <a:buFont typeface="Calibri"/>
                        <a:buNone/>
                      </a:pPr>
                      <a:r>
                        <a:rPr b="0" i="0" lang="es-PE" sz="600" u="none" strike="noStrike">
                          <a:latin typeface="Calibri"/>
                          <a:ea typeface="Calibri"/>
                          <a:cs typeface="Calibri"/>
                          <a:sym typeface="Calibri"/>
                        </a:rPr>
                        <a:t>Luis Chávez</a:t>
                      </a:r>
                      <a:endParaRPr sz="1800"/>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Clr>
                          <a:schemeClr val="dk1"/>
                        </a:buClr>
                        <a:buSzPts val="600"/>
                        <a:buFont typeface="Calibri"/>
                        <a:buNone/>
                      </a:pPr>
                      <a:r>
                        <a:rPr b="0" i="0" lang="es-PE" sz="600" u="none" strike="noStrike">
                          <a:latin typeface="Calibri"/>
                          <a:ea typeface="Calibri"/>
                          <a:cs typeface="Calibri"/>
                          <a:sym typeface="Calibri"/>
                        </a:rPr>
                        <a:t>Debido a la falta de seguridad en las instalaciones del edificio es posible que exista un robo de los 2 servidores Blade cuando estos lleguen a la planta que se encuentra ubicada en una zona de alta ocurrencia delincuencial lo cual puede tendría un impacto en tiempos y costos.</a:t>
                      </a:r>
                      <a:endParaRPr sz="1800"/>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600"/>
                        <a:buFont typeface="Calibri"/>
                        <a:buNone/>
                      </a:pPr>
                      <a:r>
                        <a:rPr b="0" i="0" lang="es-PE" sz="600" u="none" strike="noStrike">
                          <a:latin typeface="Calibri"/>
                          <a:ea typeface="Calibri"/>
                          <a:cs typeface="Calibri"/>
                          <a:sym typeface="Calibri"/>
                        </a:rPr>
                        <a:t>Externo</a:t>
                      </a:r>
                      <a:endParaRPr sz="1800"/>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600"/>
                        <a:buFont typeface="Calibri"/>
                        <a:buNone/>
                      </a:pPr>
                      <a:r>
                        <a:rPr b="0" i="0" lang="es-PE" sz="600" u="none" strike="noStrike">
                          <a:latin typeface="Calibri"/>
                          <a:ea typeface="Calibri"/>
                          <a:cs typeface="Calibri"/>
                          <a:sym typeface="Calibri"/>
                        </a:rPr>
                        <a:t>Requerir de otros 45 días para solicitar la importación de nuevos servidores</a:t>
                      </a:r>
                      <a:endParaRPr sz="1800"/>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600"/>
                        <a:buFont typeface="Calibri"/>
                        <a:buNone/>
                      </a:pPr>
                      <a:r>
                        <a:rPr b="0" i="0" lang="es-PE" sz="600" u="none" strike="noStrike">
                          <a:latin typeface="Calibri"/>
                          <a:ea typeface="Calibri"/>
                          <a:cs typeface="Calibri"/>
                          <a:sym typeface="Calibri"/>
                        </a:rPr>
                        <a:t>Alta</a:t>
                      </a:r>
                      <a:endParaRPr sz="1800"/>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600"/>
                        <a:buFont typeface="Calibri"/>
                        <a:buNone/>
                      </a:pPr>
                      <a:r>
                        <a:rPr b="0" i="0" lang="es-PE" sz="600" u="none" strike="noStrike">
                          <a:latin typeface="Calibri"/>
                          <a:ea typeface="Calibri"/>
                          <a:cs typeface="Calibri"/>
                          <a:sym typeface="Calibri"/>
                        </a:rPr>
                        <a:t>Media</a:t>
                      </a:r>
                      <a:endParaRPr sz="1800"/>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600"/>
                        <a:buFont typeface="Calibri"/>
                        <a:buNone/>
                      </a:pPr>
                      <a:r>
                        <a:rPr b="0" i="0" lang="es-PE" sz="600" u="none" strike="noStrike">
                          <a:latin typeface="Calibri"/>
                          <a:ea typeface="Calibri"/>
                          <a:cs typeface="Calibri"/>
                          <a:sym typeface="Calibri"/>
                        </a:rPr>
                        <a:t>Baja</a:t>
                      </a:r>
                      <a:endParaRPr sz="1800"/>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600"/>
                        <a:buFont typeface="Calibri"/>
                        <a:buNone/>
                      </a:pPr>
                      <a:r>
                        <a:rPr b="0" i="0" lang="es-PE" sz="600" u="none" strike="noStrike">
                          <a:latin typeface="Calibri"/>
                          <a:ea typeface="Calibri"/>
                          <a:cs typeface="Calibri"/>
                          <a:sym typeface="Calibri"/>
                        </a:rPr>
                        <a:t>Transferir</a:t>
                      </a:r>
                      <a:endParaRPr sz="1800"/>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Clr>
                          <a:schemeClr val="dk1"/>
                        </a:buClr>
                        <a:buSzPts val="600"/>
                        <a:buFont typeface="Calibri"/>
                        <a:buNone/>
                      </a:pPr>
                      <a:r>
                        <a:rPr b="0" i="0" lang="es-PE" sz="600" u="none" strike="noStrike">
                          <a:latin typeface="Calibri"/>
                          <a:ea typeface="Calibri"/>
                          <a:cs typeface="Calibri"/>
                          <a:sym typeface="Calibri"/>
                        </a:rPr>
                        <a:t>Comprar una póliza de seguros contra robos protegiendo los servidores.</a:t>
                      </a:r>
                      <a:endParaRPr sz="1800"/>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Clr>
                          <a:schemeClr val="dk1"/>
                        </a:buClr>
                        <a:buSzPts val="600"/>
                        <a:buFont typeface="Calibri"/>
                        <a:buNone/>
                      </a:pPr>
                      <a:r>
                        <a:rPr b="0" i="0" lang="es-PE" sz="600" u="none" strike="noStrike">
                          <a:latin typeface="Calibri"/>
                          <a:ea typeface="Calibri"/>
                          <a:cs typeface="Calibri"/>
                          <a:sym typeface="Calibri"/>
                        </a:rPr>
                        <a:t>Luis Chávez</a:t>
                      </a:r>
                      <a:endParaRPr sz="1800"/>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Clr>
                          <a:schemeClr val="dk1"/>
                        </a:buClr>
                        <a:buSzPts val="600"/>
                        <a:buFont typeface="Calibri"/>
                        <a:buNone/>
                      </a:pPr>
                      <a:r>
                        <a:rPr b="0" i="0" lang="es-PE" sz="600" u="none" strike="noStrike">
                          <a:latin typeface="Calibri"/>
                          <a:ea typeface="Calibri"/>
                          <a:cs typeface="Calibri"/>
                          <a:sym typeface="Calibri"/>
                        </a:rPr>
                        <a:t> S/   2,000.00 </a:t>
                      </a:r>
                      <a:endParaRPr sz="1800"/>
                    </a:p>
                  </a:txBody>
                  <a:tcPr marT="0" marB="0" marR="0" marL="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r>
            </a:tbl>
          </a:graphicData>
        </a:graphic>
      </p:graphicFrame>
      <p:sp>
        <p:nvSpPr>
          <p:cNvPr id="832" name="Google Shape;832;p48"/>
          <p:cNvSpPr txBox="1"/>
          <p:nvPr/>
        </p:nvSpPr>
        <p:spPr>
          <a:xfrm>
            <a:off x="503238" y="912813"/>
            <a:ext cx="5298657"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chemeClr val="dk1"/>
              </a:buClr>
              <a:buSzPts val="1800"/>
              <a:buFont typeface="Calibri"/>
              <a:buNone/>
            </a:pPr>
            <a:r>
              <a:rPr b="1" lang="es-PE" sz="1800">
                <a:solidFill>
                  <a:schemeClr val="dk1"/>
                </a:solidFill>
                <a:latin typeface="Calibri"/>
                <a:ea typeface="Calibri"/>
                <a:cs typeface="Calibri"/>
                <a:sym typeface="Calibri"/>
              </a:rPr>
              <a:t>Registro de riesgos (versión completa)</a:t>
            </a:r>
            <a:endParaRPr b="1" sz="1800">
              <a:solidFill>
                <a:schemeClr val="dk1"/>
              </a:solidFill>
              <a:latin typeface="Arial"/>
              <a:ea typeface="Arial"/>
              <a:cs typeface="Arial"/>
              <a:sym typeface="Arial"/>
            </a:endParaRPr>
          </a:p>
        </p:txBody>
      </p:sp>
      <p:sp>
        <p:nvSpPr>
          <p:cNvPr id="833" name="Google Shape;833;p48"/>
          <p:cNvSpPr/>
          <p:nvPr/>
        </p:nvSpPr>
        <p:spPr>
          <a:xfrm>
            <a:off x="503238" y="376836"/>
            <a:ext cx="4748384"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lang="es-PE" sz="1000">
                <a:solidFill>
                  <a:srgbClr val="7F7F7F"/>
                </a:solidFill>
                <a:latin typeface="Calibri"/>
                <a:ea typeface="Calibri"/>
                <a:cs typeface="Calibri"/>
                <a:sym typeface="Calibri"/>
              </a:rPr>
              <a:t>+ </a:t>
            </a:r>
            <a:r>
              <a:rPr lang="es-PE" sz="1000">
                <a:solidFill>
                  <a:srgbClr val="A5A5A5"/>
                </a:solidFill>
                <a:latin typeface="Calibri"/>
                <a:ea typeface="Calibri"/>
                <a:cs typeface="Calibri"/>
                <a:sym typeface="Calibri"/>
              </a:rPr>
              <a:t>ESTRATEGIAS PARA RESPONDER A LOS RIESGOS DEL PROYECTO</a:t>
            </a:r>
            <a:endParaRPr sz="1000">
              <a:solidFill>
                <a:srgbClr val="A5A5A5"/>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7" name="Shape 837"/>
        <p:cNvGrpSpPr/>
        <p:nvPr/>
      </p:nvGrpSpPr>
      <p:grpSpPr>
        <a:xfrm>
          <a:off x="0" y="0"/>
          <a:ext cx="0" cy="0"/>
          <a:chOff x="0" y="0"/>
          <a:chExt cx="0" cy="0"/>
        </a:xfrm>
      </p:grpSpPr>
      <p:sp>
        <p:nvSpPr>
          <p:cNvPr id="838" name="Google Shape;838;p49"/>
          <p:cNvSpPr/>
          <p:nvPr/>
        </p:nvSpPr>
        <p:spPr>
          <a:xfrm>
            <a:off x="0" y="0"/>
            <a:ext cx="9144000" cy="5715000"/>
          </a:xfrm>
          <a:prstGeom prst="rect">
            <a:avLst/>
          </a:prstGeom>
          <a:solidFill>
            <a:srgbClr val="654E9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839" name="Google Shape;839;p49"/>
          <p:cNvGrpSpPr/>
          <p:nvPr/>
        </p:nvGrpSpPr>
        <p:grpSpPr>
          <a:xfrm>
            <a:off x="2506315" y="2194222"/>
            <a:ext cx="4581728" cy="1326557"/>
            <a:chOff x="2403187" y="2211377"/>
            <a:chExt cx="4581728" cy="1326557"/>
          </a:xfrm>
        </p:grpSpPr>
        <p:sp>
          <p:nvSpPr>
            <p:cNvPr id="840" name="Google Shape;840;p49"/>
            <p:cNvSpPr txBox="1"/>
            <p:nvPr/>
          </p:nvSpPr>
          <p:spPr>
            <a:xfrm>
              <a:off x="2403187" y="2540738"/>
              <a:ext cx="4581728" cy="997196"/>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s-PE" sz="3600">
                  <a:solidFill>
                    <a:schemeClr val="lt1"/>
                  </a:solidFill>
                  <a:latin typeface="Arial"/>
                  <a:ea typeface="Arial"/>
                  <a:cs typeface="Arial"/>
                  <a:sym typeface="Arial"/>
                </a:rPr>
                <a:t>CONCLUSIONES</a:t>
              </a:r>
              <a:br>
                <a:rPr lang="es-PE" sz="3600">
                  <a:solidFill>
                    <a:schemeClr val="lt1"/>
                  </a:solidFill>
                  <a:latin typeface="Arial"/>
                  <a:ea typeface="Arial"/>
                  <a:cs typeface="Arial"/>
                  <a:sym typeface="Arial"/>
                </a:rPr>
              </a:br>
              <a:r>
                <a:rPr b="1" lang="es-PE" sz="3600">
                  <a:solidFill>
                    <a:schemeClr val="lt1"/>
                  </a:solidFill>
                  <a:latin typeface="Arial"/>
                  <a:ea typeface="Arial"/>
                  <a:cs typeface="Arial"/>
                  <a:sym typeface="Arial"/>
                </a:rPr>
                <a:t>MÁS REFERENCIAS</a:t>
              </a:r>
              <a:endParaRPr/>
            </a:p>
          </p:txBody>
        </p:sp>
        <p:pic>
          <p:nvPicPr>
            <p:cNvPr id="841" name="Google Shape;841;p49"/>
            <p:cNvPicPr preferRelativeResize="0"/>
            <p:nvPr/>
          </p:nvPicPr>
          <p:blipFill rotWithShape="1">
            <a:blip r:embed="rId3">
              <a:alphaModFix/>
            </a:blip>
            <a:srcRect b="0" l="0" r="0" t="0"/>
            <a:stretch/>
          </p:blipFill>
          <p:spPr>
            <a:xfrm>
              <a:off x="2425491" y="2211377"/>
              <a:ext cx="202176" cy="208211"/>
            </a:xfrm>
            <a:prstGeom prst="rect">
              <a:avLst/>
            </a:prstGeom>
            <a:noFill/>
            <a:ln>
              <a:noFill/>
            </a:ln>
          </p:spPr>
        </p:pic>
      </p:grpSp>
      <p:pic>
        <p:nvPicPr>
          <p:cNvPr id="842" name="Google Shape;842;p49"/>
          <p:cNvPicPr preferRelativeResize="0"/>
          <p:nvPr/>
        </p:nvPicPr>
        <p:blipFill rotWithShape="1">
          <a:blip r:embed="rId4">
            <a:alphaModFix/>
          </a:blip>
          <a:srcRect b="0" l="0" r="0" t="0"/>
          <a:stretch/>
        </p:blipFill>
        <p:spPr>
          <a:xfrm>
            <a:off x="-1253" y="946969"/>
            <a:ext cx="2072214" cy="389806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graphicFrame>
        <p:nvGraphicFramePr>
          <p:cNvPr id="81" name="Google Shape;81;p5"/>
          <p:cNvGraphicFramePr/>
          <p:nvPr/>
        </p:nvGraphicFramePr>
        <p:xfrm>
          <a:off x="503238" y="912813"/>
          <a:ext cx="3000000" cy="3000000"/>
        </p:xfrm>
        <a:graphic>
          <a:graphicData uri="http://schemas.openxmlformats.org/drawingml/2006/table">
            <a:tbl>
              <a:tblPr>
                <a:solidFill>
                  <a:srgbClr val="CCFF66"/>
                </a:solidFill>
                <a:tableStyleId>{EBD35211-0082-4D93-80A4-9B374B644B0D}</a:tableStyleId>
              </a:tblPr>
              <a:tblGrid>
                <a:gridCol w="1168725"/>
                <a:gridCol w="7003725"/>
              </a:tblGrid>
              <a:tr h="505375">
                <a:tc>
                  <a:txBody>
                    <a:bodyPr/>
                    <a:lstStyle/>
                    <a:p>
                      <a:pPr indent="88900" lvl="0" marL="0" marR="0" rtl="0" algn="l">
                        <a:spcBef>
                          <a:spcPts val="0"/>
                        </a:spcBef>
                        <a:spcAft>
                          <a:spcPts val="0"/>
                        </a:spcAft>
                        <a:buClr>
                          <a:schemeClr val="lt1"/>
                        </a:buClr>
                        <a:buSzPts val="1300"/>
                        <a:buFont typeface="Calibri"/>
                        <a:buNone/>
                      </a:pPr>
                      <a:r>
                        <a:rPr b="1" lang="es-PE" sz="1300" u="none" cap="none" strike="noStrike">
                          <a:solidFill>
                            <a:schemeClr val="lt1"/>
                          </a:solidFill>
                          <a:latin typeface="Calibri"/>
                          <a:ea typeface="Calibri"/>
                          <a:cs typeface="Calibri"/>
                          <a:sym typeface="Calibri"/>
                        </a:rPr>
                        <a:t>Término</a:t>
                      </a:r>
                      <a:endParaRPr b="1" sz="1300" u="none" cap="none" strike="noStrike">
                        <a:solidFill>
                          <a:schemeClr val="lt1"/>
                        </a:solidFill>
                        <a:latin typeface="Calibri"/>
                        <a:ea typeface="Calibri"/>
                        <a:cs typeface="Calibri"/>
                        <a:sym typeface="Calibri"/>
                      </a:endParaRPr>
                    </a:p>
                  </a:txBody>
                  <a:tcPr marT="45725" marB="45725" marR="91450" marL="91450" anchor="ctr">
                    <a:lnL cap="flat" cmpd="sng" w="12700">
                      <a:solidFill>
                        <a:srgbClr val="02A8BA"/>
                      </a:solidFill>
                      <a:prstDash val="solid"/>
                      <a:round/>
                      <a:headEnd len="sm" w="sm" type="none"/>
                      <a:tailEnd len="sm" w="sm" type="none"/>
                    </a:lnL>
                    <a:lnR cap="flat" cmpd="sng" w="12700">
                      <a:solidFill>
                        <a:srgbClr val="02A8BA"/>
                      </a:solidFill>
                      <a:prstDash val="solid"/>
                      <a:round/>
                      <a:headEnd len="sm" w="sm" type="none"/>
                      <a:tailEnd len="sm" w="sm" type="none"/>
                    </a:lnR>
                    <a:lnT cap="flat" cmpd="sng" w="12700">
                      <a:solidFill>
                        <a:srgbClr val="02A8BA"/>
                      </a:solidFill>
                      <a:prstDash val="solid"/>
                      <a:round/>
                      <a:headEnd len="sm" w="sm" type="none"/>
                      <a:tailEnd len="sm" w="sm" type="none"/>
                    </a:lnT>
                    <a:lnB cap="flat" cmpd="sng" w="12700">
                      <a:solidFill>
                        <a:srgbClr val="02A8BA"/>
                      </a:solidFill>
                      <a:prstDash val="solid"/>
                      <a:round/>
                      <a:headEnd len="sm" w="sm" type="none"/>
                      <a:tailEnd len="sm" w="sm" type="none"/>
                    </a:lnB>
                    <a:solidFill>
                      <a:srgbClr val="00B1C2"/>
                    </a:solidFill>
                  </a:tcPr>
                </a:tc>
                <a:tc>
                  <a:txBody>
                    <a:bodyPr/>
                    <a:lstStyle/>
                    <a:p>
                      <a:pPr indent="0" lvl="0" marL="0" marR="0" rtl="0" algn="l">
                        <a:spcBef>
                          <a:spcPts val="0"/>
                        </a:spcBef>
                        <a:spcAft>
                          <a:spcPts val="0"/>
                        </a:spcAft>
                        <a:buClr>
                          <a:schemeClr val="lt1"/>
                        </a:buClr>
                        <a:buSzPts val="1300"/>
                        <a:buFont typeface="Calibri"/>
                        <a:buNone/>
                      </a:pPr>
                      <a:r>
                        <a:rPr b="1" lang="es-PE" sz="1300" u="none" cap="none" strike="noStrike">
                          <a:solidFill>
                            <a:schemeClr val="lt1"/>
                          </a:solidFill>
                          <a:latin typeface="Calibri"/>
                          <a:ea typeface="Calibri"/>
                          <a:cs typeface="Calibri"/>
                          <a:sym typeface="Calibri"/>
                        </a:rPr>
                        <a:t>Definición</a:t>
                      </a:r>
                      <a:endParaRPr b="1" sz="1300" u="none" cap="none" strike="noStrike">
                        <a:solidFill>
                          <a:schemeClr val="lt1"/>
                        </a:solidFill>
                        <a:latin typeface="Calibri"/>
                        <a:ea typeface="Calibri"/>
                        <a:cs typeface="Calibri"/>
                        <a:sym typeface="Calibri"/>
                      </a:endParaRPr>
                    </a:p>
                  </a:txBody>
                  <a:tcPr marT="45725" marB="45725" marR="91450" marL="91450" anchor="ctr">
                    <a:lnL cap="flat" cmpd="sng" w="12700">
                      <a:solidFill>
                        <a:srgbClr val="02A8BA"/>
                      </a:solidFill>
                      <a:prstDash val="solid"/>
                      <a:round/>
                      <a:headEnd len="sm" w="sm" type="none"/>
                      <a:tailEnd len="sm" w="sm" type="none"/>
                    </a:lnL>
                    <a:lnR cap="flat" cmpd="sng" w="12700">
                      <a:solidFill>
                        <a:srgbClr val="02A8BA"/>
                      </a:solidFill>
                      <a:prstDash val="solid"/>
                      <a:round/>
                      <a:headEnd len="sm" w="sm" type="none"/>
                      <a:tailEnd len="sm" w="sm" type="none"/>
                    </a:lnR>
                    <a:lnT cap="flat" cmpd="sng" w="12700">
                      <a:solidFill>
                        <a:srgbClr val="02A8BA"/>
                      </a:solidFill>
                      <a:prstDash val="solid"/>
                      <a:round/>
                      <a:headEnd len="sm" w="sm" type="none"/>
                      <a:tailEnd len="sm" w="sm" type="none"/>
                    </a:lnT>
                    <a:lnB cap="flat" cmpd="sng" w="12700">
                      <a:solidFill>
                        <a:srgbClr val="02A8BA"/>
                      </a:solidFill>
                      <a:prstDash val="solid"/>
                      <a:round/>
                      <a:headEnd len="sm" w="sm" type="none"/>
                      <a:tailEnd len="sm" w="sm" type="none"/>
                    </a:lnB>
                    <a:solidFill>
                      <a:srgbClr val="00B1C2"/>
                    </a:solidFill>
                  </a:tcPr>
                </a:tc>
              </a:tr>
              <a:tr h="684625">
                <a:tc>
                  <a:txBody>
                    <a:bodyPr/>
                    <a:lstStyle/>
                    <a:p>
                      <a:pPr indent="0" lvl="0" marL="0" marR="0" rtl="0" algn="l">
                        <a:spcBef>
                          <a:spcPts val="0"/>
                        </a:spcBef>
                        <a:spcAft>
                          <a:spcPts val="0"/>
                        </a:spcAft>
                        <a:buClr>
                          <a:schemeClr val="dk1"/>
                        </a:buClr>
                        <a:buSzPts val="1300"/>
                        <a:buFont typeface="Calibri"/>
                        <a:buNone/>
                      </a:pPr>
                      <a:r>
                        <a:rPr b="1" lang="es-PE" sz="1300" u="none" cap="none" strike="noStrike">
                          <a:solidFill>
                            <a:schemeClr val="dk1"/>
                          </a:solidFill>
                          <a:latin typeface="Calibri"/>
                          <a:ea typeface="Calibri"/>
                          <a:cs typeface="Calibri"/>
                          <a:sym typeface="Calibri"/>
                        </a:rPr>
                        <a:t>Riesgo</a:t>
                      </a:r>
                      <a:endParaRPr b="1" sz="1300" u="none" cap="none" strike="noStrike">
                        <a:solidFill>
                          <a:schemeClr val="dk1"/>
                        </a:solidFill>
                        <a:latin typeface="Calibri"/>
                        <a:ea typeface="Calibri"/>
                        <a:cs typeface="Calibri"/>
                        <a:sym typeface="Calibri"/>
                      </a:endParaRPr>
                    </a:p>
                  </a:txBody>
                  <a:tcPr marT="45725" marB="45725" marR="91450" marL="91450" anchor="ctr">
                    <a:lnL cap="flat" cmpd="sng" w="12700">
                      <a:solidFill>
                        <a:srgbClr val="02A8BA"/>
                      </a:solidFill>
                      <a:prstDash val="solid"/>
                      <a:round/>
                      <a:headEnd len="sm" w="sm" type="none"/>
                      <a:tailEnd len="sm" w="sm" type="none"/>
                    </a:lnL>
                    <a:lnR cap="flat" cmpd="sng" w="12700">
                      <a:solidFill>
                        <a:srgbClr val="02A8BA"/>
                      </a:solidFill>
                      <a:prstDash val="solid"/>
                      <a:round/>
                      <a:headEnd len="sm" w="sm" type="none"/>
                      <a:tailEnd len="sm" w="sm" type="none"/>
                    </a:lnR>
                    <a:lnT cap="flat" cmpd="sng" w="12700">
                      <a:solidFill>
                        <a:srgbClr val="02A8BA"/>
                      </a:solidFill>
                      <a:prstDash val="solid"/>
                      <a:round/>
                      <a:headEnd len="sm" w="sm" type="none"/>
                      <a:tailEnd len="sm" w="sm" type="none"/>
                    </a:lnT>
                    <a:lnB cap="flat" cmpd="sng" w="12700">
                      <a:solidFill>
                        <a:srgbClr val="02A8BA"/>
                      </a:solidFill>
                      <a:prstDash val="solid"/>
                      <a:round/>
                      <a:headEnd len="sm" w="sm" type="none"/>
                      <a:tailEnd len="sm" w="sm" type="none"/>
                    </a:lnB>
                    <a:solidFill>
                      <a:srgbClr val="D1EFF4"/>
                    </a:solidFill>
                  </a:tcPr>
                </a:tc>
                <a:tc>
                  <a:txBody>
                    <a:bodyPr/>
                    <a:lstStyle/>
                    <a:p>
                      <a:pPr indent="0" lvl="0" marL="0" marR="0" rtl="0" algn="l">
                        <a:spcBef>
                          <a:spcPts val="0"/>
                        </a:spcBef>
                        <a:spcAft>
                          <a:spcPts val="0"/>
                        </a:spcAft>
                        <a:buClr>
                          <a:schemeClr val="dk1"/>
                        </a:buClr>
                        <a:buSzPts val="1300"/>
                        <a:buFont typeface="Calibri"/>
                        <a:buNone/>
                      </a:pPr>
                      <a:r>
                        <a:rPr lang="es-PE" sz="1300" u="none" cap="none" strike="noStrike">
                          <a:latin typeface="Calibri"/>
                          <a:ea typeface="Calibri"/>
                          <a:cs typeface="Calibri"/>
                          <a:sym typeface="Calibri"/>
                        </a:rPr>
                        <a:t>Es todo evento que, si se produce, afecta en forma negativa o positiva los objetivos del proyecto. Por lo tanto, un evento riesgoso puede ser algo bueno o algo malo.</a:t>
                      </a:r>
                      <a:endParaRPr sz="1300" u="none" cap="none" strike="noStrike">
                        <a:solidFill>
                          <a:schemeClr val="dk1"/>
                        </a:solidFill>
                        <a:latin typeface="Calibri"/>
                        <a:ea typeface="Calibri"/>
                        <a:cs typeface="Calibri"/>
                        <a:sym typeface="Calibri"/>
                      </a:endParaRPr>
                    </a:p>
                  </a:txBody>
                  <a:tcPr marT="45725" marB="45725" marR="91450" marL="91450" anchor="ctr">
                    <a:lnL cap="flat" cmpd="sng" w="12700">
                      <a:solidFill>
                        <a:srgbClr val="02A8BA"/>
                      </a:solidFill>
                      <a:prstDash val="solid"/>
                      <a:round/>
                      <a:headEnd len="sm" w="sm" type="none"/>
                      <a:tailEnd len="sm" w="sm" type="none"/>
                    </a:lnL>
                    <a:lnR cap="flat" cmpd="sng" w="12700">
                      <a:solidFill>
                        <a:srgbClr val="02A8BA"/>
                      </a:solidFill>
                      <a:prstDash val="solid"/>
                      <a:round/>
                      <a:headEnd len="sm" w="sm" type="none"/>
                      <a:tailEnd len="sm" w="sm" type="none"/>
                    </a:lnR>
                    <a:lnT cap="flat" cmpd="sng" w="12700">
                      <a:solidFill>
                        <a:srgbClr val="02A8BA"/>
                      </a:solidFill>
                      <a:prstDash val="solid"/>
                      <a:round/>
                      <a:headEnd len="sm" w="sm" type="none"/>
                      <a:tailEnd len="sm" w="sm" type="none"/>
                    </a:lnT>
                    <a:lnB cap="flat" cmpd="sng" w="12700">
                      <a:solidFill>
                        <a:srgbClr val="02A8BA"/>
                      </a:solidFill>
                      <a:prstDash val="solid"/>
                      <a:round/>
                      <a:headEnd len="sm" w="sm" type="none"/>
                      <a:tailEnd len="sm" w="sm" type="none"/>
                    </a:lnB>
                    <a:solidFill>
                      <a:srgbClr val="FFFFFF"/>
                    </a:solidFill>
                  </a:tcPr>
                </a:tc>
              </a:tr>
              <a:tr h="509550">
                <a:tc>
                  <a:txBody>
                    <a:bodyPr/>
                    <a:lstStyle/>
                    <a:p>
                      <a:pPr indent="0" lvl="0" marL="0" marR="0" rtl="0" algn="l">
                        <a:lnSpc>
                          <a:spcPct val="100000"/>
                        </a:lnSpc>
                        <a:spcBef>
                          <a:spcPts val="0"/>
                        </a:spcBef>
                        <a:spcAft>
                          <a:spcPts val="0"/>
                        </a:spcAft>
                        <a:buClr>
                          <a:schemeClr val="dk1"/>
                        </a:buClr>
                        <a:buSzPts val="1400"/>
                        <a:buFont typeface="Calibri"/>
                        <a:buNone/>
                      </a:pPr>
                      <a:r>
                        <a:rPr b="1" lang="es-PE" sz="1300" u="none" cap="none" strike="noStrike">
                          <a:solidFill>
                            <a:schemeClr val="dk1"/>
                          </a:solidFill>
                          <a:latin typeface="Calibri"/>
                          <a:ea typeface="Calibri"/>
                          <a:cs typeface="Calibri"/>
                          <a:sym typeface="Calibri"/>
                        </a:rPr>
                        <a:t>Causa</a:t>
                      </a:r>
                      <a:endParaRPr b="1" sz="1300" u="none" cap="none" strike="noStrike">
                        <a:solidFill>
                          <a:schemeClr val="dk1"/>
                        </a:solidFill>
                        <a:latin typeface="Calibri"/>
                        <a:ea typeface="Calibri"/>
                        <a:cs typeface="Calibri"/>
                        <a:sym typeface="Calibri"/>
                      </a:endParaRPr>
                    </a:p>
                  </a:txBody>
                  <a:tcPr marT="45725" marB="45725" marR="91450" marL="91450" anchor="ctr">
                    <a:lnL cap="flat" cmpd="sng" w="12700">
                      <a:solidFill>
                        <a:srgbClr val="02A8BA"/>
                      </a:solidFill>
                      <a:prstDash val="solid"/>
                      <a:round/>
                      <a:headEnd len="sm" w="sm" type="none"/>
                      <a:tailEnd len="sm" w="sm" type="none"/>
                    </a:lnL>
                    <a:lnR cap="flat" cmpd="sng" w="12700">
                      <a:solidFill>
                        <a:srgbClr val="02A8BA"/>
                      </a:solidFill>
                      <a:prstDash val="solid"/>
                      <a:round/>
                      <a:headEnd len="sm" w="sm" type="none"/>
                      <a:tailEnd len="sm" w="sm" type="none"/>
                    </a:lnR>
                    <a:lnT cap="flat" cmpd="sng" w="12700">
                      <a:solidFill>
                        <a:srgbClr val="02A8BA"/>
                      </a:solidFill>
                      <a:prstDash val="solid"/>
                      <a:round/>
                      <a:headEnd len="sm" w="sm" type="none"/>
                      <a:tailEnd len="sm" w="sm" type="none"/>
                    </a:lnT>
                    <a:lnB cap="flat" cmpd="sng" w="12700">
                      <a:solidFill>
                        <a:srgbClr val="02A8BA"/>
                      </a:solidFill>
                      <a:prstDash val="solid"/>
                      <a:round/>
                      <a:headEnd len="sm" w="sm" type="none"/>
                      <a:tailEnd len="sm" w="sm" type="none"/>
                    </a:lnB>
                    <a:solidFill>
                      <a:srgbClr val="D1EFF4"/>
                    </a:solidFill>
                  </a:tcPr>
                </a:tc>
                <a:tc>
                  <a:txBody>
                    <a:bodyPr/>
                    <a:lstStyle/>
                    <a:p>
                      <a:pPr indent="0" lvl="0" marL="0" marR="0" rtl="0" algn="l">
                        <a:spcBef>
                          <a:spcPts val="0"/>
                        </a:spcBef>
                        <a:spcAft>
                          <a:spcPts val="0"/>
                        </a:spcAft>
                        <a:buClr>
                          <a:schemeClr val="dk1"/>
                        </a:buClr>
                        <a:buSzPts val="1300"/>
                        <a:buFont typeface="Calibri"/>
                        <a:buNone/>
                      </a:pPr>
                      <a:r>
                        <a:rPr lang="es-PE" sz="1300" u="none" cap="none" strike="noStrike">
                          <a:solidFill>
                            <a:schemeClr val="dk1"/>
                          </a:solidFill>
                          <a:latin typeface="Calibri"/>
                          <a:ea typeface="Calibri"/>
                          <a:cs typeface="Calibri"/>
                          <a:sym typeface="Calibri"/>
                        </a:rPr>
                        <a:t>Es la situación que genera o habilita el riesgo. Es la fuente natural del riesgo.</a:t>
                      </a:r>
                      <a:endParaRPr sz="1300" u="none" cap="none" strike="noStrike"/>
                    </a:p>
                  </a:txBody>
                  <a:tcPr marT="45725" marB="45725" marR="91450" marL="91450" anchor="ctr">
                    <a:lnL cap="flat" cmpd="sng" w="12700">
                      <a:solidFill>
                        <a:srgbClr val="02A8BA"/>
                      </a:solidFill>
                      <a:prstDash val="solid"/>
                      <a:round/>
                      <a:headEnd len="sm" w="sm" type="none"/>
                      <a:tailEnd len="sm" w="sm" type="none"/>
                    </a:lnL>
                    <a:lnR cap="flat" cmpd="sng" w="12700">
                      <a:solidFill>
                        <a:srgbClr val="02A8BA"/>
                      </a:solidFill>
                      <a:prstDash val="solid"/>
                      <a:round/>
                      <a:headEnd len="sm" w="sm" type="none"/>
                      <a:tailEnd len="sm" w="sm" type="none"/>
                    </a:lnR>
                    <a:lnT cap="flat" cmpd="sng" w="12700">
                      <a:solidFill>
                        <a:srgbClr val="02A8BA"/>
                      </a:solidFill>
                      <a:prstDash val="solid"/>
                      <a:round/>
                      <a:headEnd len="sm" w="sm" type="none"/>
                      <a:tailEnd len="sm" w="sm" type="none"/>
                    </a:lnT>
                    <a:lnB cap="flat" cmpd="sng" w="12700">
                      <a:solidFill>
                        <a:srgbClr val="02A8BA"/>
                      </a:solidFill>
                      <a:prstDash val="solid"/>
                      <a:round/>
                      <a:headEnd len="sm" w="sm" type="none"/>
                      <a:tailEnd len="sm" w="sm" type="none"/>
                    </a:lnB>
                    <a:solidFill>
                      <a:srgbClr val="FFFFFF"/>
                    </a:solidFill>
                  </a:tcPr>
                </a:tc>
              </a:tr>
              <a:tr h="1047400">
                <a:tc>
                  <a:txBody>
                    <a:bodyPr/>
                    <a:lstStyle/>
                    <a:p>
                      <a:pPr indent="0" lvl="0" marL="0" marR="0" rtl="0" algn="l">
                        <a:spcBef>
                          <a:spcPts val="0"/>
                        </a:spcBef>
                        <a:spcAft>
                          <a:spcPts val="0"/>
                        </a:spcAft>
                        <a:buClr>
                          <a:schemeClr val="dk1"/>
                        </a:buClr>
                        <a:buSzPts val="1300"/>
                        <a:buFont typeface="Calibri"/>
                        <a:buNone/>
                      </a:pPr>
                      <a:r>
                        <a:rPr b="1" lang="es-PE" sz="1300" u="none" cap="none" strike="noStrike">
                          <a:solidFill>
                            <a:schemeClr val="dk1"/>
                          </a:solidFill>
                          <a:latin typeface="Calibri"/>
                          <a:ea typeface="Calibri"/>
                          <a:cs typeface="Calibri"/>
                          <a:sym typeface="Calibri"/>
                        </a:rPr>
                        <a:t>Probabilidad</a:t>
                      </a:r>
                      <a:endParaRPr b="1" sz="1300" u="none" cap="none" strike="noStrike">
                        <a:solidFill>
                          <a:schemeClr val="dk1"/>
                        </a:solidFill>
                        <a:latin typeface="Calibri"/>
                        <a:ea typeface="Calibri"/>
                        <a:cs typeface="Calibri"/>
                        <a:sym typeface="Calibri"/>
                      </a:endParaRPr>
                    </a:p>
                  </a:txBody>
                  <a:tcPr marT="45725" marB="45725" marR="91450" marL="91450" anchor="ctr">
                    <a:lnL cap="flat" cmpd="sng" w="12700">
                      <a:solidFill>
                        <a:srgbClr val="02A8BA"/>
                      </a:solidFill>
                      <a:prstDash val="solid"/>
                      <a:round/>
                      <a:headEnd len="sm" w="sm" type="none"/>
                      <a:tailEnd len="sm" w="sm" type="none"/>
                    </a:lnL>
                    <a:lnR cap="flat" cmpd="sng" w="12700">
                      <a:solidFill>
                        <a:srgbClr val="02A8BA"/>
                      </a:solidFill>
                      <a:prstDash val="solid"/>
                      <a:round/>
                      <a:headEnd len="sm" w="sm" type="none"/>
                      <a:tailEnd len="sm" w="sm" type="none"/>
                    </a:lnR>
                    <a:lnT cap="flat" cmpd="sng" w="12700">
                      <a:solidFill>
                        <a:srgbClr val="02A8BA"/>
                      </a:solidFill>
                      <a:prstDash val="solid"/>
                      <a:round/>
                      <a:headEnd len="sm" w="sm" type="none"/>
                      <a:tailEnd len="sm" w="sm" type="none"/>
                    </a:lnT>
                    <a:lnB cap="flat" cmpd="sng" w="12700">
                      <a:solidFill>
                        <a:srgbClr val="02A8BA"/>
                      </a:solidFill>
                      <a:prstDash val="solid"/>
                      <a:round/>
                      <a:headEnd len="sm" w="sm" type="none"/>
                      <a:tailEnd len="sm" w="sm" type="none"/>
                    </a:lnB>
                    <a:solidFill>
                      <a:srgbClr val="D1EFF4"/>
                    </a:solidFill>
                  </a:tcPr>
                </a:tc>
                <a:tc>
                  <a:txBody>
                    <a:bodyPr/>
                    <a:lstStyle/>
                    <a:p>
                      <a:pPr indent="0" lvl="0" marL="0" marR="0" rtl="0" algn="l">
                        <a:spcBef>
                          <a:spcPts val="0"/>
                        </a:spcBef>
                        <a:spcAft>
                          <a:spcPts val="0"/>
                        </a:spcAft>
                        <a:buClr>
                          <a:schemeClr val="dk1"/>
                        </a:buClr>
                        <a:buSzPts val="1300"/>
                        <a:buFont typeface="Calibri"/>
                        <a:buNone/>
                      </a:pPr>
                      <a:r>
                        <a:rPr lang="es-PE" sz="1300" u="none" cap="none" strike="noStrike">
                          <a:solidFill>
                            <a:schemeClr val="dk1"/>
                          </a:solidFill>
                          <a:latin typeface="Calibri"/>
                          <a:ea typeface="Calibri"/>
                          <a:cs typeface="Calibri"/>
                          <a:sym typeface="Calibri"/>
                        </a:rPr>
                        <a:t>Todo riesgo tiene una oportunidad de que pueda suceder. Por ejemplo, la probabilidad de que ocurran temblores en una ciudad según estadísticas históricas es del 2 %. Esto significa que, en el largo plazo, si se mantienen las condiciones utilizadas en la estimación, temblará 2 de cada 100 días.</a:t>
                      </a:r>
                      <a:endParaRPr sz="1300" u="none" cap="none" strike="noStrike">
                        <a:solidFill>
                          <a:schemeClr val="dk1"/>
                        </a:solidFill>
                        <a:latin typeface="Calibri"/>
                        <a:ea typeface="Calibri"/>
                        <a:cs typeface="Calibri"/>
                        <a:sym typeface="Calibri"/>
                      </a:endParaRPr>
                    </a:p>
                  </a:txBody>
                  <a:tcPr marT="45725" marB="45725" marR="91450" marL="91450" anchor="ctr">
                    <a:lnL cap="flat" cmpd="sng" w="12700">
                      <a:solidFill>
                        <a:srgbClr val="02A8BA"/>
                      </a:solidFill>
                      <a:prstDash val="solid"/>
                      <a:round/>
                      <a:headEnd len="sm" w="sm" type="none"/>
                      <a:tailEnd len="sm" w="sm" type="none"/>
                    </a:lnL>
                    <a:lnR cap="flat" cmpd="sng" w="12700">
                      <a:solidFill>
                        <a:srgbClr val="02A8BA"/>
                      </a:solidFill>
                      <a:prstDash val="solid"/>
                      <a:round/>
                      <a:headEnd len="sm" w="sm" type="none"/>
                      <a:tailEnd len="sm" w="sm" type="none"/>
                    </a:lnR>
                    <a:lnT cap="flat" cmpd="sng" w="12700">
                      <a:solidFill>
                        <a:srgbClr val="02A8BA"/>
                      </a:solidFill>
                      <a:prstDash val="solid"/>
                      <a:round/>
                      <a:headEnd len="sm" w="sm" type="none"/>
                      <a:tailEnd len="sm" w="sm" type="none"/>
                    </a:lnT>
                    <a:lnB cap="flat" cmpd="sng" w="12700">
                      <a:solidFill>
                        <a:srgbClr val="02A8BA"/>
                      </a:solidFill>
                      <a:prstDash val="solid"/>
                      <a:round/>
                      <a:headEnd len="sm" w="sm" type="none"/>
                      <a:tailEnd len="sm" w="sm" type="none"/>
                    </a:lnB>
                    <a:solidFill>
                      <a:srgbClr val="FFFFFF"/>
                    </a:solidFill>
                  </a:tcPr>
                </a:tc>
              </a:tr>
              <a:tr h="669725">
                <a:tc>
                  <a:txBody>
                    <a:bodyPr/>
                    <a:lstStyle/>
                    <a:p>
                      <a:pPr indent="0" lvl="0" marL="0" marR="0" rtl="0" algn="l">
                        <a:spcBef>
                          <a:spcPts val="0"/>
                        </a:spcBef>
                        <a:spcAft>
                          <a:spcPts val="0"/>
                        </a:spcAft>
                        <a:buClr>
                          <a:schemeClr val="dk1"/>
                        </a:buClr>
                        <a:buSzPts val="1300"/>
                        <a:buFont typeface="Calibri"/>
                        <a:buNone/>
                      </a:pPr>
                      <a:r>
                        <a:rPr b="1" lang="es-PE" sz="1300" u="none" cap="none" strike="noStrike">
                          <a:solidFill>
                            <a:schemeClr val="dk1"/>
                          </a:solidFill>
                          <a:latin typeface="Calibri"/>
                          <a:ea typeface="Calibri"/>
                          <a:cs typeface="Calibri"/>
                          <a:sym typeface="Calibri"/>
                        </a:rPr>
                        <a:t>Impacto</a:t>
                      </a:r>
                      <a:endParaRPr sz="1300" u="none" cap="none" strike="noStrike"/>
                    </a:p>
                  </a:txBody>
                  <a:tcPr marT="45725" marB="45725" marR="91450" marL="91450" anchor="ctr">
                    <a:lnL cap="flat" cmpd="sng" w="12700">
                      <a:solidFill>
                        <a:srgbClr val="02A8BA"/>
                      </a:solidFill>
                      <a:prstDash val="solid"/>
                      <a:round/>
                      <a:headEnd len="sm" w="sm" type="none"/>
                      <a:tailEnd len="sm" w="sm" type="none"/>
                    </a:lnL>
                    <a:lnR cap="flat" cmpd="sng" w="12700">
                      <a:solidFill>
                        <a:srgbClr val="02A8BA"/>
                      </a:solidFill>
                      <a:prstDash val="solid"/>
                      <a:round/>
                      <a:headEnd len="sm" w="sm" type="none"/>
                      <a:tailEnd len="sm" w="sm" type="none"/>
                    </a:lnR>
                    <a:lnT cap="flat" cmpd="sng" w="12700">
                      <a:solidFill>
                        <a:srgbClr val="02A8BA"/>
                      </a:solidFill>
                      <a:prstDash val="solid"/>
                      <a:round/>
                      <a:headEnd len="sm" w="sm" type="none"/>
                      <a:tailEnd len="sm" w="sm" type="none"/>
                    </a:lnT>
                    <a:lnB cap="flat" cmpd="sng" w="12700">
                      <a:solidFill>
                        <a:srgbClr val="02A8BA"/>
                      </a:solidFill>
                      <a:prstDash val="solid"/>
                      <a:round/>
                      <a:headEnd len="sm" w="sm" type="none"/>
                      <a:tailEnd len="sm" w="sm" type="none"/>
                    </a:lnB>
                    <a:solidFill>
                      <a:srgbClr val="D1EFF4"/>
                    </a:solidFill>
                  </a:tcPr>
                </a:tc>
                <a:tc>
                  <a:txBody>
                    <a:bodyPr/>
                    <a:lstStyle/>
                    <a:p>
                      <a:pPr indent="0" lvl="0" marL="0" marR="0" rtl="0" algn="l">
                        <a:spcBef>
                          <a:spcPts val="0"/>
                        </a:spcBef>
                        <a:spcAft>
                          <a:spcPts val="0"/>
                        </a:spcAft>
                        <a:buClr>
                          <a:schemeClr val="dk1"/>
                        </a:buClr>
                        <a:buSzPts val="1300"/>
                        <a:buFont typeface="Calibri"/>
                        <a:buNone/>
                      </a:pPr>
                      <a:r>
                        <a:rPr lang="es-PE" sz="1300" u="none" cap="none" strike="noStrike">
                          <a:solidFill>
                            <a:schemeClr val="dk1"/>
                          </a:solidFill>
                          <a:latin typeface="Calibri"/>
                          <a:ea typeface="Calibri"/>
                          <a:cs typeface="Calibri"/>
                          <a:sym typeface="Calibri"/>
                        </a:rPr>
                        <a:t>El riesgo no se cuantifica sólo por su probabilidad de ocurrencia, sino también por su impacto sobre los objetivos del proyecto (alcance, tiempo, costo, calidad).</a:t>
                      </a:r>
                      <a:endParaRPr sz="1300" u="none" cap="none" strike="noStrike">
                        <a:solidFill>
                          <a:schemeClr val="dk1"/>
                        </a:solidFill>
                        <a:latin typeface="Calibri"/>
                        <a:ea typeface="Calibri"/>
                        <a:cs typeface="Calibri"/>
                        <a:sym typeface="Calibri"/>
                      </a:endParaRPr>
                    </a:p>
                  </a:txBody>
                  <a:tcPr marT="45725" marB="45725" marR="91450" marL="91450" anchor="ctr">
                    <a:lnL cap="flat" cmpd="sng" w="12700">
                      <a:solidFill>
                        <a:srgbClr val="02A8BA"/>
                      </a:solidFill>
                      <a:prstDash val="solid"/>
                      <a:round/>
                      <a:headEnd len="sm" w="sm" type="none"/>
                      <a:tailEnd len="sm" w="sm" type="none"/>
                    </a:lnL>
                    <a:lnR cap="flat" cmpd="sng" w="12700">
                      <a:solidFill>
                        <a:srgbClr val="02A8BA"/>
                      </a:solidFill>
                      <a:prstDash val="solid"/>
                      <a:round/>
                      <a:headEnd len="sm" w="sm" type="none"/>
                      <a:tailEnd len="sm" w="sm" type="none"/>
                    </a:lnR>
                    <a:lnT cap="flat" cmpd="sng" w="12700">
                      <a:solidFill>
                        <a:srgbClr val="02A8BA"/>
                      </a:solidFill>
                      <a:prstDash val="solid"/>
                      <a:round/>
                      <a:headEnd len="sm" w="sm" type="none"/>
                      <a:tailEnd len="sm" w="sm" type="none"/>
                    </a:lnT>
                    <a:lnB cap="flat" cmpd="sng" w="12700">
                      <a:solidFill>
                        <a:srgbClr val="02A8BA"/>
                      </a:solidFill>
                      <a:prstDash val="solid"/>
                      <a:round/>
                      <a:headEnd len="sm" w="sm" type="none"/>
                      <a:tailEnd len="sm" w="sm" type="none"/>
                    </a:lnB>
                    <a:solidFill>
                      <a:srgbClr val="FFFFFF"/>
                    </a:solidFill>
                  </a:tcPr>
                </a:tc>
              </a:tr>
              <a:tr h="669725">
                <a:tc>
                  <a:txBody>
                    <a:bodyPr/>
                    <a:lstStyle/>
                    <a:p>
                      <a:pPr indent="0" lvl="0" marL="0" marR="0" rtl="0" algn="l">
                        <a:spcBef>
                          <a:spcPts val="0"/>
                        </a:spcBef>
                        <a:spcAft>
                          <a:spcPts val="0"/>
                        </a:spcAft>
                        <a:buClr>
                          <a:schemeClr val="dk1"/>
                        </a:buClr>
                        <a:buSzPts val="1300"/>
                        <a:buFont typeface="Calibri"/>
                        <a:buNone/>
                      </a:pPr>
                      <a:r>
                        <a:rPr b="1" lang="es-PE" sz="1300" u="none" cap="none" strike="noStrike">
                          <a:solidFill>
                            <a:schemeClr val="dk1"/>
                          </a:solidFill>
                          <a:latin typeface="Calibri"/>
                          <a:ea typeface="Calibri"/>
                          <a:cs typeface="Calibri"/>
                          <a:sym typeface="Calibri"/>
                        </a:rPr>
                        <a:t>Disparador</a:t>
                      </a:r>
                      <a:endParaRPr sz="1300" u="none" cap="none" strike="noStrike"/>
                    </a:p>
                  </a:txBody>
                  <a:tcPr marT="45725" marB="45725" marR="91450" marL="91450" anchor="ctr">
                    <a:lnL cap="flat" cmpd="sng" w="12700">
                      <a:solidFill>
                        <a:srgbClr val="02A8BA"/>
                      </a:solidFill>
                      <a:prstDash val="solid"/>
                      <a:round/>
                      <a:headEnd len="sm" w="sm" type="none"/>
                      <a:tailEnd len="sm" w="sm" type="none"/>
                    </a:lnL>
                    <a:lnR cap="flat" cmpd="sng" w="12700">
                      <a:solidFill>
                        <a:srgbClr val="02A8BA"/>
                      </a:solidFill>
                      <a:prstDash val="solid"/>
                      <a:round/>
                      <a:headEnd len="sm" w="sm" type="none"/>
                      <a:tailEnd len="sm" w="sm" type="none"/>
                    </a:lnR>
                    <a:lnT cap="flat" cmpd="sng" w="12700">
                      <a:solidFill>
                        <a:srgbClr val="02A8BA"/>
                      </a:solidFill>
                      <a:prstDash val="solid"/>
                      <a:round/>
                      <a:headEnd len="sm" w="sm" type="none"/>
                      <a:tailEnd len="sm" w="sm" type="none"/>
                    </a:lnT>
                    <a:lnB cap="flat" cmpd="sng" w="12700">
                      <a:solidFill>
                        <a:srgbClr val="02A8BA"/>
                      </a:solidFill>
                      <a:prstDash val="solid"/>
                      <a:round/>
                      <a:headEnd len="sm" w="sm" type="none"/>
                      <a:tailEnd len="sm" w="sm" type="none"/>
                    </a:lnB>
                    <a:solidFill>
                      <a:srgbClr val="D1EFF4"/>
                    </a:solidFill>
                  </a:tcPr>
                </a:tc>
                <a:tc>
                  <a:txBody>
                    <a:bodyPr/>
                    <a:lstStyle/>
                    <a:p>
                      <a:pPr indent="0" lvl="0" marL="0" marR="0" rtl="0" algn="l">
                        <a:spcBef>
                          <a:spcPts val="0"/>
                        </a:spcBef>
                        <a:spcAft>
                          <a:spcPts val="0"/>
                        </a:spcAft>
                        <a:buClr>
                          <a:schemeClr val="dk1"/>
                        </a:buClr>
                        <a:buSzPts val="1300"/>
                        <a:buFont typeface="Calibri"/>
                        <a:buNone/>
                      </a:pPr>
                      <a:r>
                        <a:rPr lang="es-PE" sz="1300" u="none" cap="none" strike="noStrike">
                          <a:solidFill>
                            <a:schemeClr val="dk1"/>
                          </a:solidFill>
                          <a:latin typeface="Calibri"/>
                          <a:ea typeface="Calibri"/>
                          <a:cs typeface="Calibri"/>
                          <a:sym typeface="Calibri"/>
                        </a:rPr>
                        <a:t>Un disparador es un evento o condición específica que indica que un riesgo está a punto de materializarse. Es una señal de advertencia anticipada que ayuda a los gestores de proyectos a estar alertas y prepararse para la posible ocurrencia del riesgo.</a:t>
                      </a:r>
                      <a:endParaRPr sz="1300" u="none" cap="none" strike="noStrike">
                        <a:solidFill>
                          <a:schemeClr val="dk1"/>
                        </a:solidFill>
                        <a:latin typeface="Calibri"/>
                        <a:ea typeface="Calibri"/>
                        <a:cs typeface="Calibri"/>
                        <a:sym typeface="Calibri"/>
                      </a:endParaRPr>
                    </a:p>
                  </a:txBody>
                  <a:tcPr marT="45725" marB="45725" marR="91450" marL="91450" anchor="ctr">
                    <a:lnL cap="flat" cmpd="sng" w="12700">
                      <a:solidFill>
                        <a:srgbClr val="02A8BA"/>
                      </a:solidFill>
                      <a:prstDash val="solid"/>
                      <a:round/>
                      <a:headEnd len="sm" w="sm" type="none"/>
                      <a:tailEnd len="sm" w="sm" type="none"/>
                    </a:lnL>
                    <a:lnR cap="flat" cmpd="sng" w="12700">
                      <a:solidFill>
                        <a:srgbClr val="02A8BA"/>
                      </a:solidFill>
                      <a:prstDash val="solid"/>
                      <a:round/>
                      <a:headEnd len="sm" w="sm" type="none"/>
                      <a:tailEnd len="sm" w="sm" type="none"/>
                    </a:lnR>
                    <a:lnT cap="flat" cmpd="sng" w="12700">
                      <a:solidFill>
                        <a:srgbClr val="02A8BA"/>
                      </a:solidFill>
                      <a:prstDash val="solid"/>
                      <a:round/>
                      <a:headEnd len="sm" w="sm" type="none"/>
                      <a:tailEnd len="sm" w="sm" type="none"/>
                    </a:lnT>
                    <a:lnB cap="flat" cmpd="sng" w="12700">
                      <a:solidFill>
                        <a:srgbClr val="02A8BA"/>
                      </a:solidFill>
                      <a:prstDash val="solid"/>
                      <a:round/>
                      <a:headEnd len="sm" w="sm" type="none"/>
                      <a:tailEnd len="sm" w="sm" type="none"/>
                    </a:lnB>
                    <a:solidFill>
                      <a:srgbClr val="FFFFFF"/>
                    </a:solidFill>
                  </a:tcPr>
                </a:tc>
              </a:tr>
            </a:tbl>
          </a:graphicData>
        </a:graphic>
      </p:graphicFrame>
      <p:sp>
        <p:nvSpPr>
          <p:cNvPr id="82" name="Google Shape;82;p5"/>
          <p:cNvSpPr/>
          <p:nvPr/>
        </p:nvSpPr>
        <p:spPr>
          <a:xfrm>
            <a:off x="503238" y="376836"/>
            <a:ext cx="2430462"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lang="es-PE" sz="1000">
                <a:solidFill>
                  <a:srgbClr val="7F7F7F"/>
                </a:solidFill>
                <a:latin typeface="Calibri"/>
                <a:ea typeface="Calibri"/>
                <a:cs typeface="Calibri"/>
                <a:sym typeface="Calibri"/>
              </a:rPr>
              <a:t>+ </a:t>
            </a:r>
            <a:r>
              <a:rPr lang="es-PE" sz="1000">
                <a:solidFill>
                  <a:srgbClr val="A5A5A5"/>
                </a:solidFill>
                <a:latin typeface="Calibri"/>
                <a:ea typeface="Calibri"/>
                <a:cs typeface="Calibri"/>
                <a:sym typeface="Calibri"/>
              </a:rPr>
              <a:t>DEFINICIONES BÁSICAS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7" name="Shape 847"/>
        <p:cNvGrpSpPr/>
        <p:nvPr/>
      </p:nvGrpSpPr>
      <p:grpSpPr>
        <a:xfrm>
          <a:off x="0" y="0"/>
          <a:ext cx="0" cy="0"/>
          <a:chOff x="0" y="0"/>
          <a:chExt cx="0" cy="0"/>
        </a:xfrm>
      </p:grpSpPr>
      <p:sp>
        <p:nvSpPr>
          <p:cNvPr id="848" name="Google Shape;848;p50"/>
          <p:cNvSpPr/>
          <p:nvPr/>
        </p:nvSpPr>
        <p:spPr>
          <a:xfrm>
            <a:off x="301556" y="5321030"/>
            <a:ext cx="8453337" cy="29183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49" name="Google Shape;849;p50"/>
          <p:cNvSpPr txBox="1"/>
          <p:nvPr/>
        </p:nvSpPr>
        <p:spPr>
          <a:xfrm>
            <a:off x="1279544" y="912813"/>
            <a:ext cx="5340711" cy="2154436"/>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s-PE" sz="1400">
                <a:solidFill>
                  <a:schemeClr val="dk1"/>
                </a:solidFill>
                <a:latin typeface="Calibri"/>
                <a:ea typeface="Calibri"/>
                <a:cs typeface="Calibri"/>
                <a:sym typeface="Calibri"/>
              </a:rPr>
              <a:t>Los riesgos son parte inherente de los proyectos y de las organizaciones independientemente de su tamaño. </a:t>
            </a:r>
            <a:endParaRPr sz="1400">
              <a:solidFill>
                <a:schemeClr val="dk1"/>
              </a:solidFill>
              <a:latin typeface="Calibri"/>
              <a:ea typeface="Calibri"/>
              <a:cs typeface="Calibri"/>
              <a:sym typeface="Calibri"/>
            </a:endParaRPr>
          </a:p>
          <a:p>
            <a:pPr indent="0" lvl="0" marL="10160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s-PE" sz="1400">
                <a:solidFill>
                  <a:schemeClr val="dk1"/>
                </a:solidFill>
                <a:latin typeface="Calibri"/>
                <a:ea typeface="Calibri"/>
                <a:cs typeface="Calibri"/>
                <a:sym typeface="Calibri"/>
              </a:rPr>
              <a:t>Para una adecuada gestión de los riesgos del proyecto, estos deben identificarse, analizarse, priorizarse y establecer estrategias para gestionarlos de forma proactiva.</a:t>
            </a:r>
            <a:endParaRPr sz="1400">
              <a:solidFill>
                <a:schemeClr val="dk1"/>
              </a:solidFill>
              <a:latin typeface="Calibri"/>
              <a:ea typeface="Calibri"/>
              <a:cs typeface="Calibri"/>
              <a:sym typeface="Calibri"/>
            </a:endParaRPr>
          </a:p>
          <a:p>
            <a:pPr indent="0" lvl="0" marL="10160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s-PE" sz="1400">
                <a:solidFill>
                  <a:schemeClr val="dk1"/>
                </a:solidFill>
                <a:latin typeface="Calibri"/>
                <a:ea typeface="Calibri"/>
                <a:cs typeface="Calibri"/>
                <a:sym typeface="Calibri"/>
              </a:rPr>
              <a:t>Un factor clave de éxito de los proyectos es una gestión adecuada de los riesgos a lo largo del ciclo de vida del mismo y para ello se requiere la participación de todos los interesados clave del proyecto. </a:t>
            </a:r>
            <a:endParaRPr sz="1600">
              <a:solidFill>
                <a:schemeClr val="dk1"/>
              </a:solidFill>
              <a:latin typeface="Calibri"/>
              <a:ea typeface="Calibri"/>
              <a:cs typeface="Calibri"/>
              <a:sym typeface="Calibri"/>
            </a:endParaRPr>
          </a:p>
        </p:txBody>
      </p:sp>
      <p:pic>
        <p:nvPicPr>
          <p:cNvPr id="850" name="Google Shape;850;p50"/>
          <p:cNvPicPr preferRelativeResize="0"/>
          <p:nvPr/>
        </p:nvPicPr>
        <p:blipFill rotWithShape="1">
          <a:blip r:embed="rId3">
            <a:alphaModFix/>
          </a:blip>
          <a:srcRect b="0" l="0" r="0" t="0"/>
          <a:stretch/>
        </p:blipFill>
        <p:spPr>
          <a:xfrm>
            <a:off x="1011260" y="954885"/>
            <a:ext cx="114138" cy="117546"/>
          </a:xfrm>
          <a:prstGeom prst="rect">
            <a:avLst/>
          </a:prstGeom>
          <a:noFill/>
          <a:ln>
            <a:noFill/>
          </a:ln>
        </p:spPr>
      </p:pic>
      <p:pic>
        <p:nvPicPr>
          <p:cNvPr id="851" name="Google Shape;851;p50"/>
          <p:cNvPicPr preferRelativeResize="0"/>
          <p:nvPr/>
        </p:nvPicPr>
        <p:blipFill rotWithShape="1">
          <a:blip r:embed="rId3">
            <a:alphaModFix/>
          </a:blip>
          <a:srcRect b="0" l="0" r="0" t="0"/>
          <a:stretch/>
        </p:blipFill>
        <p:spPr>
          <a:xfrm>
            <a:off x="1011260" y="1591802"/>
            <a:ext cx="114138" cy="117546"/>
          </a:xfrm>
          <a:prstGeom prst="rect">
            <a:avLst/>
          </a:prstGeom>
          <a:noFill/>
          <a:ln>
            <a:noFill/>
          </a:ln>
        </p:spPr>
      </p:pic>
      <p:sp>
        <p:nvSpPr>
          <p:cNvPr id="852" name="Google Shape;852;p50"/>
          <p:cNvSpPr/>
          <p:nvPr/>
        </p:nvSpPr>
        <p:spPr>
          <a:xfrm>
            <a:off x="8133347" y="163629"/>
            <a:ext cx="808522" cy="75474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853" name="Google Shape;853;p50"/>
          <p:cNvPicPr preferRelativeResize="0"/>
          <p:nvPr/>
        </p:nvPicPr>
        <p:blipFill rotWithShape="1">
          <a:blip r:embed="rId4">
            <a:alphaModFix amt="42000"/>
          </a:blip>
          <a:srcRect b="0" l="0" r="0" t="0"/>
          <a:stretch/>
        </p:blipFill>
        <p:spPr>
          <a:xfrm>
            <a:off x="6984999" y="3048772"/>
            <a:ext cx="1690689" cy="2185216"/>
          </a:xfrm>
          <a:prstGeom prst="rect">
            <a:avLst/>
          </a:prstGeom>
          <a:noFill/>
          <a:ln>
            <a:noFill/>
          </a:ln>
        </p:spPr>
      </p:pic>
      <p:sp>
        <p:nvSpPr>
          <p:cNvPr id="854" name="Google Shape;854;p50"/>
          <p:cNvSpPr/>
          <p:nvPr/>
        </p:nvSpPr>
        <p:spPr>
          <a:xfrm>
            <a:off x="503238" y="376836"/>
            <a:ext cx="2430462"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lang="es-PE" sz="1000">
                <a:solidFill>
                  <a:srgbClr val="7F7F7F"/>
                </a:solidFill>
                <a:latin typeface="Calibri"/>
                <a:ea typeface="Calibri"/>
                <a:cs typeface="Calibri"/>
                <a:sym typeface="Calibri"/>
              </a:rPr>
              <a:t>+ </a:t>
            </a:r>
            <a:r>
              <a:rPr lang="es-PE" sz="1000">
                <a:solidFill>
                  <a:srgbClr val="A5A5A5"/>
                </a:solidFill>
                <a:latin typeface="Calibri"/>
                <a:ea typeface="Calibri"/>
                <a:cs typeface="Calibri"/>
                <a:sym typeface="Calibri"/>
              </a:rPr>
              <a:t>CONCLUSIONES </a:t>
            </a:r>
            <a:endParaRPr/>
          </a:p>
        </p:txBody>
      </p:sp>
      <p:pic>
        <p:nvPicPr>
          <p:cNvPr id="855" name="Google Shape;855;p50"/>
          <p:cNvPicPr preferRelativeResize="0"/>
          <p:nvPr/>
        </p:nvPicPr>
        <p:blipFill rotWithShape="1">
          <a:blip r:embed="rId3">
            <a:alphaModFix/>
          </a:blip>
          <a:srcRect b="0" l="0" r="0" t="0"/>
          <a:stretch/>
        </p:blipFill>
        <p:spPr>
          <a:xfrm>
            <a:off x="1011260" y="2463811"/>
            <a:ext cx="114138" cy="11754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p51"/>
          <p:cNvSpPr/>
          <p:nvPr/>
        </p:nvSpPr>
        <p:spPr>
          <a:xfrm>
            <a:off x="0" y="0"/>
            <a:ext cx="9144000" cy="5715000"/>
          </a:xfrm>
          <a:prstGeom prst="rect">
            <a:avLst/>
          </a:prstGeom>
          <a:solidFill>
            <a:srgbClr val="8DCB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61" name="Google Shape;861;p51"/>
          <p:cNvSpPr txBox="1"/>
          <p:nvPr/>
        </p:nvSpPr>
        <p:spPr>
          <a:xfrm>
            <a:off x="2519363" y="2540738"/>
            <a:ext cx="4581728" cy="997196"/>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s-PE" sz="3600">
                <a:solidFill>
                  <a:schemeClr val="lt1"/>
                </a:solidFill>
                <a:latin typeface="Arial"/>
                <a:ea typeface="Arial"/>
                <a:cs typeface="Arial"/>
                <a:sym typeface="Arial"/>
              </a:rPr>
              <a:t>BIBLIOGRAFÍA</a:t>
            </a:r>
            <a:br>
              <a:rPr lang="es-PE" sz="3600">
                <a:solidFill>
                  <a:schemeClr val="lt1"/>
                </a:solidFill>
                <a:latin typeface="Arial"/>
                <a:ea typeface="Arial"/>
                <a:cs typeface="Arial"/>
                <a:sym typeface="Arial"/>
              </a:rPr>
            </a:br>
            <a:r>
              <a:rPr b="1" lang="es-PE" sz="3600">
                <a:solidFill>
                  <a:schemeClr val="lt1"/>
                </a:solidFill>
                <a:latin typeface="Arial"/>
                <a:ea typeface="Arial"/>
                <a:cs typeface="Arial"/>
                <a:sym typeface="Arial"/>
              </a:rPr>
              <a:t>MÁS REFERENCIAS</a:t>
            </a:r>
            <a:endParaRPr/>
          </a:p>
        </p:txBody>
      </p:sp>
      <p:pic>
        <p:nvPicPr>
          <p:cNvPr id="862" name="Google Shape;862;p51"/>
          <p:cNvPicPr preferRelativeResize="0"/>
          <p:nvPr/>
        </p:nvPicPr>
        <p:blipFill rotWithShape="1">
          <a:blip r:embed="rId3">
            <a:alphaModFix/>
          </a:blip>
          <a:srcRect b="0" l="0" r="0" t="0"/>
          <a:stretch/>
        </p:blipFill>
        <p:spPr>
          <a:xfrm>
            <a:off x="2528619" y="2194222"/>
            <a:ext cx="202176" cy="208211"/>
          </a:xfrm>
          <a:prstGeom prst="rect">
            <a:avLst/>
          </a:prstGeom>
          <a:noFill/>
          <a:ln>
            <a:noFill/>
          </a:ln>
        </p:spPr>
      </p:pic>
      <p:pic>
        <p:nvPicPr>
          <p:cNvPr id="863" name="Google Shape;863;p51"/>
          <p:cNvPicPr preferRelativeResize="0"/>
          <p:nvPr/>
        </p:nvPicPr>
        <p:blipFill rotWithShape="1">
          <a:blip r:embed="rId4">
            <a:alphaModFix/>
          </a:blip>
          <a:srcRect b="0" l="0" r="0" t="0"/>
          <a:stretch/>
        </p:blipFill>
        <p:spPr>
          <a:xfrm>
            <a:off x="0" y="946970"/>
            <a:ext cx="2072061" cy="3898064"/>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sp>
        <p:nvSpPr>
          <p:cNvPr id="868" name="Google Shape;868;p52"/>
          <p:cNvSpPr/>
          <p:nvPr/>
        </p:nvSpPr>
        <p:spPr>
          <a:xfrm>
            <a:off x="301556" y="5321030"/>
            <a:ext cx="8453337" cy="29183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69" name="Google Shape;869;p52"/>
          <p:cNvSpPr txBox="1"/>
          <p:nvPr/>
        </p:nvSpPr>
        <p:spPr>
          <a:xfrm>
            <a:off x="1279008" y="917823"/>
            <a:ext cx="5032569" cy="166199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s-PE" sz="1400">
                <a:solidFill>
                  <a:schemeClr val="dk1"/>
                </a:solidFill>
                <a:latin typeface="Calibri"/>
                <a:ea typeface="Calibri"/>
                <a:cs typeface="Calibri"/>
                <a:sym typeface="Calibri"/>
              </a:rPr>
              <a:t>PMI, (2021). A Guide to the Project Management Body of Knowledge 7th Edición, ISBN: 978-1-62825-664-2, Pennsylvania USA.</a:t>
            </a:r>
            <a:endParaRPr sz="1400">
              <a:solidFill>
                <a:schemeClr val="dk1"/>
              </a:solidFill>
              <a:latin typeface="Arial"/>
              <a:ea typeface="Arial"/>
              <a:cs typeface="Arial"/>
              <a:sym typeface="Arial"/>
            </a:endParaRPr>
          </a:p>
          <a:p>
            <a:pPr indent="0" lvl="0" marL="101600" marR="0" rtl="0" algn="l">
              <a:spcBef>
                <a:spcPts val="32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320"/>
              </a:spcBef>
              <a:spcAft>
                <a:spcPts val="0"/>
              </a:spcAft>
              <a:buNone/>
            </a:pPr>
            <a:r>
              <a:rPr lang="es-PE" sz="1400">
                <a:solidFill>
                  <a:schemeClr val="dk1"/>
                </a:solidFill>
                <a:latin typeface="Calibri"/>
                <a:ea typeface="Calibri"/>
                <a:cs typeface="Calibri"/>
                <a:sym typeface="Calibri"/>
              </a:rPr>
              <a:t>PMI, (2017). A Guide to the Project Management Body of Knowledge 6th Edición, ISBN: 978-1-62825-194-4, Pennsylvania USA.</a:t>
            </a:r>
            <a:endParaRPr sz="1400">
              <a:solidFill>
                <a:schemeClr val="dk1"/>
              </a:solidFill>
              <a:latin typeface="Arial"/>
              <a:ea typeface="Arial"/>
              <a:cs typeface="Arial"/>
              <a:sym typeface="Arial"/>
            </a:endParaRPr>
          </a:p>
          <a:p>
            <a:pPr indent="0" lvl="0" marL="101600" marR="0" rtl="0" algn="l">
              <a:spcBef>
                <a:spcPts val="32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320"/>
              </a:spcBef>
              <a:spcAft>
                <a:spcPts val="0"/>
              </a:spcAft>
              <a:buNone/>
            </a:pPr>
            <a:r>
              <a:rPr lang="es-PE" sz="1400">
                <a:solidFill>
                  <a:schemeClr val="dk1"/>
                </a:solidFill>
                <a:latin typeface="Calibri"/>
                <a:ea typeface="Calibri"/>
                <a:cs typeface="Calibri"/>
                <a:sym typeface="Calibri"/>
              </a:rPr>
              <a:t>Project Management Institute (PMI): https://www.pmi.org/</a:t>
            </a:r>
            <a:endParaRPr/>
          </a:p>
        </p:txBody>
      </p:sp>
      <p:pic>
        <p:nvPicPr>
          <p:cNvPr id="870" name="Google Shape;870;p52"/>
          <p:cNvPicPr preferRelativeResize="0"/>
          <p:nvPr/>
        </p:nvPicPr>
        <p:blipFill rotWithShape="1">
          <a:blip r:embed="rId3">
            <a:alphaModFix/>
          </a:blip>
          <a:srcRect b="0" l="0" r="0" t="0"/>
          <a:stretch/>
        </p:blipFill>
        <p:spPr>
          <a:xfrm>
            <a:off x="1008064" y="959114"/>
            <a:ext cx="103867" cy="106967"/>
          </a:xfrm>
          <a:prstGeom prst="rect">
            <a:avLst/>
          </a:prstGeom>
          <a:noFill/>
          <a:ln>
            <a:noFill/>
          </a:ln>
        </p:spPr>
      </p:pic>
      <p:pic>
        <p:nvPicPr>
          <p:cNvPr id="871" name="Google Shape;871;p52"/>
          <p:cNvPicPr preferRelativeResize="0"/>
          <p:nvPr/>
        </p:nvPicPr>
        <p:blipFill rotWithShape="1">
          <a:blip r:embed="rId3">
            <a:alphaModFix/>
          </a:blip>
          <a:srcRect b="0" l="0" r="0" t="0"/>
          <a:stretch/>
        </p:blipFill>
        <p:spPr>
          <a:xfrm>
            <a:off x="1008064" y="1677203"/>
            <a:ext cx="103867" cy="106967"/>
          </a:xfrm>
          <a:prstGeom prst="rect">
            <a:avLst/>
          </a:prstGeom>
          <a:noFill/>
          <a:ln>
            <a:noFill/>
          </a:ln>
        </p:spPr>
      </p:pic>
      <p:sp>
        <p:nvSpPr>
          <p:cNvPr id="872" name="Google Shape;872;p52"/>
          <p:cNvSpPr/>
          <p:nvPr/>
        </p:nvSpPr>
        <p:spPr>
          <a:xfrm>
            <a:off x="8133347" y="163629"/>
            <a:ext cx="808522" cy="75474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873" name="Google Shape;873;p52"/>
          <p:cNvPicPr preferRelativeResize="0"/>
          <p:nvPr/>
        </p:nvPicPr>
        <p:blipFill rotWithShape="1">
          <a:blip r:embed="rId4">
            <a:alphaModFix amt="42000"/>
          </a:blip>
          <a:srcRect b="0" l="0" r="0" t="0"/>
          <a:stretch/>
        </p:blipFill>
        <p:spPr>
          <a:xfrm>
            <a:off x="6985000" y="3036889"/>
            <a:ext cx="1690688" cy="2197100"/>
          </a:xfrm>
          <a:prstGeom prst="rect">
            <a:avLst/>
          </a:prstGeom>
          <a:noFill/>
          <a:ln>
            <a:noFill/>
          </a:ln>
        </p:spPr>
      </p:pic>
      <p:sp>
        <p:nvSpPr>
          <p:cNvPr id="874" name="Google Shape;874;p52"/>
          <p:cNvSpPr/>
          <p:nvPr/>
        </p:nvSpPr>
        <p:spPr>
          <a:xfrm>
            <a:off x="503238" y="376836"/>
            <a:ext cx="2430462"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lang="es-PE" sz="1000">
                <a:solidFill>
                  <a:srgbClr val="7F7F7F"/>
                </a:solidFill>
                <a:latin typeface="Calibri"/>
                <a:ea typeface="Calibri"/>
                <a:cs typeface="Calibri"/>
                <a:sym typeface="Calibri"/>
              </a:rPr>
              <a:t>+ </a:t>
            </a:r>
            <a:r>
              <a:rPr lang="es-PE" sz="1000">
                <a:solidFill>
                  <a:srgbClr val="A5A5A5"/>
                </a:solidFill>
                <a:latin typeface="Calibri"/>
                <a:ea typeface="Calibri"/>
                <a:cs typeface="Calibri"/>
                <a:sym typeface="Calibri"/>
              </a:rPr>
              <a:t>BIBLIOGRAFÍA</a:t>
            </a:r>
            <a:endParaRPr/>
          </a:p>
        </p:txBody>
      </p:sp>
      <p:pic>
        <p:nvPicPr>
          <p:cNvPr id="875" name="Google Shape;875;p52"/>
          <p:cNvPicPr preferRelativeResize="0"/>
          <p:nvPr/>
        </p:nvPicPr>
        <p:blipFill rotWithShape="1">
          <a:blip r:embed="rId3">
            <a:alphaModFix/>
          </a:blip>
          <a:srcRect b="0" l="0" r="0" t="0"/>
          <a:stretch/>
        </p:blipFill>
        <p:spPr>
          <a:xfrm>
            <a:off x="1008064" y="2395292"/>
            <a:ext cx="103867" cy="106967"/>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9" name="Shape 879"/>
        <p:cNvGrpSpPr/>
        <p:nvPr/>
      </p:nvGrpSpPr>
      <p:grpSpPr>
        <a:xfrm>
          <a:off x="0" y="0"/>
          <a:ext cx="0" cy="0"/>
          <a:chOff x="0" y="0"/>
          <a:chExt cx="0" cy="0"/>
        </a:xfrm>
      </p:grpSpPr>
      <p:sp>
        <p:nvSpPr>
          <p:cNvPr id="880" name="Google Shape;880;p53"/>
          <p:cNvSpPr/>
          <p:nvPr/>
        </p:nvSpPr>
        <p:spPr>
          <a:xfrm>
            <a:off x="0" y="0"/>
            <a:ext cx="9144000" cy="5715000"/>
          </a:xfrm>
          <a:prstGeom prst="rect">
            <a:avLst/>
          </a:prstGeom>
          <a:solidFill>
            <a:srgbClr val="8087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881" name="Google Shape;881;p53"/>
          <p:cNvPicPr preferRelativeResize="0"/>
          <p:nvPr/>
        </p:nvPicPr>
        <p:blipFill rotWithShape="1">
          <a:blip r:embed="rId3">
            <a:alphaModFix/>
          </a:blip>
          <a:srcRect b="0" l="0" r="0" t="0"/>
          <a:stretch/>
        </p:blipFill>
        <p:spPr>
          <a:xfrm>
            <a:off x="3924199" y="2666298"/>
            <a:ext cx="1295601" cy="38680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6"/>
          <p:cNvSpPr txBox="1"/>
          <p:nvPr/>
        </p:nvSpPr>
        <p:spPr>
          <a:xfrm>
            <a:off x="503239" y="911984"/>
            <a:ext cx="4176463" cy="246221"/>
          </a:xfrm>
          <a:prstGeom prst="rect">
            <a:avLst/>
          </a:prstGeom>
          <a:noFill/>
          <a:ln>
            <a:noFill/>
          </a:ln>
        </p:spPr>
        <p:txBody>
          <a:bodyPr anchorCtr="0" anchor="t" bIns="0" lIns="0" spcFirstLastPara="1" rIns="0" wrap="square" tIns="0">
            <a:spAutoFit/>
          </a:bodyPr>
          <a:lstStyle/>
          <a:p>
            <a:pPr indent="0" lvl="0" marL="0" marR="0" rtl="0" algn="just">
              <a:spcBef>
                <a:spcPts val="0"/>
              </a:spcBef>
              <a:spcAft>
                <a:spcPts val="0"/>
              </a:spcAft>
              <a:buClr>
                <a:schemeClr val="dk1"/>
              </a:buClr>
              <a:buSzPts val="1600"/>
              <a:buFont typeface="Calibri"/>
              <a:buNone/>
            </a:pPr>
            <a:r>
              <a:rPr b="1" lang="es-PE" sz="1600">
                <a:solidFill>
                  <a:schemeClr val="dk1"/>
                </a:solidFill>
                <a:latin typeface="Calibri"/>
                <a:ea typeface="Calibri"/>
                <a:cs typeface="Calibri"/>
                <a:sym typeface="Calibri"/>
              </a:rPr>
              <a:t>COMPONENTES DE TODO RIESGO</a:t>
            </a:r>
            <a:endParaRPr sz="1600">
              <a:solidFill>
                <a:schemeClr val="dk1"/>
              </a:solidFill>
              <a:latin typeface="Arial"/>
              <a:ea typeface="Arial"/>
              <a:cs typeface="Arial"/>
              <a:sym typeface="Arial"/>
            </a:endParaRPr>
          </a:p>
        </p:txBody>
      </p:sp>
      <p:sp>
        <p:nvSpPr>
          <p:cNvPr id="89" name="Google Shape;89;p6"/>
          <p:cNvSpPr/>
          <p:nvPr/>
        </p:nvSpPr>
        <p:spPr>
          <a:xfrm>
            <a:off x="1871700" y="1355791"/>
            <a:ext cx="5700633" cy="306034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500"/>
              <a:buFont typeface="Arial"/>
              <a:buNone/>
            </a:pPr>
            <a:r>
              <a:t/>
            </a:r>
            <a:endParaRPr sz="1500">
              <a:solidFill>
                <a:schemeClr val="lt1"/>
              </a:solidFill>
              <a:latin typeface="Calibri"/>
              <a:ea typeface="Calibri"/>
              <a:cs typeface="Calibri"/>
              <a:sym typeface="Calibri"/>
            </a:endParaRPr>
          </a:p>
        </p:txBody>
      </p:sp>
      <p:sp>
        <p:nvSpPr>
          <p:cNvPr id="90" name="Google Shape;90;p6"/>
          <p:cNvSpPr/>
          <p:nvPr/>
        </p:nvSpPr>
        <p:spPr>
          <a:xfrm>
            <a:off x="3851920" y="2555924"/>
            <a:ext cx="1200133" cy="600067"/>
          </a:xfrm>
          <a:prstGeom prst="roundRect">
            <a:avLst>
              <a:gd fmla="val 16667" name="adj"/>
            </a:avLst>
          </a:prstGeom>
          <a:solidFill>
            <a:srgbClr val="00B1C2"/>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2000"/>
              <a:buFont typeface="Calibri"/>
              <a:buNone/>
            </a:pPr>
            <a:r>
              <a:rPr b="1" lang="es-PE" sz="2000">
                <a:solidFill>
                  <a:schemeClr val="lt1"/>
                </a:solidFill>
                <a:latin typeface="Calibri"/>
                <a:ea typeface="Calibri"/>
                <a:cs typeface="Calibri"/>
                <a:sym typeface="Calibri"/>
              </a:rPr>
              <a:t>Riesgo</a:t>
            </a:r>
            <a:endParaRPr sz="1800">
              <a:solidFill>
                <a:schemeClr val="dk1"/>
              </a:solidFill>
              <a:latin typeface="Arial"/>
              <a:ea typeface="Arial"/>
              <a:cs typeface="Arial"/>
              <a:sym typeface="Arial"/>
            </a:endParaRPr>
          </a:p>
        </p:txBody>
      </p:sp>
      <p:sp>
        <p:nvSpPr>
          <p:cNvPr id="91" name="Google Shape;91;p6"/>
          <p:cNvSpPr/>
          <p:nvPr/>
        </p:nvSpPr>
        <p:spPr>
          <a:xfrm>
            <a:off x="2273917" y="1715831"/>
            <a:ext cx="1200133" cy="600067"/>
          </a:xfrm>
          <a:prstGeom prst="roundRect">
            <a:avLst>
              <a:gd fmla="val 16667" name="adj"/>
            </a:avLst>
          </a:prstGeom>
          <a:solidFill>
            <a:srgbClr val="92C14E"/>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667"/>
              <a:buFont typeface="Calibri"/>
              <a:buNone/>
            </a:pPr>
            <a:r>
              <a:rPr b="1" lang="es-PE" sz="1667">
                <a:solidFill>
                  <a:schemeClr val="lt1"/>
                </a:solidFill>
                <a:latin typeface="Calibri"/>
                <a:ea typeface="Calibri"/>
                <a:cs typeface="Calibri"/>
                <a:sym typeface="Calibri"/>
              </a:rPr>
              <a:t>Causa</a:t>
            </a:r>
            <a:endParaRPr sz="1800">
              <a:solidFill>
                <a:schemeClr val="dk1"/>
              </a:solidFill>
              <a:latin typeface="Arial"/>
              <a:ea typeface="Arial"/>
              <a:cs typeface="Arial"/>
              <a:sym typeface="Arial"/>
            </a:endParaRPr>
          </a:p>
        </p:txBody>
      </p:sp>
      <p:sp>
        <p:nvSpPr>
          <p:cNvPr id="92" name="Google Shape;92;p6"/>
          <p:cNvSpPr/>
          <p:nvPr/>
        </p:nvSpPr>
        <p:spPr>
          <a:xfrm rot="2627335">
            <a:off x="3596963" y="2324822"/>
            <a:ext cx="300033" cy="250854"/>
          </a:xfrm>
          <a:prstGeom prst="rightArrow">
            <a:avLst>
              <a:gd fmla="val 50000" name="adj1"/>
              <a:gd fmla="val 50000" name="adj2"/>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500"/>
              <a:buFont typeface="Arial"/>
              <a:buNone/>
            </a:pPr>
            <a:r>
              <a:t/>
            </a:r>
            <a:endParaRPr sz="1500">
              <a:solidFill>
                <a:schemeClr val="lt1"/>
              </a:solidFill>
              <a:latin typeface="Calibri"/>
              <a:ea typeface="Calibri"/>
              <a:cs typeface="Calibri"/>
              <a:sym typeface="Calibri"/>
            </a:endParaRPr>
          </a:p>
        </p:txBody>
      </p:sp>
      <p:sp>
        <p:nvSpPr>
          <p:cNvPr id="93" name="Google Shape;93;p6"/>
          <p:cNvSpPr/>
          <p:nvPr/>
        </p:nvSpPr>
        <p:spPr>
          <a:xfrm rot="5400000">
            <a:off x="4301969" y="3224921"/>
            <a:ext cx="300033" cy="250854"/>
          </a:xfrm>
          <a:prstGeom prst="rightArrow">
            <a:avLst>
              <a:gd fmla="val 50000" name="adj1"/>
              <a:gd fmla="val 50000" name="adj2"/>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500"/>
              <a:buFont typeface="Arial"/>
              <a:buNone/>
            </a:pPr>
            <a:r>
              <a:t/>
            </a:r>
            <a:endParaRPr sz="1500">
              <a:solidFill>
                <a:schemeClr val="lt1"/>
              </a:solidFill>
              <a:latin typeface="Calibri"/>
              <a:ea typeface="Calibri"/>
              <a:cs typeface="Calibri"/>
              <a:sym typeface="Calibri"/>
            </a:endParaRPr>
          </a:p>
        </p:txBody>
      </p:sp>
      <p:sp>
        <p:nvSpPr>
          <p:cNvPr id="94" name="Google Shape;94;p6"/>
          <p:cNvSpPr/>
          <p:nvPr/>
        </p:nvSpPr>
        <p:spPr>
          <a:xfrm rot="10800000">
            <a:off x="5116460" y="2730530"/>
            <a:ext cx="300033" cy="250854"/>
          </a:xfrm>
          <a:prstGeom prst="rightArrow">
            <a:avLst>
              <a:gd fmla="val 50000" name="adj1"/>
              <a:gd fmla="val 50000" name="adj2"/>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500"/>
              <a:buFont typeface="Arial"/>
              <a:buNone/>
            </a:pPr>
            <a:r>
              <a:t/>
            </a:r>
            <a:endParaRPr sz="1500">
              <a:solidFill>
                <a:schemeClr val="lt1"/>
              </a:solidFill>
              <a:latin typeface="Calibri"/>
              <a:ea typeface="Calibri"/>
              <a:cs typeface="Calibri"/>
              <a:sym typeface="Calibri"/>
            </a:endParaRPr>
          </a:p>
        </p:txBody>
      </p:sp>
      <p:sp>
        <p:nvSpPr>
          <p:cNvPr id="95" name="Google Shape;95;p6"/>
          <p:cNvSpPr/>
          <p:nvPr/>
        </p:nvSpPr>
        <p:spPr>
          <a:xfrm>
            <a:off x="5532107" y="1921529"/>
            <a:ext cx="1800200" cy="394368"/>
          </a:xfrm>
          <a:prstGeom prst="roundRect">
            <a:avLst>
              <a:gd fmla="val 16667" name="adj"/>
            </a:avLst>
          </a:prstGeom>
          <a:solidFill>
            <a:srgbClr val="EF4539"/>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667"/>
              <a:buFont typeface="Calibri"/>
              <a:buNone/>
            </a:pPr>
            <a:r>
              <a:rPr b="1" lang="es-PE" sz="1667">
                <a:solidFill>
                  <a:schemeClr val="lt1"/>
                </a:solidFill>
                <a:latin typeface="Calibri"/>
                <a:ea typeface="Calibri"/>
                <a:cs typeface="Calibri"/>
                <a:sym typeface="Calibri"/>
              </a:rPr>
              <a:t>Disparador</a:t>
            </a:r>
            <a:endParaRPr sz="1800">
              <a:solidFill>
                <a:schemeClr val="dk1"/>
              </a:solidFill>
              <a:latin typeface="Arial"/>
              <a:ea typeface="Arial"/>
              <a:cs typeface="Arial"/>
              <a:sym typeface="Arial"/>
            </a:endParaRPr>
          </a:p>
        </p:txBody>
      </p:sp>
      <p:sp>
        <p:nvSpPr>
          <p:cNvPr id="96" name="Google Shape;96;p6"/>
          <p:cNvSpPr/>
          <p:nvPr/>
        </p:nvSpPr>
        <p:spPr>
          <a:xfrm>
            <a:off x="5532107" y="2440024"/>
            <a:ext cx="1800200" cy="394368"/>
          </a:xfrm>
          <a:prstGeom prst="roundRect">
            <a:avLst>
              <a:gd fmla="val 16667" name="adj"/>
            </a:avLst>
          </a:prstGeom>
          <a:solidFill>
            <a:srgbClr val="EF4539"/>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667"/>
              <a:buFont typeface="Calibri"/>
              <a:buNone/>
            </a:pPr>
            <a:r>
              <a:rPr b="1" lang="es-PE" sz="1667">
                <a:solidFill>
                  <a:schemeClr val="lt1"/>
                </a:solidFill>
                <a:latin typeface="Calibri"/>
                <a:ea typeface="Calibri"/>
                <a:cs typeface="Calibri"/>
                <a:sym typeface="Calibri"/>
              </a:rPr>
              <a:t>Disparador</a:t>
            </a:r>
            <a:endParaRPr sz="1800">
              <a:solidFill>
                <a:schemeClr val="dk1"/>
              </a:solidFill>
              <a:latin typeface="Arial"/>
              <a:ea typeface="Arial"/>
              <a:cs typeface="Arial"/>
              <a:sym typeface="Arial"/>
            </a:endParaRPr>
          </a:p>
        </p:txBody>
      </p:sp>
      <p:sp>
        <p:nvSpPr>
          <p:cNvPr id="97" name="Google Shape;97;p6"/>
          <p:cNvSpPr/>
          <p:nvPr/>
        </p:nvSpPr>
        <p:spPr>
          <a:xfrm>
            <a:off x="5532107" y="2981385"/>
            <a:ext cx="1800200" cy="394368"/>
          </a:xfrm>
          <a:prstGeom prst="roundRect">
            <a:avLst>
              <a:gd fmla="val 16667" name="adj"/>
            </a:avLst>
          </a:prstGeom>
          <a:solidFill>
            <a:srgbClr val="EF4539"/>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667"/>
              <a:buFont typeface="Calibri"/>
              <a:buNone/>
            </a:pPr>
            <a:r>
              <a:rPr b="1" lang="es-PE" sz="1667">
                <a:solidFill>
                  <a:schemeClr val="lt1"/>
                </a:solidFill>
                <a:latin typeface="Calibri"/>
                <a:ea typeface="Calibri"/>
                <a:cs typeface="Calibri"/>
                <a:sym typeface="Calibri"/>
              </a:rPr>
              <a:t>Disparador</a:t>
            </a:r>
            <a:endParaRPr sz="1800">
              <a:solidFill>
                <a:schemeClr val="dk1"/>
              </a:solidFill>
              <a:latin typeface="Arial"/>
              <a:ea typeface="Arial"/>
              <a:cs typeface="Arial"/>
              <a:sym typeface="Arial"/>
            </a:endParaRPr>
          </a:p>
        </p:txBody>
      </p:sp>
      <p:sp>
        <p:nvSpPr>
          <p:cNvPr id="98" name="Google Shape;98;p6"/>
          <p:cNvSpPr/>
          <p:nvPr/>
        </p:nvSpPr>
        <p:spPr>
          <a:xfrm>
            <a:off x="3371867" y="3576037"/>
            <a:ext cx="2160239" cy="600067"/>
          </a:xfrm>
          <a:prstGeom prst="roundRect">
            <a:avLst>
              <a:gd fmla="val 16667" name="adj"/>
            </a:avLst>
          </a:prstGeom>
          <a:solidFill>
            <a:srgbClr val="808799"/>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2000"/>
              <a:buFont typeface="Calibri"/>
              <a:buNone/>
            </a:pPr>
            <a:r>
              <a:rPr b="1" lang="es-PE" sz="2000">
                <a:solidFill>
                  <a:schemeClr val="lt1"/>
                </a:solidFill>
                <a:latin typeface="Calibri"/>
                <a:ea typeface="Calibri"/>
                <a:cs typeface="Calibri"/>
                <a:sym typeface="Calibri"/>
              </a:rPr>
              <a:t>Impacto</a:t>
            </a:r>
            <a:endParaRPr sz="1800">
              <a:solidFill>
                <a:schemeClr val="dk1"/>
              </a:solidFill>
              <a:latin typeface="Arial"/>
              <a:ea typeface="Arial"/>
              <a:cs typeface="Arial"/>
              <a:sym typeface="Arial"/>
            </a:endParaRPr>
          </a:p>
        </p:txBody>
      </p:sp>
      <p:sp>
        <p:nvSpPr>
          <p:cNvPr id="99" name="Google Shape;99;p6"/>
          <p:cNvSpPr/>
          <p:nvPr/>
        </p:nvSpPr>
        <p:spPr>
          <a:xfrm>
            <a:off x="2333924" y="1655824"/>
            <a:ext cx="1080120" cy="753955"/>
          </a:xfrm>
          <a:prstGeom prst="ellipse">
            <a:avLst/>
          </a:prstGeom>
          <a:noFill/>
          <a:ln cap="flat" cmpd="sng" w="25400">
            <a:solidFill>
              <a:srgbClr val="EF453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500"/>
              <a:buFont typeface="Arial"/>
              <a:buNone/>
            </a:pPr>
            <a:r>
              <a:t/>
            </a:r>
            <a:endParaRPr sz="1500">
              <a:solidFill>
                <a:schemeClr val="lt1"/>
              </a:solidFill>
              <a:latin typeface="Calibri"/>
              <a:ea typeface="Calibri"/>
              <a:cs typeface="Calibri"/>
              <a:sym typeface="Calibri"/>
            </a:endParaRPr>
          </a:p>
        </p:txBody>
      </p:sp>
      <p:cxnSp>
        <p:nvCxnSpPr>
          <p:cNvPr id="100" name="Google Shape;100;p6"/>
          <p:cNvCxnSpPr>
            <a:endCxn id="99" idx="0"/>
          </p:cNvCxnSpPr>
          <p:nvPr/>
        </p:nvCxnSpPr>
        <p:spPr>
          <a:xfrm>
            <a:off x="2873984" y="1286524"/>
            <a:ext cx="0" cy="369300"/>
          </a:xfrm>
          <a:prstGeom prst="straightConnector1">
            <a:avLst/>
          </a:prstGeom>
          <a:noFill/>
          <a:ln cap="flat" cmpd="sng" w="28575">
            <a:solidFill>
              <a:srgbClr val="EF4539"/>
            </a:solidFill>
            <a:prstDash val="solid"/>
            <a:round/>
            <a:headEnd len="sm" w="sm" type="none"/>
            <a:tailEnd len="med" w="med" type="stealth"/>
          </a:ln>
        </p:spPr>
      </p:cxnSp>
      <p:cxnSp>
        <p:nvCxnSpPr>
          <p:cNvPr id="101" name="Google Shape;101;p6"/>
          <p:cNvCxnSpPr>
            <a:endCxn id="99" idx="2"/>
          </p:cNvCxnSpPr>
          <p:nvPr/>
        </p:nvCxnSpPr>
        <p:spPr>
          <a:xfrm>
            <a:off x="1913924" y="2032802"/>
            <a:ext cx="420000" cy="0"/>
          </a:xfrm>
          <a:prstGeom prst="straightConnector1">
            <a:avLst/>
          </a:prstGeom>
          <a:noFill/>
          <a:ln cap="flat" cmpd="sng" w="28575">
            <a:solidFill>
              <a:srgbClr val="EF4539"/>
            </a:solidFill>
            <a:prstDash val="solid"/>
            <a:round/>
            <a:headEnd len="sm" w="sm" type="none"/>
            <a:tailEnd len="med" w="med" type="stealth"/>
          </a:ln>
        </p:spPr>
      </p:cxnSp>
      <p:cxnSp>
        <p:nvCxnSpPr>
          <p:cNvPr id="102" name="Google Shape;102;p6"/>
          <p:cNvCxnSpPr/>
          <p:nvPr/>
        </p:nvCxnSpPr>
        <p:spPr>
          <a:xfrm rot="10800000">
            <a:off x="2873984" y="2441751"/>
            <a:ext cx="0" cy="405709"/>
          </a:xfrm>
          <a:prstGeom prst="straightConnector1">
            <a:avLst/>
          </a:prstGeom>
          <a:noFill/>
          <a:ln cap="flat" cmpd="sng" w="28575">
            <a:solidFill>
              <a:srgbClr val="EF4539"/>
            </a:solidFill>
            <a:prstDash val="solid"/>
            <a:round/>
            <a:headEnd len="sm" w="sm" type="none"/>
            <a:tailEnd len="med" w="med" type="stealth"/>
          </a:ln>
        </p:spPr>
      </p:cxnSp>
      <p:cxnSp>
        <p:nvCxnSpPr>
          <p:cNvPr id="103" name="Google Shape;103;p6"/>
          <p:cNvCxnSpPr>
            <a:endCxn id="99" idx="6"/>
          </p:cNvCxnSpPr>
          <p:nvPr/>
        </p:nvCxnSpPr>
        <p:spPr>
          <a:xfrm rot="10800000">
            <a:off x="3414044" y="2032802"/>
            <a:ext cx="313500" cy="0"/>
          </a:xfrm>
          <a:prstGeom prst="straightConnector1">
            <a:avLst/>
          </a:prstGeom>
          <a:noFill/>
          <a:ln cap="flat" cmpd="sng" w="28575">
            <a:solidFill>
              <a:srgbClr val="EF4539"/>
            </a:solidFill>
            <a:prstDash val="solid"/>
            <a:round/>
            <a:headEnd len="sm" w="sm" type="none"/>
            <a:tailEnd len="med" w="med" type="stealth"/>
          </a:ln>
        </p:spPr>
      </p:cxnSp>
      <p:sp>
        <p:nvSpPr>
          <p:cNvPr id="104" name="Google Shape;104;p6"/>
          <p:cNvSpPr/>
          <p:nvPr/>
        </p:nvSpPr>
        <p:spPr>
          <a:xfrm>
            <a:off x="680565" y="4537161"/>
            <a:ext cx="7782870" cy="485253"/>
          </a:xfrm>
          <a:prstGeom prst="roundRect">
            <a:avLst>
              <a:gd fmla="val 16667" name="adj"/>
            </a:avLst>
          </a:prstGeom>
          <a:solidFill>
            <a:srgbClr val="EF4539"/>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400"/>
              <a:buFont typeface="Calibri"/>
              <a:buNone/>
            </a:pPr>
            <a:r>
              <a:rPr b="1" lang="es-PE" sz="1400">
                <a:solidFill>
                  <a:schemeClr val="lt1"/>
                </a:solidFill>
                <a:latin typeface="Calibri"/>
                <a:ea typeface="Calibri"/>
                <a:cs typeface="Calibri"/>
                <a:sym typeface="Calibri"/>
              </a:rPr>
              <a:t>“Debido a la &lt;</a:t>
            </a:r>
            <a:r>
              <a:rPr b="1" lang="es-PE" sz="1400">
                <a:solidFill>
                  <a:srgbClr val="FFFF00"/>
                </a:solidFill>
                <a:latin typeface="Calibri"/>
                <a:ea typeface="Calibri"/>
                <a:cs typeface="Calibri"/>
                <a:sym typeface="Calibri"/>
              </a:rPr>
              <a:t>causa</a:t>
            </a:r>
            <a:r>
              <a:rPr b="1" lang="es-PE" sz="1400">
                <a:solidFill>
                  <a:schemeClr val="lt1"/>
                </a:solidFill>
                <a:latin typeface="Calibri"/>
                <a:ea typeface="Calibri"/>
                <a:cs typeface="Calibri"/>
                <a:sym typeface="Calibri"/>
              </a:rPr>
              <a:t>&gt; puede ocurrir el &lt;</a:t>
            </a:r>
            <a:r>
              <a:rPr b="1" lang="es-PE" sz="1400">
                <a:solidFill>
                  <a:srgbClr val="FFFF00"/>
                </a:solidFill>
                <a:latin typeface="Calibri"/>
                <a:ea typeface="Calibri"/>
                <a:cs typeface="Calibri"/>
                <a:sym typeface="Calibri"/>
              </a:rPr>
              <a:t>riesgo</a:t>
            </a:r>
            <a:r>
              <a:rPr b="1" lang="es-PE" sz="1400">
                <a:solidFill>
                  <a:schemeClr val="lt1"/>
                </a:solidFill>
                <a:latin typeface="Calibri"/>
                <a:ea typeface="Calibri"/>
                <a:cs typeface="Calibri"/>
                <a:sym typeface="Calibri"/>
              </a:rPr>
              <a:t>&gt; que provocaría el siguiente &lt;</a:t>
            </a:r>
            <a:r>
              <a:rPr b="1" lang="es-PE" sz="1400">
                <a:solidFill>
                  <a:srgbClr val="FFFF00"/>
                </a:solidFill>
                <a:latin typeface="Calibri"/>
                <a:ea typeface="Calibri"/>
                <a:cs typeface="Calibri"/>
                <a:sym typeface="Calibri"/>
              </a:rPr>
              <a:t>impacto</a:t>
            </a:r>
            <a:r>
              <a:rPr b="1" lang="es-PE" sz="1400">
                <a:solidFill>
                  <a:schemeClr val="lt1"/>
                </a:solidFill>
                <a:latin typeface="Calibri"/>
                <a:ea typeface="Calibri"/>
                <a:cs typeface="Calibri"/>
                <a:sym typeface="Calibri"/>
              </a:rPr>
              <a:t>&gt; en el proyecto”.</a:t>
            </a:r>
            <a:endParaRPr sz="1800">
              <a:solidFill>
                <a:schemeClr val="dk1"/>
              </a:solidFill>
              <a:latin typeface="Arial"/>
              <a:ea typeface="Arial"/>
              <a:cs typeface="Arial"/>
              <a:sym typeface="Arial"/>
            </a:endParaRPr>
          </a:p>
        </p:txBody>
      </p:sp>
      <p:sp>
        <p:nvSpPr>
          <p:cNvPr id="105" name="Google Shape;105;p6"/>
          <p:cNvSpPr/>
          <p:nvPr/>
        </p:nvSpPr>
        <p:spPr>
          <a:xfrm rot="5400000">
            <a:off x="4296556" y="2242645"/>
            <a:ext cx="300033" cy="250854"/>
          </a:xfrm>
          <a:prstGeom prst="rightArrow">
            <a:avLst>
              <a:gd fmla="val 50000" name="adj1"/>
              <a:gd fmla="val 50000" name="adj2"/>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500"/>
              <a:buFont typeface="Arial"/>
              <a:buNone/>
            </a:pPr>
            <a:r>
              <a:t/>
            </a:r>
            <a:endParaRPr sz="1500">
              <a:solidFill>
                <a:schemeClr val="lt1"/>
              </a:solidFill>
              <a:latin typeface="Calibri"/>
              <a:ea typeface="Calibri"/>
              <a:cs typeface="Calibri"/>
              <a:sym typeface="Calibri"/>
            </a:endParaRPr>
          </a:p>
        </p:txBody>
      </p:sp>
      <p:sp>
        <p:nvSpPr>
          <p:cNvPr id="106" name="Google Shape;106;p6"/>
          <p:cNvSpPr/>
          <p:nvPr/>
        </p:nvSpPr>
        <p:spPr>
          <a:xfrm>
            <a:off x="3851920" y="1658054"/>
            <a:ext cx="1221220" cy="486294"/>
          </a:xfrm>
          <a:prstGeom prst="roundRect">
            <a:avLst>
              <a:gd fmla="val 16667" name="adj"/>
            </a:avLst>
          </a:prstGeom>
          <a:solidFill>
            <a:srgbClr val="FE7828"/>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400"/>
              <a:buFont typeface="Calibri"/>
              <a:buNone/>
            </a:pPr>
            <a:r>
              <a:rPr b="1" lang="es-PE" sz="1400">
                <a:solidFill>
                  <a:schemeClr val="lt1"/>
                </a:solidFill>
                <a:latin typeface="Calibri"/>
                <a:ea typeface="Calibri"/>
                <a:cs typeface="Calibri"/>
                <a:sym typeface="Calibri"/>
              </a:rPr>
              <a:t>Probabilidad</a:t>
            </a:r>
            <a:endParaRPr sz="1800">
              <a:solidFill>
                <a:schemeClr val="dk1"/>
              </a:solidFill>
              <a:latin typeface="Arial"/>
              <a:ea typeface="Arial"/>
              <a:cs typeface="Arial"/>
              <a:sym typeface="Arial"/>
            </a:endParaRPr>
          </a:p>
        </p:txBody>
      </p:sp>
      <p:sp>
        <p:nvSpPr>
          <p:cNvPr id="107" name="Google Shape;107;p6"/>
          <p:cNvSpPr/>
          <p:nvPr/>
        </p:nvSpPr>
        <p:spPr>
          <a:xfrm>
            <a:off x="503238" y="376836"/>
            <a:ext cx="2430462"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lang="es-PE" sz="1000">
                <a:solidFill>
                  <a:srgbClr val="7F7F7F"/>
                </a:solidFill>
                <a:latin typeface="Calibri"/>
                <a:ea typeface="Calibri"/>
                <a:cs typeface="Calibri"/>
                <a:sym typeface="Calibri"/>
              </a:rPr>
              <a:t>+ </a:t>
            </a:r>
            <a:r>
              <a:rPr lang="es-PE" sz="1000">
                <a:solidFill>
                  <a:srgbClr val="A5A5A5"/>
                </a:solidFill>
                <a:latin typeface="Calibri"/>
                <a:ea typeface="Calibri"/>
                <a:cs typeface="Calibri"/>
                <a:sym typeface="Calibri"/>
              </a:rPr>
              <a:t>DEFINICIONES BÁSICAS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7"/>
          <p:cNvSpPr txBox="1"/>
          <p:nvPr/>
        </p:nvSpPr>
        <p:spPr>
          <a:xfrm>
            <a:off x="503238" y="913231"/>
            <a:ext cx="4176464" cy="24622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chemeClr val="dk1"/>
              </a:buClr>
              <a:buSzPts val="1600"/>
              <a:buFont typeface="Calibri"/>
              <a:buNone/>
            </a:pPr>
            <a:r>
              <a:rPr b="1" lang="es-PE" sz="1600">
                <a:solidFill>
                  <a:schemeClr val="dk1"/>
                </a:solidFill>
                <a:latin typeface="Calibri"/>
                <a:ea typeface="Calibri"/>
                <a:cs typeface="Calibri"/>
                <a:sym typeface="Calibri"/>
              </a:rPr>
              <a:t>NIVELES DE RIESGO</a:t>
            </a:r>
            <a:endParaRPr sz="1600">
              <a:solidFill>
                <a:schemeClr val="dk1"/>
              </a:solidFill>
              <a:latin typeface="Arial"/>
              <a:ea typeface="Arial"/>
              <a:cs typeface="Arial"/>
              <a:sym typeface="Arial"/>
            </a:endParaRPr>
          </a:p>
        </p:txBody>
      </p:sp>
      <p:sp>
        <p:nvSpPr>
          <p:cNvPr id="114" name="Google Shape;114;p7"/>
          <p:cNvSpPr/>
          <p:nvPr/>
        </p:nvSpPr>
        <p:spPr>
          <a:xfrm>
            <a:off x="513977" y="1469687"/>
            <a:ext cx="7962546" cy="519009"/>
          </a:xfrm>
          <a:prstGeom prst="roundRect">
            <a:avLst>
              <a:gd fmla="val 16667" name="adj"/>
            </a:avLst>
          </a:prstGeom>
          <a:solidFill>
            <a:srgbClr val="D1EFF4">
              <a:alpha val="49803"/>
            </a:srgbClr>
          </a:solidFill>
          <a:ln>
            <a:noFill/>
          </a:ln>
        </p:spPr>
        <p:txBody>
          <a:bodyPr anchorCtr="0" anchor="ctr" bIns="45700" lIns="91425" spcFirstLastPara="1" rIns="91425" wrap="square" tIns="45700">
            <a:noAutofit/>
          </a:bodyPr>
          <a:lstStyle/>
          <a:p>
            <a:pPr indent="0" lvl="0" marL="0" marR="0" rtl="0" algn="just">
              <a:spcBef>
                <a:spcPts val="0"/>
              </a:spcBef>
              <a:spcAft>
                <a:spcPts val="0"/>
              </a:spcAft>
              <a:buClr>
                <a:schemeClr val="dk1"/>
              </a:buClr>
              <a:buSzPts val="1600"/>
              <a:buFont typeface="Calibri"/>
              <a:buNone/>
            </a:pPr>
            <a:r>
              <a:rPr lang="es-PE" sz="1600">
                <a:solidFill>
                  <a:schemeClr val="dk1"/>
                </a:solidFill>
                <a:latin typeface="Calibri"/>
                <a:ea typeface="Calibri"/>
                <a:cs typeface="Calibri"/>
                <a:sym typeface="Calibri"/>
              </a:rPr>
              <a:t>Representa el nivel de sensibilidad determinada por el daño o consecuencia del riesgo.</a:t>
            </a:r>
            <a:endParaRPr sz="1600">
              <a:solidFill>
                <a:schemeClr val="dk1"/>
              </a:solidFill>
              <a:latin typeface="Calibri"/>
              <a:ea typeface="Calibri"/>
              <a:cs typeface="Calibri"/>
              <a:sym typeface="Calibri"/>
            </a:endParaRPr>
          </a:p>
        </p:txBody>
      </p:sp>
      <p:sp>
        <p:nvSpPr>
          <p:cNvPr id="115" name="Google Shape;115;p7"/>
          <p:cNvSpPr txBox="1"/>
          <p:nvPr/>
        </p:nvSpPr>
        <p:spPr>
          <a:xfrm>
            <a:off x="2053184" y="2122092"/>
            <a:ext cx="2040227" cy="34887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B1C2"/>
              </a:buClr>
              <a:buSzPts val="1667"/>
              <a:buFont typeface="Calibri"/>
              <a:buNone/>
            </a:pPr>
            <a:r>
              <a:rPr b="1" lang="es-PE" sz="1667">
                <a:solidFill>
                  <a:srgbClr val="00B1C2"/>
                </a:solidFill>
                <a:latin typeface="Calibri"/>
                <a:ea typeface="Calibri"/>
                <a:cs typeface="Calibri"/>
                <a:sym typeface="Calibri"/>
              </a:rPr>
              <a:t>Opción 1: </a:t>
            </a:r>
            <a:r>
              <a:rPr b="1" lang="es-PE" sz="1667">
                <a:solidFill>
                  <a:srgbClr val="002060"/>
                </a:solidFill>
                <a:latin typeface="Calibri"/>
                <a:ea typeface="Calibri"/>
                <a:cs typeface="Calibri"/>
                <a:sym typeface="Calibri"/>
              </a:rPr>
              <a:t>3 niveles</a:t>
            </a:r>
            <a:endParaRPr sz="1800">
              <a:solidFill>
                <a:schemeClr val="dk1"/>
              </a:solidFill>
              <a:latin typeface="Calibri"/>
              <a:ea typeface="Calibri"/>
              <a:cs typeface="Calibri"/>
              <a:sym typeface="Calibri"/>
            </a:endParaRPr>
          </a:p>
        </p:txBody>
      </p:sp>
      <p:sp>
        <p:nvSpPr>
          <p:cNvPr id="116" name="Google Shape;116;p7"/>
          <p:cNvSpPr/>
          <p:nvPr/>
        </p:nvSpPr>
        <p:spPr>
          <a:xfrm>
            <a:off x="2113191" y="2494010"/>
            <a:ext cx="1320147" cy="480053"/>
          </a:xfrm>
          <a:prstGeom prst="rect">
            <a:avLst/>
          </a:prstGeom>
          <a:solidFill>
            <a:srgbClr val="EF4539"/>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2000"/>
              <a:buFont typeface="Calibri"/>
              <a:buNone/>
            </a:pPr>
            <a:r>
              <a:rPr b="1" lang="es-PE" sz="2000">
                <a:solidFill>
                  <a:schemeClr val="lt1"/>
                </a:solidFill>
                <a:latin typeface="Calibri"/>
                <a:ea typeface="Calibri"/>
                <a:cs typeface="Calibri"/>
                <a:sym typeface="Calibri"/>
              </a:rPr>
              <a:t>Alto</a:t>
            </a:r>
            <a:endParaRPr sz="1800">
              <a:solidFill>
                <a:schemeClr val="dk1"/>
              </a:solidFill>
              <a:latin typeface="Calibri"/>
              <a:ea typeface="Calibri"/>
              <a:cs typeface="Calibri"/>
              <a:sym typeface="Calibri"/>
            </a:endParaRPr>
          </a:p>
        </p:txBody>
      </p:sp>
      <p:sp>
        <p:nvSpPr>
          <p:cNvPr id="117" name="Google Shape;117;p7"/>
          <p:cNvSpPr/>
          <p:nvPr/>
        </p:nvSpPr>
        <p:spPr>
          <a:xfrm>
            <a:off x="2113191" y="3034070"/>
            <a:ext cx="1320147" cy="480053"/>
          </a:xfrm>
          <a:prstGeom prst="rect">
            <a:avLst/>
          </a:prstGeom>
          <a:solidFill>
            <a:srgbClr val="FE7828"/>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2000"/>
              <a:buFont typeface="Calibri"/>
              <a:buNone/>
            </a:pPr>
            <a:r>
              <a:rPr b="1" lang="es-PE" sz="2000">
                <a:solidFill>
                  <a:schemeClr val="lt1"/>
                </a:solidFill>
                <a:latin typeface="Calibri"/>
                <a:ea typeface="Calibri"/>
                <a:cs typeface="Calibri"/>
                <a:sym typeface="Calibri"/>
              </a:rPr>
              <a:t>Medio</a:t>
            </a:r>
            <a:endParaRPr sz="1800">
              <a:solidFill>
                <a:schemeClr val="dk1"/>
              </a:solidFill>
              <a:latin typeface="Calibri"/>
              <a:ea typeface="Calibri"/>
              <a:cs typeface="Calibri"/>
              <a:sym typeface="Calibri"/>
            </a:endParaRPr>
          </a:p>
        </p:txBody>
      </p:sp>
      <p:sp>
        <p:nvSpPr>
          <p:cNvPr id="118" name="Google Shape;118;p7"/>
          <p:cNvSpPr/>
          <p:nvPr/>
        </p:nvSpPr>
        <p:spPr>
          <a:xfrm>
            <a:off x="2113191" y="3584504"/>
            <a:ext cx="1320147" cy="480053"/>
          </a:xfrm>
          <a:prstGeom prst="rect">
            <a:avLst/>
          </a:prstGeom>
          <a:solidFill>
            <a:srgbClr val="00B050"/>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2000"/>
              <a:buFont typeface="Calibri"/>
              <a:buNone/>
            </a:pPr>
            <a:r>
              <a:rPr b="1" lang="es-PE" sz="2000">
                <a:solidFill>
                  <a:schemeClr val="lt1"/>
                </a:solidFill>
                <a:latin typeface="Calibri"/>
                <a:ea typeface="Calibri"/>
                <a:cs typeface="Calibri"/>
                <a:sym typeface="Calibri"/>
              </a:rPr>
              <a:t>Bajo</a:t>
            </a:r>
            <a:endParaRPr sz="1800">
              <a:solidFill>
                <a:schemeClr val="dk1"/>
              </a:solidFill>
              <a:latin typeface="Calibri"/>
              <a:ea typeface="Calibri"/>
              <a:cs typeface="Calibri"/>
              <a:sym typeface="Calibri"/>
            </a:endParaRPr>
          </a:p>
        </p:txBody>
      </p:sp>
      <p:sp>
        <p:nvSpPr>
          <p:cNvPr id="119" name="Google Shape;119;p7"/>
          <p:cNvSpPr txBox="1"/>
          <p:nvPr/>
        </p:nvSpPr>
        <p:spPr>
          <a:xfrm>
            <a:off x="4993511" y="2122092"/>
            <a:ext cx="2040227" cy="34887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B1C2"/>
              </a:buClr>
              <a:buSzPts val="1667"/>
              <a:buFont typeface="Calibri"/>
              <a:buNone/>
            </a:pPr>
            <a:r>
              <a:rPr b="1" lang="es-PE" sz="1667">
                <a:solidFill>
                  <a:srgbClr val="00B1C2"/>
                </a:solidFill>
                <a:latin typeface="Calibri"/>
                <a:ea typeface="Calibri"/>
                <a:cs typeface="Calibri"/>
                <a:sym typeface="Calibri"/>
              </a:rPr>
              <a:t>Opción 2: </a:t>
            </a:r>
            <a:r>
              <a:rPr b="1" lang="es-PE" sz="1667">
                <a:solidFill>
                  <a:srgbClr val="002060"/>
                </a:solidFill>
                <a:latin typeface="Calibri"/>
                <a:ea typeface="Calibri"/>
                <a:cs typeface="Calibri"/>
                <a:sym typeface="Calibri"/>
              </a:rPr>
              <a:t>5 niveles</a:t>
            </a:r>
            <a:endParaRPr sz="1800">
              <a:solidFill>
                <a:schemeClr val="dk1"/>
              </a:solidFill>
              <a:latin typeface="Calibri"/>
              <a:ea typeface="Calibri"/>
              <a:cs typeface="Calibri"/>
              <a:sym typeface="Calibri"/>
            </a:endParaRPr>
          </a:p>
        </p:txBody>
      </p:sp>
      <p:sp>
        <p:nvSpPr>
          <p:cNvPr id="120" name="Google Shape;120;p7"/>
          <p:cNvSpPr/>
          <p:nvPr/>
        </p:nvSpPr>
        <p:spPr>
          <a:xfrm>
            <a:off x="5053517" y="3023696"/>
            <a:ext cx="1320147" cy="480053"/>
          </a:xfrm>
          <a:prstGeom prst="rect">
            <a:avLst/>
          </a:prstGeom>
          <a:solidFill>
            <a:srgbClr val="FE7828"/>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2000"/>
              <a:buFont typeface="Calibri"/>
              <a:buNone/>
            </a:pPr>
            <a:r>
              <a:rPr b="1" lang="es-PE" sz="2000">
                <a:solidFill>
                  <a:schemeClr val="lt1"/>
                </a:solidFill>
                <a:latin typeface="Calibri"/>
                <a:ea typeface="Calibri"/>
                <a:cs typeface="Calibri"/>
                <a:sym typeface="Calibri"/>
              </a:rPr>
              <a:t>Alto</a:t>
            </a:r>
            <a:endParaRPr sz="1800">
              <a:solidFill>
                <a:schemeClr val="dk1"/>
              </a:solidFill>
              <a:latin typeface="Calibri"/>
              <a:ea typeface="Calibri"/>
              <a:cs typeface="Calibri"/>
              <a:sym typeface="Calibri"/>
            </a:endParaRPr>
          </a:p>
        </p:txBody>
      </p:sp>
      <p:sp>
        <p:nvSpPr>
          <p:cNvPr id="121" name="Google Shape;121;p7"/>
          <p:cNvSpPr/>
          <p:nvPr/>
        </p:nvSpPr>
        <p:spPr>
          <a:xfrm>
            <a:off x="5053517" y="3563756"/>
            <a:ext cx="1320147" cy="480053"/>
          </a:xfrm>
          <a:prstGeom prst="rect">
            <a:avLst/>
          </a:prstGeom>
          <a:solidFill>
            <a:srgbClr val="FDC212"/>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2000"/>
              <a:buFont typeface="Calibri"/>
              <a:buNone/>
            </a:pPr>
            <a:r>
              <a:rPr b="1" lang="es-PE" sz="2000">
                <a:solidFill>
                  <a:schemeClr val="lt1"/>
                </a:solidFill>
                <a:latin typeface="Calibri"/>
                <a:ea typeface="Calibri"/>
                <a:cs typeface="Calibri"/>
                <a:sym typeface="Calibri"/>
              </a:rPr>
              <a:t>Medio</a:t>
            </a:r>
            <a:endParaRPr sz="1800">
              <a:solidFill>
                <a:schemeClr val="dk1"/>
              </a:solidFill>
              <a:latin typeface="Calibri"/>
              <a:ea typeface="Calibri"/>
              <a:cs typeface="Calibri"/>
              <a:sym typeface="Calibri"/>
            </a:endParaRPr>
          </a:p>
        </p:txBody>
      </p:sp>
      <p:sp>
        <p:nvSpPr>
          <p:cNvPr id="122" name="Google Shape;122;p7"/>
          <p:cNvSpPr/>
          <p:nvPr/>
        </p:nvSpPr>
        <p:spPr>
          <a:xfrm>
            <a:off x="5053517" y="4114190"/>
            <a:ext cx="1320147" cy="480053"/>
          </a:xfrm>
          <a:prstGeom prst="rect">
            <a:avLst/>
          </a:prstGeom>
          <a:solidFill>
            <a:srgbClr val="92C14E"/>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2000"/>
              <a:buFont typeface="Calibri"/>
              <a:buNone/>
            </a:pPr>
            <a:r>
              <a:rPr b="1" lang="es-PE" sz="2000">
                <a:solidFill>
                  <a:schemeClr val="lt1"/>
                </a:solidFill>
                <a:latin typeface="Calibri"/>
                <a:ea typeface="Calibri"/>
                <a:cs typeface="Calibri"/>
                <a:sym typeface="Calibri"/>
              </a:rPr>
              <a:t>Bajo</a:t>
            </a:r>
            <a:endParaRPr sz="1800">
              <a:solidFill>
                <a:schemeClr val="dk1"/>
              </a:solidFill>
              <a:latin typeface="Calibri"/>
              <a:ea typeface="Calibri"/>
              <a:cs typeface="Calibri"/>
              <a:sym typeface="Calibri"/>
            </a:endParaRPr>
          </a:p>
        </p:txBody>
      </p:sp>
      <p:sp>
        <p:nvSpPr>
          <p:cNvPr id="123" name="Google Shape;123;p7"/>
          <p:cNvSpPr/>
          <p:nvPr/>
        </p:nvSpPr>
        <p:spPr>
          <a:xfrm>
            <a:off x="5053517" y="2486298"/>
            <a:ext cx="1320147" cy="480053"/>
          </a:xfrm>
          <a:prstGeom prst="rect">
            <a:avLst/>
          </a:prstGeom>
          <a:solidFill>
            <a:srgbClr val="EF4539"/>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2000"/>
              <a:buFont typeface="Calibri"/>
              <a:buNone/>
            </a:pPr>
            <a:r>
              <a:rPr b="1" lang="es-PE" sz="2000">
                <a:solidFill>
                  <a:schemeClr val="lt1"/>
                </a:solidFill>
                <a:latin typeface="Calibri"/>
                <a:ea typeface="Calibri"/>
                <a:cs typeface="Calibri"/>
                <a:sym typeface="Calibri"/>
              </a:rPr>
              <a:t>Muy Alto</a:t>
            </a:r>
            <a:endParaRPr sz="1800">
              <a:solidFill>
                <a:schemeClr val="dk1"/>
              </a:solidFill>
              <a:latin typeface="Calibri"/>
              <a:ea typeface="Calibri"/>
              <a:cs typeface="Calibri"/>
              <a:sym typeface="Calibri"/>
            </a:endParaRPr>
          </a:p>
        </p:txBody>
      </p:sp>
      <p:sp>
        <p:nvSpPr>
          <p:cNvPr id="124" name="Google Shape;124;p7"/>
          <p:cNvSpPr/>
          <p:nvPr/>
        </p:nvSpPr>
        <p:spPr>
          <a:xfrm>
            <a:off x="5053517" y="4654250"/>
            <a:ext cx="1320147" cy="480053"/>
          </a:xfrm>
          <a:prstGeom prst="rect">
            <a:avLst/>
          </a:prstGeom>
          <a:solidFill>
            <a:srgbClr val="00B050"/>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2000"/>
              <a:buFont typeface="Calibri"/>
              <a:buNone/>
            </a:pPr>
            <a:r>
              <a:rPr b="1" lang="es-PE" sz="2000">
                <a:solidFill>
                  <a:schemeClr val="lt1"/>
                </a:solidFill>
                <a:latin typeface="Calibri"/>
                <a:ea typeface="Calibri"/>
                <a:cs typeface="Calibri"/>
                <a:sym typeface="Calibri"/>
              </a:rPr>
              <a:t>Muy Bajo</a:t>
            </a:r>
            <a:endParaRPr sz="1800">
              <a:solidFill>
                <a:schemeClr val="dk1"/>
              </a:solidFill>
              <a:latin typeface="Calibri"/>
              <a:ea typeface="Calibri"/>
              <a:cs typeface="Calibri"/>
              <a:sym typeface="Calibri"/>
            </a:endParaRPr>
          </a:p>
        </p:txBody>
      </p:sp>
      <p:sp>
        <p:nvSpPr>
          <p:cNvPr id="125" name="Google Shape;125;p7"/>
          <p:cNvSpPr/>
          <p:nvPr/>
        </p:nvSpPr>
        <p:spPr>
          <a:xfrm>
            <a:off x="1393111" y="3023696"/>
            <a:ext cx="540060" cy="480053"/>
          </a:xfrm>
          <a:prstGeom prst="rightArrow">
            <a:avLst>
              <a:gd fmla="val 50000" name="adj1"/>
              <a:gd fmla="val 50000" name="adj2"/>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500"/>
              <a:buFont typeface="Arial"/>
              <a:buNone/>
            </a:pPr>
            <a:r>
              <a:t/>
            </a:r>
            <a:endParaRPr sz="1500">
              <a:solidFill>
                <a:schemeClr val="lt1"/>
              </a:solidFill>
              <a:latin typeface="Calibri"/>
              <a:ea typeface="Calibri"/>
              <a:cs typeface="Calibri"/>
              <a:sym typeface="Calibri"/>
            </a:endParaRPr>
          </a:p>
        </p:txBody>
      </p:sp>
      <p:sp>
        <p:nvSpPr>
          <p:cNvPr id="126" name="Google Shape;126;p7"/>
          <p:cNvSpPr/>
          <p:nvPr/>
        </p:nvSpPr>
        <p:spPr>
          <a:xfrm>
            <a:off x="503238" y="376836"/>
            <a:ext cx="2430462"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lang="es-PE" sz="1000">
                <a:solidFill>
                  <a:srgbClr val="7F7F7F"/>
                </a:solidFill>
                <a:latin typeface="Calibri"/>
                <a:ea typeface="Calibri"/>
                <a:cs typeface="Calibri"/>
                <a:sym typeface="Calibri"/>
              </a:rPr>
              <a:t>+ </a:t>
            </a:r>
            <a:r>
              <a:rPr lang="es-PE" sz="1000">
                <a:solidFill>
                  <a:srgbClr val="A5A5A5"/>
                </a:solidFill>
                <a:latin typeface="Calibri"/>
                <a:ea typeface="Calibri"/>
                <a:cs typeface="Calibri"/>
                <a:sym typeface="Calibri"/>
              </a:rPr>
              <a:t>DEFINICIONES BÁSICAS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grpSp>
        <p:nvGrpSpPr>
          <p:cNvPr id="132" name="Google Shape;132;p8"/>
          <p:cNvGrpSpPr/>
          <p:nvPr/>
        </p:nvGrpSpPr>
        <p:grpSpPr>
          <a:xfrm>
            <a:off x="2211252" y="926097"/>
            <a:ext cx="507292" cy="4186046"/>
            <a:chOff x="1366355" y="980732"/>
            <a:chExt cx="552384" cy="4558135"/>
          </a:xfrm>
        </p:grpSpPr>
        <p:pic>
          <p:nvPicPr>
            <p:cNvPr id="133" name="Google Shape;133;p8"/>
            <p:cNvPicPr preferRelativeResize="0"/>
            <p:nvPr/>
          </p:nvPicPr>
          <p:blipFill rotWithShape="1">
            <a:blip r:embed="rId3">
              <a:alphaModFix/>
            </a:blip>
            <a:srcRect b="0" l="0" r="0" t="0"/>
            <a:stretch/>
          </p:blipFill>
          <p:spPr>
            <a:xfrm>
              <a:off x="1387910" y="980732"/>
              <a:ext cx="525255" cy="1380153"/>
            </a:xfrm>
            <a:prstGeom prst="rect">
              <a:avLst/>
            </a:prstGeom>
            <a:noFill/>
            <a:ln>
              <a:noFill/>
            </a:ln>
          </p:spPr>
        </p:pic>
        <p:pic>
          <p:nvPicPr>
            <p:cNvPr id="134" name="Google Shape;134;p8"/>
            <p:cNvPicPr preferRelativeResize="0"/>
            <p:nvPr/>
          </p:nvPicPr>
          <p:blipFill rotWithShape="1">
            <a:blip r:embed="rId4">
              <a:alphaModFix/>
            </a:blip>
            <a:srcRect b="0" l="0" r="0" t="0"/>
            <a:stretch/>
          </p:blipFill>
          <p:spPr>
            <a:xfrm>
              <a:off x="1387910" y="2587382"/>
              <a:ext cx="530829" cy="1380153"/>
            </a:xfrm>
            <a:prstGeom prst="rect">
              <a:avLst/>
            </a:prstGeom>
            <a:noFill/>
            <a:ln>
              <a:noFill/>
            </a:ln>
          </p:spPr>
        </p:pic>
        <p:pic>
          <p:nvPicPr>
            <p:cNvPr id="135" name="Google Shape;135;p8"/>
            <p:cNvPicPr preferRelativeResize="0"/>
            <p:nvPr/>
          </p:nvPicPr>
          <p:blipFill rotWithShape="1">
            <a:blip r:embed="rId5">
              <a:alphaModFix/>
            </a:blip>
            <a:srcRect b="0" l="0" r="0" t="0"/>
            <a:stretch/>
          </p:blipFill>
          <p:spPr>
            <a:xfrm>
              <a:off x="1366355" y="4181825"/>
              <a:ext cx="516968" cy="1357042"/>
            </a:xfrm>
            <a:prstGeom prst="rect">
              <a:avLst/>
            </a:prstGeom>
            <a:noFill/>
            <a:ln>
              <a:noFill/>
            </a:ln>
          </p:spPr>
        </p:pic>
      </p:grpSp>
      <p:sp>
        <p:nvSpPr>
          <p:cNvPr id="136" name="Google Shape;136;p8"/>
          <p:cNvSpPr txBox="1"/>
          <p:nvPr/>
        </p:nvSpPr>
        <p:spPr>
          <a:xfrm>
            <a:off x="1364131" y="1242597"/>
            <a:ext cx="696912" cy="49244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chemeClr val="dk1"/>
              </a:buClr>
              <a:buSzPts val="1600"/>
              <a:buFont typeface="Calibri"/>
              <a:buNone/>
            </a:pPr>
            <a:r>
              <a:rPr b="1" lang="es-PE" sz="1600">
                <a:solidFill>
                  <a:schemeClr val="dk1"/>
                </a:solidFill>
                <a:latin typeface="Calibri"/>
                <a:ea typeface="Calibri"/>
                <a:cs typeface="Calibri"/>
                <a:sym typeface="Calibri"/>
              </a:rPr>
              <a:t>Riesgo </a:t>
            </a:r>
            <a:br>
              <a:rPr b="1" lang="es-PE" sz="1600">
                <a:solidFill>
                  <a:schemeClr val="dk1"/>
                </a:solidFill>
                <a:latin typeface="Calibri"/>
                <a:ea typeface="Calibri"/>
                <a:cs typeface="Calibri"/>
                <a:sym typeface="Calibri"/>
              </a:rPr>
            </a:br>
            <a:r>
              <a:rPr b="1" lang="es-PE" sz="1600">
                <a:solidFill>
                  <a:schemeClr val="dk1"/>
                </a:solidFill>
                <a:latin typeface="Calibri"/>
                <a:ea typeface="Calibri"/>
                <a:cs typeface="Calibri"/>
                <a:sym typeface="Calibri"/>
              </a:rPr>
              <a:t>alto</a:t>
            </a:r>
            <a:endParaRPr sz="1600">
              <a:solidFill>
                <a:schemeClr val="dk1"/>
              </a:solidFill>
              <a:latin typeface="Arial"/>
              <a:ea typeface="Arial"/>
              <a:cs typeface="Arial"/>
              <a:sym typeface="Arial"/>
            </a:endParaRPr>
          </a:p>
        </p:txBody>
      </p:sp>
      <p:sp>
        <p:nvSpPr>
          <p:cNvPr id="137" name="Google Shape;137;p8"/>
          <p:cNvSpPr txBox="1"/>
          <p:nvPr/>
        </p:nvSpPr>
        <p:spPr>
          <a:xfrm>
            <a:off x="1364130" y="2672595"/>
            <a:ext cx="1055401" cy="49244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chemeClr val="dk1"/>
              </a:buClr>
              <a:buSzPts val="1600"/>
              <a:buFont typeface="Calibri"/>
              <a:buNone/>
            </a:pPr>
            <a:r>
              <a:rPr b="1" lang="es-PE" sz="1600">
                <a:solidFill>
                  <a:schemeClr val="dk1"/>
                </a:solidFill>
                <a:latin typeface="Calibri"/>
                <a:ea typeface="Calibri"/>
                <a:cs typeface="Calibri"/>
                <a:sym typeface="Calibri"/>
              </a:rPr>
              <a:t>Riesgo medio</a:t>
            </a:r>
            <a:endParaRPr sz="1600">
              <a:solidFill>
                <a:schemeClr val="dk1"/>
              </a:solidFill>
              <a:latin typeface="Arial"/>
              <a:ea typeface="Arial"/>
              <a:cs typeface="Arial"/>
              <a:sym typeface="Arial"/>
            </a:endParaRPr>
          </a:p>
        </p:txBody>
      </p:sp>
      <p:sp>
        <p:nvSpPr>
          <p:cNvPr id="138" name="Google Shape;138;p8"/>
          <p:cNvSpPr txBox="1"/>
          <p:nvPr/>
        </p:nvSpPr>
        <p:spPr>
          <a:xfrm>
            <a:off x="1364130" y="4242930"/>
            <a:ext cx="672271" cy="49244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chemeClr val="dk1"/>
              </a:buClr>
              <a:buSzPts val="1600"/>
              <a:buFont typeface="Calibri"/>
              <a:buNone/>
            </a:pPr>
            <a:r>
              <a:rPr b="1" lang="es-PE" sz="1600">
                <a:solidFill>
                  <a:schemeClr val="dk1"/>
                </a:solidFill>
                <a:latin typeface="Calibri"/>
                <a:ea typeface="Calibri"/>
                <a:cs typeface="Calibri"/>
                <a:sym typeface="Calibri"/>
              </a:rPr>
              <a:t>Riesgo </a:t>
            </a:r>
            <a:br>
              <a:rPr b="1" lang="es-PE" sz="1600">
                <a:solidFill>
                  <a:schemeClr val="dk1"/>
                </a:solidFill>
                <a:latin typeface="Calibri"/>
                <a:ea typeface="Calibri"/>
                <a:cs typeface="Calibri"/>
                <a:sym typeface="Calibri"/>
              </a:rPr>
            </a:br>
            <a:r>
              <a:rPr b="1" lang="es-PE" sz="1600">
                <a:solidFill>
                  <a:schemeClr val="dk1"/>
                </a:solidFill>
                <a:latin typeface="Calibri"/>
                <a:ea typeface="Calibri"/>
                <a:cs typeface="Calibri"/>
                <a:sym typeface="Calibri"/>
              </a:rPr>
              <a:t>bajo</a:t>
            </a:r>
            <a:endParaRPr sz="1600">
              <a:solidFill>
                <a:schemeClr val="dk1"/>
              </a:solidFill>
              <a:latin typeface="Arial"/>
              <a:ea typeface="Arial"/>
              <a:cs typeface="Arial"/>
              <a:sym typeface="Arial"/>
            </a:endParaRPr>
          </a:p>
        </p:txBody>
      </p:sp>
      <p:sp>
        <p:nvSpPr>
          <p:cNvPr id="139" name="Google Shape;139;p8"/>
          <p:cNvSpPr/>
          <p:nvPr/>
        </p:nvSpPr>
        <p:spPr>
          <a:xfrm>
            <a:off x="503238" y="376836"/>
            <a:ext cx="2430462"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lang="es-PE" sz="1000">
                <a:solidFill>
                  <a:srgbClr val="7F7F7F"/>
                </a:solidFill>
                <a:latin typeface="Calibri"/>
                <a:ea typeface="Calibri"/>
                <a:cs typeface="Calibri"/>
                <a:sym typeface="Calibri"/>
              </a:rPr>
              <a:t>+ </a:t>
            </a:r>
            <a:r>
              <a:rPr lang="es-PE" sz="1000">
                <a:solidFill>
                  <a:srgbClr val="A5A5A5"/>
                </a:solidFill>
                <a:latin typeface="Calibri"/>
                <a:ea typeface="Calibri"/>
                <a:cs typeface="Calibri"/>
                <a:sym typeface="Calibri"/>
              </a:rPr>
              <a:t>DEFINICIONES BÁSICAS </a:t>
            </a:r>
            <a:endParaRPr/>
          </a:p>
        </p:txBody>
      </p:sp>
      <p:grpSp>
        <p:nvGrpSpPr>
          <p:cNvPr id="140" name="Google Shape;140;p8"/>
          <p:cNvGrpSpPr/>
          <p:nvPr/>
        </p:nvGrpSpPr>
        <p:grpSpPr>
          <a:xfrm>
            <a:off x="2933700" y="912813"/>
            <a:ext cx="4897295" cy="4321175"/>
            <a:chOff x="2253783" y="912813"/>
            <a:chExt cx="4659311" cy="4620871"/>
          </a:xfrm>
        </p:grpSpPr>
        <p:grpSp>
          <p:nvGrpSpPr>
            <p:cNvPr id="141" name="Google Shape;141;p8"/>
            <p:cNvGrpSpPr/>
            <p:nvPr/>
          </p:nvGrpSpPr>
          <p:grpSpPr>
            <a:xfrm>
              <a:off x="2253783" y="912813"/>
              <a:ext cx="4659311" cy="1462994"/>
              <a:chOff x="2530929" y="912813"/>
              <a:chExt cx="4659311" cy="1749108"/>
            </a:xfrm>
          </p:grpSpPr>
          <p:sp>
            <p:nvSpPr>
              <p:cNvPr id="142" name="Google Shape;142;p8"/>
              <p:cNvSpPr/>
              <p:nvPr/>
            </p:nvSpPr>
            <p:spPr>
              <a:xfrm>
                <a:off x="2530929" y="912813"/>
                <a:ext cx="4659311" cy="842872"/>
              </a:xfrm>
              <a:prstGeom prst="roundRect">
                <a:avLst>
                  <a:gd fmla="val 9143" name="adj"/>
                </a:avLst>
              </a:prstGeom>
              <a:solidFill>
                <a:srgbClr val="92C24D">
                  <a:alpha val="27058"/>
                </a:srgbClr>
              </a:solidFill>
              <a:ln>
                <a:noFill/>
              </a:ln>
            </p:spPr>
            <p:txBody>
              <a:bodyPr anchorCtr="0" anchor="ctr" bIns="45700" lIns="180000" spcFirstLastPara="1" rIns="108000" wrap="square" tIns="45700">
                <a:noAutofit/>
              </a:bodyPr>
              <a:lstStyle/>
              <a:p>
                <a:pPr indent="0" lvl="0" marL="0" marR="0" rtl="0" algn="l">
                  <a:spcBef>
                    <a:spcPts val="0"/>
                  </a:spcBef>
                  <a:spcAft>
                    <a:spcPts val="0"/>
                  </a:spcAft>
                  <a:buNone/>
                </a:pPr>
                <a:r>
                  <a:rPr lang="es-PE" sz="1200">
                    <a:solidFill>
                      <a:schemeClr val="dk1"/>
                    </a:solidFill>
                    <a:latin typeface="Calibri"/>
                    <a:ea typeface="Calibri"/>
                    <a:cs typeface="Calibri"/>
                    <a:sym typeface="Calibri"/>
                  </a:rPr>
                  <a:t>Cambiar un sistema informático en una terminal aérea de uno de los aeropuertos más grandes del mundo mientras el mismo se mantiene operativo. </a:t>
                </a:r>
                <a:endParaRPr/>
              </a:p>
            </p:txBody>
          </p:sp>
          <p:sp>
            <p:nvSpPr>
              <p:cNvPr id="143" name="Google Shape;143;p8"/>
              <p:cNvSpPr/>
              <p:nvPr/>
            </p:nvSpPr>
            <p:spPr>
              <a:xfrm>
                <a:off x="2530929" y="1819049"/>
                <a:ext cx="4659311" cy="842872"/>
              </a:xfrm>
              <a:prstGeom prst="roundRect">
                <a:avLst>
                  <a:gd fmla="val 9143" name="adj"/>
                </a:avLst>
              </a:prstGeom>
              <a:solidFill>
                <a:srgbClr val="92C24D">
                  <a:alpha val="27058"/>
                </a:srgbClr>
              </a:solidFill>
              <a:ln>
                <a:noFill/>
              </a:ln>
            </p:spPr>
            <p:txBody>
              <a:bodyPr anchorCtr="0" anchor="ctr" bIns="45700" lIns="180000" spcFirstLastPara="1" rIns="108000" wrap="square" tIns="45700">
                <a:noAutofit/>
              </a:bodyPr>
              <a:lstStyle/>
              <a:p>
                <a:pPr indent="0" lvl="0" marL="0" marR="0" rtl="0" algn="l">
                  <a:spcBef>
                    <a:spcPts val="0"/>
                  </a:spcBef>
                  <a:spcAft>
                    <a:spcPts val="0"/>
                  </a:spcAft>
                  <a:buNone/>
                </a:pPr>
                <a:r>
                  <a:rPr lang="es-PE" sz="1200">
                    <a:solidFill>
                      <a:schemeClr val="dk1"/>
                    </a:solidFill>
                    <a:latin typeface="Calibri"/>
                    <a:ea typeface="Calibri"/>
                    <a:cs typeface="Calibri"/>
                    <a:sym typeface="Calibri"/>
                  </a:rPr>
                  <a:t>Proyectar una nueva torre de 155 pisos con constructores nacionales, en un país donde la construcción más alta nunca excedió los 64 pisos. </a:t>
                </a:r>
                <a:endParaRPr/>
              </a:p>
            </p:txBody>
          </p:sp>
        </p:grpSp>
        <p:grpSp>
          <p:nvGrpSpPr>
            <p:cNvPr id="144" name="Google Shape;144;p8"/>
            <p:cNvGrpSpPr/>
            <p:nvPr/>
          </p:nvGrpSpPr>
          <p:grpSpPr>
            <a:xfrm>
              <a:off x="2253783" y="2504848"/>
              <a:ext cx="4659311" cy="1462994"/>
              <a:chOff x="2530929" y="912813"/>
              <a:chExt cx="4659311" cy="1749108"/>
            </a:xfrm>
          </p:grpSpPr>
          <p:sp>
            <p:nvSpPr>
              <p:cNvPr id="145" name="Google Shape;145;p8"/>
              <p:cNvSpPr/>
              <p:nvPr/>
            </p:nvSpPr>
            <p:spPr>
              <a:xfrm>
                <a:off x="2530929" y="912813"/>
                <a:ext cx="4659311" cy="842872"/>
              </a:xfrm>
              <a:prstGeom prst="roundRect">
                <a:avLst>
                  <a:gd fmla="val 9143" name="adj"/>
                </a:avLst>
              </a:prstGeom>
              <a:solidFill>
                <a:srgbClr val="FE7828">
                  <a:alpha val="22352"/>
                </a:srgbClr>
              </a:solidFill>
              <a:ln>
                <a:noFill/>
              </a:ln>
            </p:spPr>
            <p:txBody>
              <a:bodyPr anchorCtr="0" anchor="ctr" bIns="45700" lIns="180000" spcFirstLastPara="1" rIns="108000" wrap="square" tIns="45700">
                <a:noAutofit/>
              </a:bodyPr>
              <a:lstStyle/>
              <a:p>
                <a:pPr indent="0" lvl="0" marL="0" marR="0" rtl="0" algn="l">
                  <a:spcBef>
                    <a:spcPts val="0"/>
                  </a:spcBef>
                  <a:spcAft>
                    <a:spcPts val="0"/>
                  </a:spcAft>
                  <a:buNone/>
                </a:pPr>
                <a:r>
                  <a:rPr lang="es-PE" sz="1200">
                    <a:solidFill>
                      <a:schemeClr val="dk1"/>
                    </a:solidFill>
                    <a:latin typeface="Calibri"/>
                    <a:ea typeface="Calibri"/>
                    <a:cs typeface="Calibri"/>
                    <a:sym typeface="Calibri"/>
                  </a:rPr>
                  <a:t>Cambiar funciones de facturación en un sistema informático que se usa la mitad del tiempo en una empresa de 50 personas. </a:t>
                </a:r>
                <a:endParaRPr/>
              </a:p>
            </p:txBody>
          </p:sp>
          <p:sp>
            <p:nvSpPr>
              <p:cNvPr id="146" name="Google Shape;146;p8"/>
              <p:cNvSpPr/>
              <p:nvPr/>
            </p:nvSpPr>
            <p:spPr>
              <a:xfrm>
                <a:off x="2530929" y="1819049"/>
                <a:ext cx="4659311" cy="842872"/>
              </a:xfrm>
              <a:prstGeom prst="roundRect">
                <a:avLst>
                  <a:gd fmla="val 9143" name="adj"/>
                </a:avLst>
              </a:prstGeom>
              <a:solidFill>
                <a:srgbClr val="FE7828">
                  <a:alpha val="22352"/>
                </a:srgbClr>
              </a:solidFill>
              <a:ln>
                <a:noFill/>
              </a:ln>
            </p:spPr>
            <p:txBody>
              <a:bodyPr anchorCtr="0" anchor="ctr" bIns="45700" lIns="180000" spcFirstLastPara="1" rIns="108000" wrap="square" tIns="45700">
                <a:noAutofit/>
              </a:bodyPr>
              <a:lstStyle/>
              <a:p>
                <a:pPr indent="0" lvl="0" marL="0" marR="0" rtl="0" algn="l">
                  <a:spcBef>
                    <a:spcPts val="0"/>
                  </a:spcBef>
                  <a:spcAft>
                    <a:spcPts val="0"/>
                  </a:spcAft>
                  <a:buNone/>
                </a:pPr>
                <a:r>
                  <a:rPr lang="es-PE" sz="1200">
                    <a:solidFill>
                      <a:schemeClr val="dk1"/>
                    </a:solidFill>
                    <a:latin typeface="Calibri"/>
                    <a:ea typeface="Calibri"/>
                    <a:cs typeface="Calibri"/>
                    <a:sym typeface="Calibri"/>
                  </a:rPr>
                  <a:t>Gestionar el registro en un proyecto de un congreso de 500 participantes que es la primera vez que se hace.</a:t>
                </a:r>
                <a:endParaRPr/>
              </a:p>
            </p:txBody>
          </p:sp>
        </p:grpSp>
        <p:grpSp>
          <p:nvGrpSpPr>
            <p:cNvPr id="147" name="Google Shape;147;p8"/>
            <p:cNvGrpSpPr/>
            <p:nvPr/>
          </p:nvGrpSpPr>
          <p:grpSpPr>
            <a:xfrm>
              <a:off x="2253783" y="4070690"/>
              <a:ext cx="4659311" cy="1462994"/>
              <a:chOff x="2530929" y="912813"/>
              <a:chExt cx="4659311" cy="1749108"/>
            </a:xfrm>
          </p:grpSpPr>
          <p:sp>
            <p:nvSpPr>
              <p:cNvPr id="148" name="Google Shape;148;p8"/>
              <p:cNvSpPr/>
              <p:nvPr/>
            </p:nvSpPr>
            <p:spPr>
              <a:xfrm>
                <a:off x="2530929" y="912813"/>
                <a:ext cx="4659311" cy="842872"/>
              </a:xfrm>
              <a:prstGeom prst="roundRect">
                <a:avLst>
                  <a:gd fmla="val 9143" name="adj"/>
                </a:avLst>
              </a:prstGeom>
              <a:solidFill>
                <a:srgbClr val="EF4539">
                  <a:alpha val="27450"/>
                </a:srgbClr>
              </a:solidFill>
              <a:ln>
                <a:noFill/>
              </a:ln>
            </p:spPr>
            <p:txBody>
              <a:bodyPr anchorCtr="0" anchor="ctr" bIns="45700" lIns="180000" spcFirstLastPara="1" rIns="108000" wrap="square" tIns="45700">
                <a:noAutofit/>
              </a:bodyPr>
              <a:lstStyle/>
              <a:p>
                <a:pPr indent="0" lvl="0" marL="0" marR="0" rtl="0" algn="l">
                  <a:spcBef>
                    <a:spcPts val="0"/>
                  </a:spcBef>
                  <a:spcAft>
                    <a:spcPts val="0"/>
                  </a:spcAft>
                  <a:buNone/>
                </a:pPr>
                <a:r>
                  <a:rPr lang="es-PE" sz="1200">
                    <a:solidFill>
                      <a:schemeClr val="dk1"/>
                    </a:solidFill>
                    <a:latin typeface="Calibri"/>
                    <a:ea typeface="Calibri"/>
                    <a:cs typeface="Calibri"/>
                    <a:sym typeface="Calibri"/>
                  </a:rPr>
                  <a:t>Gestionar el proyecto de un congreso de 100 participantes que ya se ha realizado por </a:t>
                </a:r>
                <a:r>
                  <a:rPr lang="es-PE" sz="1200">
                    <a:solidFill>
                      <a:schemeClr val="dk1"/>
                    </a:solidFill>
                    <a:latin typeface="Calibri"/>
                    <a:ea typeface="Calibri"/>
                    <a:cs typeface="Calibri"/>
                    <a:sym typeface="Calibri"/>
                  </a:rPr>
                  <a:t>años</a:t>
                </a:r>
                <a:r>
                  <a:rPr lang="es-PE" sz="1200">
                    <a:solidFill>
                      <a:schemeClr val="dk1"/>
                    </a:solidFill>
                    <a:latin typeface="Calibri"/>
                    <a:ea typeface="Calibri"/>
                    <a:cs typeface="Calibri"/>
                    <a:sym typeface="Calibri"/>
                  </a:rPr>
                  <a:t> en condiciones similares.</a:t>
                </a:r>
                <a:endParaRPr/>
              </a:p>
            </p:txBody>
          </p:sp>
          <p:sp>
            <p:nvSpPr>
              <p:cNvPr id="149" name="Google Shape;149;p8"/>
              <p:cNvSpPr/>
              <p:nvPr/>
            </p:nvSpPr>
            <p:spPr>
              <a:xfrm>
                <a:off x="2530929" y="1819049"/>
                <a:ext cx="4659311" cy="842872"/>
              </a:xfrm>
              <a:prstGeom prst="roundRect">
                <a:avLst>
                  <a:gd fmla="val 9143" name="adj"/>
                </a:avLst>
              </a:prstGeom>
              <a:solidFill>
                <a:srgbClr val="EF4539">
                  <a:alpha val="27450"/>
                </a:srgbClr>
              </a:solidFill>
              <a:ln>
                <a:noFill/>
              </a:ln>
            </p:spPr>
            <p:txBody>
              <a:bodyPr anchorCtr="0" anchor="ctr" bIns="45700" lIns="180000" spcFirstLastPara="1" rIns="108000" wrap="square" tIns="45700">
                <a:noAutofit/>
              </a:bodyPr>
              <a:lstStyle/>
              <a:p>
                <a:pPr indent="0" lvl="0" marL="0" marR="0" rtl="0" algn="l">
                  <a:spcBef>
                    <a:spcPts val="0"/>
                  </a:spcBef>
                  <a:spcAft>
                    <a:spcPts val="0"/>
                  </a:spcAft>
                  <a:buNone/>
                </a:pPr>
                <a:r>
                  <a:rPr lang="es-PE" sz="1200">
                    <a:solidFill>
                      <a:schemeClr val="dk1"/>
                    </a:solidFill>
                    <a:latin typeface="Calibri"/>
                    <a:ea typeface="Calibri"/>
                    <a:cs typeface="Calibri"/>
                    <a:sym typeface="Calibri"/>
                  </a:rPr>
                  <a:t>Actualizar un software a una versión más reciente en un sistema no </a:t>
                </a:r>
                <a:r>
                  <a:rPr lang="es-PE" sz="1200">
                    <a:solidFill>
                      <a:schemeClr val="dk1"/>
                    </a:solidFill>
                    <a:latin typeface="Calibri"/>
                    <a:ea typeface="Calibri"/>
                    <a:cs typeface="Calibri"/>
                    <a:sym typeface="Calibri"/>
                  </a:rPr>
                  <a:t>crítico</a:t>
                </a:r>
                <a:r>
                  <a:rPr lang="es-PE" sz="1200">
                    <a:solidFill>
                      <a:schemeClr val="dk1"/>
                    </a:solidFill>
                    <a:latin typeface="Calibri"/>
                    <a:ea typeface="Calibri"/>
                    <a:cs typeface="Calibri"/>
                    <a:sym typeface="Calibri"/>
                  </a:rPr>
                  <a:t> de las operaciones de la empresa.</a:t>
                </a:r>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cxnSp>
        <p:nvCxnSpPr>
          <p:cNvPr id="155" name="Google Shape;155;p9"/>
          <p:cNvCxnSpPr/>
          <p:nvPr/>
        </p:nvCxnSpPr>
        <p:spPr>
          <a:xfrm flipH="1" rot="5400000">
            <a:off x="5609603" y="3993244"/>
            <a:ext cx="1534500" cy="123600"/>
          </a:xfrm>
          <a:prstGeom prst="bentConnector2">
            <a:avLst/>
          </a:prstGeom>
          <a:noFill/>
          <a:ln cap="flat" cmpd="sng" w="19050">
            <a:solidFill>
              <a:srgbClr val="808799"/>
            </a:solidFill>
            <a:prstDash val="solid"/>
            <a:round/>
            <a:headEnd len="sm" w="sm" type="none"/>
            <a:tailEnd len="sm" w="sm" type="none"/>
          </a:ln>
        </p:spPr>
      </p:cxnSp>
      <p:cxnSp>
        <p:nvCxnSpPr>
          <p:cNvPr id="156" name="Google Shape;156;p9"/>
          <p:cNvCxnSpPr/>
          <p:nvPr/>
        </p:nvCxnSpPr>
        <p:spPr>
          <a:xfrm>
            <a:off x="6315091" y="3794807"/>
            <a:ext cx="184322" cy="0"/>
          </a:xfrm>
          <a:prstGeom prst="straightConnector1">
            <a:avLst/>
          </a:prstGeom>
          <a:noFill/>
          <a:ln cap="flat" cmpd="sng" w="19050">
            <a:solidFill>
              <a:srgbClr val="808799"/>
            </a:solidFill>
            <a:prstDash val="solid"/>
            <a:round/>
            <a:headEnd len="sm" w="sm" type="none"/>
            <a:tailEnd len="sm" w="sm" type="none"/>
          </a:ln>
        </p:spPr>
      </p:cxnSp>
      <p:cxnSp>
        <p:nvCxnSpPr>
          <p:cNvPr id="157" name="Google Shape;157;p9"/>
          <p:cNvCxnSpPr/>
          <p:nvPr/>
        </p:nvCxnSpPr>
        <p:spPr>
          <a:xfrm>
            <a:off x="6315091" y="4309157"/>
            <a:ext cx="184322" cy="0"/>
          </a:xfrm>
          <a:prstGeom prst="straightConnector1">
            <a:avLst/>
          </a:prstGeom>
          <a:noFill/>
          <a:ln cap="flat" cmpd="sng" w="19050">
            <a:solidFill>
              <a:srgbClr val="808799"/>
            </a:solidFill>
            <a:prstDash val="solid"/>
            <a:round/>
            <a:headEnd len="sm" w="sm" type="none"/>
            <a:tailEnd len="sm" w="sm" type="none"/>
          </a:ln>
        </p:spPr>
      </p:cxnSp>
      <p:cxnSp>
        <p:nvCxnSpPr>
          <p:cNvPr id="158" name="Google Shape;158;p9"/>
          <p:cNvCxnSpPr/>
          <p:nvPr/>
        </p:nvCxnSpPr>
        <p:spPr>
          <a:xfrm flipH="1" rot="5400000">
            <a:off x="4177491" y="3993244"/>
            <a:ext cx="1534500" cy="123600"/>
          </a:xfrm>
          <a:prstGeom prst="bentConnector2">
            <a:avLst/>
          </a:prstGeom>
          <a:noFill/>
          <a:ln cap="flat" cmpd="sng" w="19050">
            <a:solidFill>
              <a:srgbClr val="808799"/>
            </a:solidFill>
            <a:prstDash val="solid"/>
            <a:round/>
            <a:headEnd len="sm" w="sm" type="none"/>
            <a:tailEnd len="sm" w="sm" type="none"/>
          </a:ln>
        </p:spPr>
      </p:cxnSp>
      <p:cxnSp>
        <p:nvCxnSpPr>
          <p:cNvPr id="159" name="Google Shape;159;p9"/>
          <p:cNvCxnSpPr/>
          <p:nvPr/>
        </p:nvCxnSpPr>
        <p:spPr>
          <a:xfrm>
            <a:off x="4882979" y="3794807"/>
            <a:ext cx="184322" cy="0"/>
          </a:xfrm>
          <a:prstGeom prst="straightConnector1">
            <a:avLst/>
          </a:prstGeom>
          <a:noFill/>
          <a:ln cap="flat" cmpd="sng" w="19050">
            <a:solidFill>
              <a:srgbClr val="808799"/>
            </a:solidFill>
            <a:prstDash val="solid"/>
            <a:round/>
            <a:headEnd len="sm" w="sm" type="none"/>
            <a:tailEnd len="sm" w="sm" type="none"/>
          </a:ln>
        </p:spPr>
      </p:cxnSp>
      <p:cxnSp>
        <p:nvCxnSpPr>
          <p:cNvPr id="160" name="Google Shape;160;p9"/>
          <p:cNvCxnSpPr/>
          <p:nvPr/>
        </p:nvCxnSpPr>
        <p:spPr>
          <a:xfrm>
            <a:off x="4882979" y="4309157"/>
            <a:ext cx="184322" cy="0"/>
          </a:xfrm>
          <a:prstGeom prst="straightConnector1">
            <a:avLst/>
          </a:prstGeom>
          <a:noFill/>
          <a:ln cap="flat" cmpd="sng" w="19050">
            <a:solidFill>
              <a:srgbClr val="808799"/>
            </a:solidFill>
            <a:prstDash val="solid"/>
            <a:round/>
            <a:headEnd len="sm" w="sm" type="none"/>
            <a:tailEnd len="sm" w="sm" type="none"/>
          </a:ln>
        </p:spPr>
      </p:cxnSp>
      <p:cxnSp>
        <p:nvCxnSpPr>
          <p:cNvPr id="161" name="Google Shape;161;p9"/>
          <p:cNvCxnSpPr/>
          <p:nvPr/>
        </p:nvCxnSpPr>
        <p:spPr>
          <a:xfrm flipH="1" rot="5400000">
            <a:off x="2755464" y="3993244"/>
            <a:ext cx="1534500" cy="123600"/>
          </a:xfrm>
          <a:prstGeom prst="bentConnector2">
            <a:avLst/>
          </a:prstGeom>
          <a:noFill/>
          <a:ln cap="flat" cmpd="sng" w="19050">
            <a:solidFill>
              <a:srgbClr val="808799"/>
            </a:solidFill>
            <a:prstDash val="solid"/>
            <a:round/>
            <a:headEnd len="sm" w="sm" type="none"/>
            <a:tailEnd len="sm" w="sm" type="none"/>
          </a:ln>
        </p:spPr>
      </p:cxnSp>
      <p:cxnSp>
        <p:nvCxnSpPr>
          <p:cNvPr id="162" name="Google Shape;162;p9"/>
          <p:cNvCxnSpPr/>
          <p:nvPr/>
        </p:nvCxnSpPr>
        <p:spPr>
          <a:xfrm>
            <a:off x="3460952" y="3794807"/>
            <a:ext cx="184322" cy="0"/>
          </a:xfrm>
          <a:prstGeom prst="straightConnector1">
            <a:avLst/>
          </a:prstGeom>
          <a:noFill/>
          <a:ln cap="flat" cmpd="sng" w="19050">
            <a:solidFill>
              <a:srgbClr val="808799"/>
            </a:solidFill>
            <a:prstDash val="solid"/>
            <a:round/>
            <a:headEnd len="sm" w="sm" type="none"/>
            <a:tailEnd len="sm" w="sm" type="none"/>
          </a:ln>
        </p:spPr>
      </p:cxnSp>
      <p:cxnSp>
        <p:nvCxnSpPr>
          <p:cNvPr id="163" name="Google Shape;163;p9"/>
          <p:cNvCxnSpPr/>
          <p:nvPr/>
        </p:nvCxnSpPr>
        <p:spPr>
          <a:xfrm>
            <a:off x="3460952" y="4309157"/>
            <a:ext cx="184322" cy="0"/>
          </a:xfrm>
          <a:prstGeom prst="straightConnector1">
            <a:avLst/>
          </a:prstGeom>
          <a:noFill/>
          <a:ln cap="flat" cmpd="sng" w="19050">
            <a:solidFill>
              <a:srgbClr val="808799"/>
            </a:solidFill>
            <a:prstDash val="solid"/>
            <a:round/>
            <a:headEnd len="sm" w="sm" type="none"/>
            <a:tailEnd len="sm" w="sm" type="none"/>
          </a:ln>
        </p:spPr>
      </p:cxnSp>
      <p:cxnSp>
        <p:nvCxnSpPr>
          <p:cNvPr id="164" name="Google Shape;164;p9"/>
          <p:cNvCxnSpPr>
            <a:stCxn id="165" idx="1"/>
          </p:cNvCxnSpPr>
          <p:nvPr/>
        </p:nvCxnSpPr>
        <p:spPr>
          <a:xfrm rot="10800000">
            <a:off x="1968289" y="3287793"/>
            <a:ext cx="123600" cy="1534500"/>
          </a:xfrm>
          <a:prstGeom prst="bentConnector2">
            <a:avLst/>
          </a:prstGeom>
          <a:noFill/>
          <a:ln cap="flat" cmpd="sng" w="19050">
            <a:solidFill>
              <a:srgbClr val="808799"/>
            </a:solidFill>
            <a:prstDash val="solid"/>
            <a:round/>
            <a:headEnd len="sm" w="sm" type="none"/>
            <a:tailEnd len="sm" w="sm" type="none"/>
          </a:ln>
        </p:spPr>
      </p:cxnSp>
      <p:cxnSp>
        <p:nvCxnSpPr>
          <p:cNvPr id="166" name="Google Shape;166;p9"/>
          <p:cNvCxnSpPr/>
          <p:nvPr/>
        </p:nvCxnSpPr>
        <p:spPr>
          <a:xfrm>
            <a:off x="1968328" y="3794807"/>
            <a:ext cx="184322" cy="0"/>
          </a:xfrm>
          <a:prstGeom prst="straightConnector1">
            <a:avLst/>
          </a:prstGeom>
          <a:noFill/>
          <a:ln cap="flat" cmpd="sng" w="19050">
            <a:solidFill>
              <a:srgbClr val="808799"/>
            </a:solidFill>
            <a:prstDash val="solid"/>
            <a:round/>
            <a:headEnd len="sm" w="sm" type="none"/>
            <a:tailEnd len="sm" w="sm" type="none"/>
          </a:ln>
        </p:spPr>
      </p:cxnSp>
      <p:sp>
        <p:nvSpPr>
          <p:cNvPr id="167" name="Google Shape;167;p9"/>
          <p:cNvSpPr txBox="1"/>
          <p:nvPr/>
        </p:nvSpPr>
        <p:spPr>
          <a:xfrm>
            <a:off x="503238" y="915493"/>
            <a:ext cx="8172450" cy="93871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chemeClr val="dk1"/>
              </a:buClr>
              <a:buSzPts val="1400"/>
              <a:buFont typeface="Calibri"/>
              <a:buNone/>
            </a:pPr>
            <a:r>
              <a:rPr b="1" lang="es-PE" sz="1400">
                <a:solidFill>
                  <a:schemeClr val="dk1"/>
                </a:solidFill>
                <a:latin typeface="Calibri"/>
                <a:ea typeface="Calibri"/>
                <a:cs typeface="Calibri"/>
                <a:sym typeface="Calibri"/>
              </a:rPr>
              <a:t>CATEGORÍAS DE RIESGOS</a:t>
            </a:r>
            <a:endParaRPr sz="1400">
              <a:solidFill>
                <a:schemeClr val="dk1"/>
              </a:solidFill>
              <a:latin typeface="Calibri"/>
              <a:ea typeface="Calibri"/>
              <a:cs typeface="Calibri"/>
              <a:sym typeface="Calibri"/>
            </a:endParaRPr>
          </a:p>
          <a:p>
            <a:pPr indent="0" lvl="0" marL="0" marR="0" rtl="0" algn="l">
              <a:spcBef>
                <a:spcPts val="600"/>
              </a:spcBef>
              <a:spcAft>
                <a:spcPts val="0"/>
              </a:spcAft>
              <a:buClr>
                <a:schemeClr val="dk1"/>
              </a:buClr>
              <a:buSzPts val="1400"/>
              <a:buFont typeface="Calibri"/>
              <a:buNone/>
            </a:pPr>
            <a:r>
              <a:rPr lang="es-PE" sz="1400">
                <a:solidFill>
                  <a:schemeClr val="dk1"/>
                </a:solidFill>
                <a:latin typeface="Calibri"/>
                <a:ea typeface="Calibri"/>
                <a:cs typeface="Calibri"/>
                <a:sym typeface="Calibri"/>
              </a:rPr>
              <a:t>Los riesgos se pueden </a:t>
            </a:r>
            <a:r>
              <a:rPr b="1" lang="es-PE" sz="1400">
                <a:solidFill>
                  <a:srgbClr val="EF4539"/>
                </a:solidFill>
                <a:latin typeface="Calibri"/>
                <a:ea typeface="Calibri"/>
                <a:cs typeface="Calibri"/>
                <a:sym typeface="Calibri"/>
              </a:rPr>
              <a:t>categorizar</a:t>
            </a:r>
            <a:r>
              <a:rPr lang="es-PE" sz="1400">
                <a:solidFill>
                  <a:schemeClr val="dk1"/>
                </a:solidFill>
                <a:latin typeface="Calibri"/>
                <a:ea typeface="Calibri"/>
                <a:cs typeface="Calibri"/>
                <a:sym typeface="Calibri"/>
              </a:rPr>
              <a:t> de distintas formas. Se pueden tener riesgos en los proyectos de tipo económicos, técnicos, de gestión, financieros, políticos, externos, regulatorios, etc. Cada proyecto deberá conformar una clasificación que contenga aquellas categorías que correspondan con la naturaleza del proyecto.</a:t>
            </a:r>
            <a:endParaRPr sz="1400">
              <a:solidFill>
                <a:schemeClr val="dk1"/>
              </a:solidFill>
              <a:latin typeface="Calibri"/>
              <a:ea typeface="Calibri"/>
              <a:cs typeface="Calibri"/>
              <a:sym typeface="Calibri"/>
            </a:endParaRPr>
          </a:p>
        </p:txBody>
      </p:sp>
      <p:sp>
        <p:nvSpPr>
          <p:cNvPr id="168" name="Google Shape;168;p9"/>
          <p:cNvSpPr/>
          <p:nvPr/>
        </p:nvSpPr>
        <p:spPr>
          <a:xfrm>
            <a:off x="503238" y="376836"/>
            <a:ext cx="2430462"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lang="es-PE" sz="1000">
                <a:solidFill>
                  <a:srgbClr val="7F7F7F"/>
                </a:solidFill>
                <a:latin typeface="Calibri"/>
                <a:ea typeface="Calibri"/>
                <a:cs typeface="Calibri"/>
                <a:sym typeface="Calibri"/>
              </a:rPr>
              <a:t>+ </a:t>
            </a:r>
            <a:r>
              <a:rPr lang="es-PE" sz="1000">
                <a:solidFill>
                  <a:srgbClr val="A5A5A5"/>
                </a:solidFill>
                <a:latin typeface="Calibri"/>
                <a:ea typeface="Calibri"/>
                <a:cs typeface="Calibri"/>
                <a:sym typeface="Calibri"/>
              </a:rPr>
              <a:t>DEFINICIONES BÁSICAS </a:t>
            </a:r>
            <a:endParaRPr/>
          </a:p>
        </p:txBody>
      </p:sp>
      <p:sp>
        <p:nvSpPr>
          <p:cNvPr id="169" name="Google Shape;169;p9"/>
          <p:cNvSpPr/>
          <p:nvPr/>
        </p:nvSpPr>
        <p:spPr>
          <a:xfrm>
            <a:off x="4054925" y="2154675"/>
            <a:ext cx="1034149" cy="416849"/>
          </a:xfrm>
          <a:prstGeom prst="roundRect">
            <a:avLst>
              <a:gd fmla="val 16667" name="adj"/>
            </a:avLst>
          </a:prstGeom>
          <a:solidFill>
            <a:srgbClr val="808799"/>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1" lang="es-PE" sz="1300">
                <a:solidFill>
                  <a:schemeClr val="lt1"/>
                </a:solidFill>
                <a:latin typeface="Calibri"/>
                <a:ea typeface="Calibri"/>
                <a:cs typeface="Calibri"/>
                <a:sym typeface="Calibri"/>
              </a:rPr>
              <a:t>Tipo de Riesgos</a:t>
            </a:r>
            <a:endParaRPr/>
          </a:p>
        </p:txBody>
      </p:sp>
      <p:sp>
        <p:nvSpPr>
          <p:cNvPr id="170" name="Google Shape;170;p9"/>
          <p:cNvSpPr/>
          <p:nvPr/>
        </p:nvSpPr>
        <p:spPr>
          <a:xfrm>
            <a:off x="1856856" y="2975279"/>
            <a:ext cx="1309328" cy="416849"/>
          </a:xfrm>
          <a:prstGeom prst="roundRect">
            <a:avLst>
              <a:gd fmla="val 16667" name="adj"/>
            </a:avLst>
          </a:prstGeom>
          <a:solidFill>
            <a:srgbClr val="00B1C2"/>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es-PE" sz="1300">
                <a:solidFill>
                  <a:schemeClr val="lt1"/>
                </a:solidFill>
                <a:latin typeface="Calibri"/>
                <a:ea typeface="Calibri"/>
                <a:cs typeface="Calibri"/>
                <a:sym typeface="Calibri"/>
              </a:rPr>
              <a:t>Técnico</a:t>
            </a:r>
            <a:endParaRPr/>
          </a:p>
        </p:txBody>
      </p:sp>
      <p:sp>
        <p:nvSpPr>
          <p:cNvPr id="171" name="Google Shape;171;p9"/>
          <p:cNvSpPr/>
          <p:nvPr/>
        </p:nvSpPr>
        <p:spPr>
          <a:xfrm>
            <a:off x="3320896" y="2975279"/>
            <a:ext cx="1329009" cy="416849"/>
          </a:xfrm>
          <a:prstGeom prst="roundRect">
            <a:avLst>
              <a:gd fmla="val 16667" name="adj"/>
            </a:avLst>
          </a:prstGeom>
          <a:solidFill>
            <a:srgbClr val="00B1C2"/>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es-PE" sz="1300">
                <a:solidFill>
                  <a:schemeClr val="lt1"/>
                </a:solidFill>
                <a:latin typeface="Calibri"/>
                <a:ea typeface="Calibri"/>
                <a:cs typeface="Calibri"/>
                <a:sym typeface="Calibri"/>
              </a:rPr>
              <a:t>Externo</a:t>
            </a:r>
            <a:endParaRPr/>
          </a:p>
        </p:txBody>
      </p:sp>
      <p:sp>
        <p:nvSpPr>
          <p:cNvPr id="172" name="Google Shape;172;p9"/>
          <p:cNvSpPr/>
          <p:nvPr/>
        </p:nvSpPr>
        <p:spPr>
          <a:xfrm>
            <a:off x="4773464" y="2975279"/>
            <a:ext cx="1309328" cy="416849"/>
          </a:xfrm>
          <a:prstGeom prst="roundRect">
            <a:avLst>
              <a:gd fmla="val 16667" name="adj"/>
            </a:avLst>
          </a:prstGeom>
          <a:solidFill>
            <a:srgbClr val="00B1C2"/>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es-PE" sz="1300">
                <a:solidFill>
                  <a:schemeClr val="lt1"/>
                </a:solidFill>
                <a:latin typeface="Calibri"/>
                <a:ea typeface="Calibri"/>
                <a:cs typeface="Calibri"/>
                <a:sym typeface="Calibri"/>
              </a:rPr>
              <a:t>Organización</a:t>
            </a:r>
            <a:endParaRPr/>
          </a:p>
        </p:txBody>
      </p:sp>
      <p:sp>
        <p:nvSpPr>
          <p:cNvPr id="173" name="Google Shape;173;p9"/>
          <p:cNvSpPr/>
          <p:nvPr/>
        </p:nvSpPr>
        <p:spPr>
          <a:xfrm>
            <a:off x="6206350" y="2975279"/>
            <a:ext cx="1309327" cy="416849"/>
          </a:xfrm>
          <a:prstGeom prst="roundRect">
            <a:avLst>
              <a:gd fmla="val 16667" name="adj"/>
            </a:avLst>
          </a:prstGeom>
          <a:solidFill>
            <a:srgbClr val="00B1C2"/>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es-PE" sz="1300">
                <a:solidFill>
                  <a:schemeClr val="lt1"/>
                </a:solidFill>
                <a:latin typeface="Calibri"/>
                <a:ea typeface="Calibri"/>
                <a:cs typeface="Calibri"/>
                <a:sym typeface="Calibri"/>
              </a:rPr>
              <a:t>Dirección</a:t>
            </a:r>
            <a:endParaRPr/>
          </a:p>
        </p:txBody>
      </p:sp>
      <p:sp>
        <p:nvSpPr>
          <p:cNvPr id="174" name="Google Shape;174;p9"/>
          <p:cNvSpPr/>
          <p:nvPr/>
        </p:nvSpPr>
        <p:spPr>
          <a:xfrm>
            <a:off x="2091889" y="3587458"/>
            <a:ext cx="1074295" cy="416849"/>
          </a:xfrm>
          <a:prstGeom prst="roundRect">
            <a:avLst>
              <a:gd fmla="val 16667" name="adj"/>
            </a:avLst>
          </a:prstGeom>
          <a:solidFill>
            <a:srgbClr val="00B1C2"/>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es-PE" sz="1300">
                <a:solidFill>
                  <a:schemeClr val="lt1"/>
                </a:solidFill>
                <a:latin typeface="Calibri"/>
                <a:ea typeface="Calibri"/>
                <a:cs typeface="Calibri"/>
                <a:sym typeface="Calibri"/>
              </a:rPr>
              <a:t>Tecnología</a:t>
            </a:r>
            <a:endParaRPr/>
          </a:p>
        </p:txBody>
      </p:sp>
      <p:sp>
        <p:nvSpPr>
          <p:cNvPr id="175" name="Google Shape;175;p9"/>
          <p:cNvSpPr/>
          <p:nvPr/>
        </p:nvSpPr>
        <p:spPr>
          <a:xfrm>
            <a:off x="2091889" y="4100663"/>
            <a:ext cx="1074295" cy="416849"/>
          </a:xfrm>
          <a:prstGeom prst="roundRect">
            <a:avLst>
              <a:gd fmla="val 16667" name="adj"/>
            </a:avLst>
          </a:prstGeom>
          <a:solidFill>
            <a:srgbClr val="00B1C2"/>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es-PE" sz="1300">
                <a:solidFill>
                  <a:schemeClr val="lt1"/>
                </a:solidFill>
                <a:latin typeface="Calibri"/>
                <a:ea typeface="Calibri"/>
                <a:cs typeface="Calibri"/>
                <a:sym typeface="Calibri"/>
              </a:rPr>
              <a:t>Calidad</a:t>
            </a:r>
            <a:endParaRPr/>
          </a:p>
        </p:txBody>
      </p:sp>
      <p:sp>
        <p:nvSpPr>
          <p:cNvPr id="165" name="Google Shape;165;p9"/>
          <p:cNvSpPr/>
          <p:nvPr/>
        </p:nvSpPr>
        <p:spPr>
          <a:xfrm>
            <a:off x="2091889" y="4613869"/>
            <a:ext cx="1074295" cy="416849"/>
          </a:xfrm>
          <a:prstGeom prst="roundRect">
            <a:avLst>
              <a:gd fmla="val 16667" name="adj"/>
            </a:avLst>
          </a:prstGeom>
          <a:solidFill>
            <a:srgbClr val="00B1C2"/>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es-PE" sz="1300">
                <a:solidFill>
                  <a:schemeClr val="lt1"/>
                </a:solidFill>
                <a:latin typeface="Calibri"/>
                <a:ea typeface="Calibri"/>
                <a:cs typeface="Calibri"/>
                <a:sym typeface="Calibri"/>
              </a:rPr>
              <a:t>Complejidad</a:t>
            </a:r>
            <a:endParaRPr/>
          </a:p>
        </p:txBody>
      </p:sp>
      <p:sp>
        <p:nvSpPr>
          <p:cNvPr id="176" name="Google Shape;176;p9"/>
          <p:cNvSpPr/>
          <p:nvPr/>
        </p:nvSpPr>
        <p:spPr>
          <a:xfrm>
            <a:off x="3575610" y="3587458"/>
            <a:ext cx="1074295" cy="416849"/>
          </a:xfrm>
          <a:prstGeom prst="roundRect">
            <a:avLst>
              <a:gd fmla="val 16667" name="adj"/>
            </a:avLst>
          </a:prstGeom>
          <a:solidFill>
            <a:srgbClr val="00B1C2"/>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es-PE" sz="1300">
                <a:solidFill>
                  <a:schemeClr val="lt1"/>
                </a:solidFill>
                <a:latin typeface="Calibri"/>
                <a:ea typeface="Calibri"/>
                <a:cs typeface="Calibri"/>
                <a:sym typeface="Calibri"/>
              </a:rPr>
              <a:t>Proveedores</a:t>
            </a:r>
            <a:endParaRPr/>
          </a:p>
        </p:txBody>
      </p:sp>
      <p:sp>
        <p:nvSpPr>
          <p:cNvPr id="177" name="Google Shape;177;p9"/>
          <p:cNvSpPr/>
          <p:nvPr/>
        </p:nvSpPr>
        <p:spPr>
          <a:xfrm>
            <a:off x="3575610" y="4100663"/>
            <a:ext cx="1074295" cy="416849"/>
          </a:xfrm>
          <a:prstGeom prst="roundRect">
            <a:avLst>
              <a:gd fmla="val 16667" name="adj"/>
            </a:avLst>
          </a:prstGeom>
          <a:solidFill>
            <a:srgbClr val="00B1C2"/>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es-PE" sz="1300">
                <a:solidFill>
                  <a:schemeClr val="lt1"/>
                </a:solidFill>
                <a:latin typeface="Calibri"/>
                <a:ea typeface="Calibri"/>
                <a:cs typeface="Calibri"/>
                <a:sym typeface="Calibri"/>
              </a:rPr>
              <a:t>Mercado</a:t>
            </a:r>
            <a:endParaRPr/>
          </a:p>
        </p:txBody>
      </p:sp>
      <p:sp>
        <p:nvSpPr>
          <p:cNvPr id="178" name="Google Shape;178;p9"/>
          <p:cNvSpPr/>
          <p:nvPr/>
        </p:nvSpPr>
        <p:spPr>
          <a:xfrm>
            <a:off x="3575610" y="4613869"/>
            <a:ext cx="1074295" cy="416849"/>
          </a:xfrm>
          <a:prstGeom prst="roundRect">
            <a:avLst>
              <a:gd fmla="val 16667" name="adj"/>
            </a:avLst>
          </a:prstGeom>
          <a:solidFill>
            <a:srgbClr val="00B1C2"/>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es-PE" sz="1300">
                <a:solidFill>
                  <a:schemeClr val="lt1"/>
                </a:solidFill>
                <a:latin typeface="Calibri"/>
                <a:ea typeface="Calibri"/>
                <a:cs typeface="Calibri"/>
                <a:sym typeface="Calibri"/>
              </a:rPr>
              <a:t>Clima</a:t>
            </a:r>
            <a:endParaRPr/>
          </a:p>
        </p:txBody>
      </p:sp>
      <p:sp>
        <p:nvSpPr>
          <p:cNvPr id="179" name="Google Shape;179;p9"/>
          <p:cNvSpPr/>
          <p:nvPr/>
        </p:nvSpPr>
        <p:spPr>
          <a:xfrm>
            <a:off x="5008497" y="3587458"/>
            <a:ext cx="1074295" cy="416849"/>
          </a:xfrm>
          <a:prstGeom prst="roundRect">
            <a:avLst>
              <a:gd fmla="val 16667" name="adj"/>
            </a:avLst>
          </a:prstGeom>
          <a:solidFill>
            <a:srgbClr val="00B1C2"/>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es-PE" sz="1300">
                <a:solidFill>
                  <a:schemeClr val="lt1"/>
                </a:solidFill>
                <a:latin typeface="Calibri"/>
                <a:ea typeface="Calibri"/>
                <a:cs typeface="Calibri"/>
                <a:sym typeface="Calibri"/>
              </a:rPr>
              <a:t>Recursos</a:t>
            </a:r>
            <a:endParaRPr/>
          </a:p>
        </p:txBody>
      </p:sp>
      <p:sp>
        <p:nvSpPr>
          <p:cNvPr id="180" name="Google Shape;180;p9"/>
          <p:cNvSpPr/>
          <p:nvPr/>
        </p:nvSpPr>
        <p:spPr>
          <a:xfrm>
            <a:off x="5008497" y="4100663"/>
            <a:ext cx="1074295" cy="416849"/>
          </a:xfrm>
          <a:prstGeom prst="roundRect">
            <a:avLst>
              <a:gd fmla="val 16667" name="adj"/>
            </a:avLst>
          </a:prstGeom>
          <a:solidFill>
            <a:srgbClr val="00B1C2"/>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es-PE" sz="1300">
                <a:solidFill>
                  <a:schemeClr val="lt1"/>
                </a:solidFill>
                <a:latin typeface="Calibri"/>
                <a:ea typeface="Calibri"/>
                <a:cs typeface="Calibri"/>
                <a:sym typeface="Calibri"/>
              </a:rPr>
              <a:t>Financieros</a:t>
            </a:r>
            <a:endParaRPr/>
          </a:p>
        </p:txBody>
      </p:sp>
      <p:sp>
        <p:nvSpPr>
          <p:cNvPr id="181" name="Google Shape;181;p9"/>
          <p:cNvSpPr/>
          <p:nvPr/>
        </p:nvSpPr>
        <p:spPr>
          <a:xfrm>
            <a:off x="5008497" y="4613869"/>
            <a:ext cx="1074295" cy="416849"/>
          </a:xfrm>
          <a:prstGeom prst="roundRect">
            <a:avLst>
              <a:gd fmla="val 16667" name="adj"/>
            </a:avLst>
          </a:prstGeom>
          <a:solidFill>
            <a:srgbClr val="00B1C2"/>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es-PE" sz="1300">
                <a:solidFill>
                  <a:schemeClr val="lt1"/>
                </a:solidFill>
                <a:latin typeface="Calibri"/>
                <a:ea typeface="Calibri"/>
                <a:cs typeface="Calibri"/>
                <a:sym typeface="Calibri"/>
              </a:rPr>
              <a:t>Prioridades</a:t>
            </a:r>
            <a:endParaRPr/>
          </a:p>
        </p:txBody>
      </p:sp>
      <p:sp>
        <p:nvSpPr>
          <p:cNvPr id="182" name="Google Shape;182;p9"/>
          <p:cNvSpPr/>
          <p:nvPr/>
        </p:nvSpPr>
        <p:spPr>
          <a:xfrm>
            <a:off x="6441382" y="3587458"/>
            <a:ext cx="1074295" cy="416849"/>
          </a:xfrm>
          <a:prstGeom prst="roundRect">
            <a:avLst>
              <a:gd fmla="val 16667" name="adj"/>
            </a:avLst>
          </a:prstGeom>
          <a:solidFill>
            <a:srgbClr val="00B1C2"/>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es-PE" sz="1300">
                <a:solidFill>
                  <a:schemeClr val="lt1"/>
                </a:solidFill>
                <a:latin typeface="Calibri"/>
                <a:ea typeface="Calibri"/>
                <a:cs typeface="Calibri"/>
                <a:sym typeface="Calibri"/>
              </a:rPr>
              <a:t>Planificación </a:t>
            </a:r>
            <a:endParaRPr/>
          </a:p>
        </p:txBody>
      </p:sp>
      <p:sp>
        <p:nvSpPr>
          <p:cNvPr id="183" name="Google Shape;183;p9"/>
          <p:cNvSpPr/>
          <p:nvPr/>
        </p:nvSpPr>
        <p:spPr>
          <a:xfrm>
            <a:off x="6441382" y="4100663"/>
            <a:ext cx="1074295" cy="416849"/>
          </a:xfrm>
          <a:prstGeom prst="roundRect">
            <a:avLst>
              <a:gd fmla="val 16667" name="adj"/>
            </a:avLst>
          </a:prstGeom>
          <a:solidFill>
            <a:srgbClr val="00B1C2"/>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es-PE" sz="1300">
                <a:solidFill>
                  <a:schemeClr val="lt1"/>
                </a:solidFill>
                <a:latin typeface="Calibri"/>
                <a:ea typeface="Calibri"/>
                <a:cs typeface="Calibri"/>
                <a:sym typeface="Calibri"/>
              </a:rPr>
              <a:t>Control</a:t>
            </a:r>
            <a:endParaRPr/>
          </a:p>
        </p:txBody>
      </p:sp>
      <p:sp>
        <p:nvSpPr>
          <p:cNvPr id="184" name="Google Shape;184;p9"/>
          <p:cNvSpPr/>
          <p:nvPr/>
        </p:nvSpPr>
        <p:spPr>
          <a:xfrm>
            <a:off x="6441382" y="4613869"/>
            <a:ext cx="1074295" cy="416849"/>
          </a:xfrm>
          <a:prstGeom prst="roundRect">
            <a:avLst>
              <a:gd fmla="val 16667" name="adj"/>
            </a:avLst>
          </a:prstGeom>
          <a:solidFill>
            <a:srgbClr val="00B1C2"/>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es-PE" sz="1300">
                <a:solidFill>
                  <a:schemeClr val="lt1"/>
                </a:solidFill>
                <a:latin typeface="Calibri"/>
                <a:ea typeface="Calibri"/>
                <a:cs typeface="Calibri"/>
                <a:sym typeface="Calibri"/>
              </a:rPr>
              <a:t>Comunicación</a:t>
            </a:r>
            <a:endParaRPr/>
          </a:p>
        </p:txBody>
      </p:sp>
      <p:cxnSp>
        <p:nvCxnSpPr>
          <p:cNvPr id="185" name="Google Shape;185;p9"/>
          <p:cNvCxnSpPr>
            <a:stCxn id="170" idx="0"/>
            <a:endCxn id="173" idx="0"/>
          </p:cNvCxnSpPr>
          <p:nvPr/>
        </p:nvCxnSpPr>
        <p:spPr>
          <a:xfrm flipH="1" rot="-5400000">
            <a:off x="4685920" y="800879"/>
            <a:ext cx="600" cy="4349400"/>
          </a:xfrm>
          <a:prstGeom prst="bentConnector3">
            <a:avLst>
              <a:gd fmla="val -37041667" name="adj1"/>
            </a:avLst>
          </a:prstGeom>
          <a:noFill/>
          <a:ln cap="flat" cmpd="sng" w="19050">
            <a:solidFill>
              <a:srgbClr val="808799"/>
            </a:solidFill>
            <a:prstDash val="solid"/>
            <a:round/>
            <a:headEnd len="sm" w="sm" type="none"/>
            <a:tailEnd len="sm" w="sm" type="none"/>
          </a:ln>
        </p:spPr>
      </p:cxnSp>
      <p:cxnSp>
        <p:nvCxnSpPr>
          <p:cNvPr id="186" name="Google Shape;186;p9"/>
          <p:cNvCxnSpPr/>
          <p:nvPr/>
        </p:nvCxnSpPr>
        <p:spPr>
          <a:xfrm flipH="1" rot="10800000">
            <a:off x="4571999" y="2558430"/>
            <a:ext cx="1" cy="196169"/>
          </a:xfrm>
          <a:prstGeom prst="straightConnector1">
            <a:avLst/>
          </a:prstGeom>
          <a:noFill/>
          <a:ln cap="flat" cmpd="sng" w="19050">
            <a:solidFill>
              <a:srgbClr val="808799"/>
            </a:solidFill>
            <a:prstDash val="solid"/>
            <a:round/>
            <a:headEnd len="sm" w="sm" type="none"/>
            <a:tailEnd len="sm" w="sm" type="none"/>
          </a:ln>
        </p:spPr>
      </p:cxnSp>
      <p:cxnSp>
        <p:nvCxnSpPr>
          <p:cNvPr id="187" name="Google Shape;187;p9"/>
          <p:cNvCxnSpPr/>
          <p:nvPr/>
        </p:nvCxnSpPr>
        <p:spPr>
          <a:xfrm rot="10800000">
            <a:off x="3976666" y="2760949"/>
            <a:ext cx="0" cy="223223"/>
          </a:xfrm>
          <a:prstGeom prst="straightConnector1">
            <a:avLst/>
          </a:prstGeom>
          <a:noFill/>
          <a:ln cap="flat" cmpd="sng" w="19050">
            <a:solidFill>
              <a:srgbClr val="808799"/>
            </a:solidFill>
            <a:prstDash val="solid"/>
            <a:round/>
            <a:headEnd len="sm" w="sm" type="none"/>
            <a:tailEnd len="sm" w="sm" type="none"/>
          </a:ln>
        </p:spPr>
      </p:cxnSp>
      <p:cxnSp>
        <p:nvCxnSpPr>
          <p:cNvPr id="188" name="Google Shape;188;p9"/>
          <p:cNvCxnSpPr/>
          <p:nvPr/>
        </p:nvCxnSpPr>
        <p:spPr>
          <a:xfrm rot="10800000">
            <a:off x="5431924" y="2760949"/>
            <a:ext cx="0" cy="223223"/>
          </a:xfrm>
          <a:prstGeom prst="straightConnector1">
            <a:avLst/>
          </a:prstGeom>
          <a:noFill/>
          <a:ln cap="flat" cmpd="sng" w="19050">
            <a:solidFill>
              <a:srgbClr val="808799"/>
            </a:solidFill>
            <a:prstDash val="solid"/>
            <a:round/>
            <a:headEnd len="sm" w="sm" type="none"/>
            <a:tailEnd len="sm" w="sm" type="none"/>
          </a:ln>
        </p:spPr>
      </p:cxnSp>
      <p:cxnSp>
        <p:nvCxnSpPr>
          <p:cNvPr id="189" name="Google Shape;189;p9"/>
          <p:cNvCxnSpPr/>
          <p:nvPr/>
        </p:nvCxnSpPr>
        <p:spPr>
          <a:xfrm>
            <a:off x="1968328" y="4309157"/>
            <a:ext cx="184322" cy="0"/>
          </a:xfrm>
          <a:prstGeom prst="straightConnector1">
            <a:avLst/>
          </a:prstGeom>
          <a:noFill/>
          <a:ln cap="flat" cmpd="sng" w="19050">
            <a:solidFill>
              <a:srgbClr val="808799"/>
            </a:solidFill>
            <a:prstDash val="solid"/>
            <a:round/>
            <a:headEnd len="sm" w="sm" type="none"/>
            <a:tailEnd len="sm" w="sm" type="none"/>
          </a:ln>
        </p:spPr>
      </p:cxn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Diseño predeterminado">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2006-06-01T21:36:52Z</dcterms:created>
  <dc:creator>Isil</dc:creator>
</cp:coreProperties>
</file>