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6"/>
  </p:notesMasterIdLst>
  <p:sldIdLst>
    <p:sldId id="256" r:id="rId2"/>
    <p:sldId id="277" r:id="rId3"/>
    <p:sldId id="257" r:id="rId4"/>
    <p:sldId id="27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9" r:id="rId23"/>
    <p:sldId id="276" r:id="rId24"/>
    <p:sldId id="280" r:id="rId25"/>
  </p:sldIdLst>
  <p:sldSz cx="9144000" cy="5715000" type="screen16x1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userDrawn="1">
          <p15:clr>
            <a:srgbClr val="A4A3A4"/>
          </p15:clr>
        </p15:guide>
        <p15:guide id="2" pos="2880" userDrawn="1">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jMx7MudlPtTe17FIU6sD2l1f6X1A=="/>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14FA0"/>
    <a:srgbClr val="00B1C3"/>
    <a:srgbClr val="EF46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84"/>
    <p:restoredTop sz="94659"/>
  </p:normalViewPr>
  <p:slideViewPr>
    <p:cSldViewPr snapToGrid="0" snapToObjects="1" showGuides="1">
      <p:cViewPr varScale="1">
        <p:scale>
          <a:sx n="116" d="100"/>
          <a:sy n="116" d="100"/>
        </p:scale>
        <p:origin x="200" y="384"/>
      </p:cViewPr>
      <p:guideLst>
        <p:guide orient="horz" pos="18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35"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935"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935"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935"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935"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935"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935"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935"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935"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PE" sz="1200" b="0" i="0" u="none" strike="noStrike" cap="none">
                <a:solidFill>
                  <a:schemeClr val="dk1"/>
                </a:solidFill>
                <a:latin typeface="Arial"/>
                <a:ea typeface="Arial"/>
                <a:cs typeface="Arial"/>
                <a:sym typeface="Arial"/>
              </a:rPr>
              <a:t>‹Nº›</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1: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 name="Google Shape;2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936"/>
              <a:buFont typeface="Arial"/>
              <a:buNone/>
            </a:pPr>
            <a:endParaRPr>
              <a:latin typeface="Arial"/>
              <a:ea typeface="Arial"/>
              <a:cs typeface="Arial"/>
              <a:sym typeface="Arial"/>
            </a:endParaRPr>
          </a:p>
        </p:txBody>
      </p:sp>
      <p:sp>
        <p:nvSpPr>
          <p:cNvPr id="29" name="Google Shape;2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s-PE" sz="1200" b="0" i="0" u="none" strike="noStrike" cap="none">
                <a:solidFill>
                  <a:srgbClr val="000000"/>
                </a:solidFill>
                <a:latin typeface="Calibri"/>
                <a:ea typeface="Calibri"/>
                <a:cs typeface="Calibri"/>
                <a:sym typeface="Calibri"/>
              </a:rPr>
              <a:t>1</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11: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12: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13: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14: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5:notes"/>
          <p:cNvSpPr>
            <a:spLocks noGrp="1" noRot="1" noChangeAspect="1"/>
          </p:cNvSpPr>
          <p:nvPr>
            <p:ph type="sldImg" idx="2"/>
          </p:nvPr>
        </p:nvSpPr>
        <p:spPr>
          <a:xfrm>
            <a:off x="719138" y="1241425"/>
            <a:ext cx="5359400"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 name="Google Shape;131;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a:p>
            <a:pPr marL="0" lvl="0" indent="0" algn="l" rtl="0">
              <a:spcBef>
                <a:spcPts val="0"/>
              </a:spcBef>
              <a:spcAft>
                <a:spcPts val="0"/>
              </a:spcAft>
              <a:buNone/>
            </a:pPr>
            <a:endParaRPr>
              <a:latin typeface="Arial"/>
              <a:ea typeface="Arial"/>
              <a:cs typeface="Arial"/>
              <a:sym typeface="Arial"/>
            </a:endParaRPr>
          </a:p>
        </p:txBody>
      </p:sp>
      <p:sp>
        <p:nvSpPr>
          <p:cNvPr id="132" name="Google Shape;132;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s-PE" sz="1200" b="0" i="0" u="none" strike="noStrike" cap="none">
                <a:solidFill>
                  <a:srgbClr val="000000"/>
                </a:solidFill>
                <a:latin typeface="Calibri"/>
                <a:ea typeface="Calibri"/>
                <a:cs typeface="Calibri"/>
                <a:sym typeface="Calibri"/>
              </a:rPr>
              <a:t>16</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16: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7:notes"/>
          <p:cNvSpPr>
            <a:spLocks noGrp="1" noRot="1" noChangeAspect="1"/>
          </p:cNvSpPr>
          <p:nvPr>
            <p:ph type="sldImg" idx="2"/>
          </p:nvPr>
        </p:nvSpPr>
        <p:spPr>
          <a:xfrm>
            <a:off x="719138" y="1241425"/>
            <a:ext cx="5359400"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5" name="Google Shape;14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a:p>
            <a:pPr marL="0" lvl="0" indent="0" algn="l" rtl="0">
              <a:spcBef>
                <a:spcPts val="0"/>
              </a:spcBef>
              <a:spcAft>
                <a:spcPts val="0"/>
              </a:spcAft>
              <a:buNone/>
            </a:pPr>
            <a:endParaRPr>
              <a:latin typeface="Arial"/>
              <a:ea typeface="Arial"/>
              <a:cs typeface="Arial"/>
              <a:sym typeface="Arial"/>
            </a:endParaRPr>
          </a:p>
        </p:txBody>
      </p:sp>
      <p:sp>
        <p:nvSpPr>
          <p:cNvPr id="146" name="Google Shape;14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s-PE" sz="1200" b="0" i="0" u="none" strike="noStrike" cap="none">
                <a:solidFill>
                  <a:srgbClr val="000000"/>
                </a:solidFill>
                <a:latin typeface="Calibri"/>
                <a:ea typeface="Calibri"/>
                <a:cs typeface="Calibri"/>
                <a:sym typeface="Calibri"/>
              </a:rPr>
              <a:t>18</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18: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9: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20: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 name="Google Shape;40;p2: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21:notes"/>
          <p:cNvSpPr>
            <a:spLocks noGrp="1" noRot="1" noChangeAspect="1"/>
          </p:cNvSpPr>
          <p:nvPr>
            <p:ph type="sldImg" idx="2"/>
          </p:nvPr>
        </p:nvSpPr>
        <p:spPr>
          <a:xfrm>
            <a:off x="719138" y="1241425"/>
            <a:ext cx="5359400"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Play"/>
              <a:buNone/>
            </a:pPr>
            <a:endParaRPr sz="1200" b="0">
              <a:latin typeface="Arial"/>
              <a:ea typeface="Arial"/>
              <a:cs typeface="Arial"/>
              <a:sym typeface="Arial"/>
            </a:endParaRPr>
          </a:p>
        </p:txBody>
      </p:sp>
      <p:sp>
        <p:nvSpPr>
          <p:cNvPr id="174" name="Google Shape;174;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s-PE" sz="1200" b="0" i="0" u="none" strike="noStrike" cap="none">
                <a:solidFill>
                  <a:srgbClr val="000000"/>
                </a:solidFill>
                <a:latin typeface="Calibri"/>
                <a:ea typeface="Calibri"/>
                <a:cs typeface="Calibri"/>
                <a:sym typeface="Calibri"/>
              </a:rPr>
              <a:t>23</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 name="Google Shape;54;p4: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 name="Google Shape;61;p5: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 name="Google Shape;68;p6: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 name="Google Shape;75;p7: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8:notes"/>
          <p:cNvSpPr>
            <a:spLocks noGrp="1" noRot="1" noChangeAspect="1"/>
          </p:cNvSpPr>
          <p:nvPr>
            <p:ph type="sldImg" idx="2"/>
          </p:nvPr>
        </p:nvSpPr>
        <p:spPr>
          <a:xfrm>
            <a:off x="719138" y="1241425"/>
            <a:ext cx="5359400"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 name="Google Shape;82;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a:p>
            <a:pPr marL="0" lvl="0" indent="0" algn="l" rtl="0">
              <a:spcBef>
                <a:spcPts val="0"/>
              </a:spcBef>
              <a:spcAft>
                <a:spcPts val="0"/>
              </a:spcAft>
              <a:buNone/>
            </a:pPr>
            <a:endParaRPr>
              <a:latin typeface="Arial"/>
              <a:ea typeface="Arial"/>
              <a:cs typeface="Arial"/>
              <a:sym typeface="Arial"/>
            </a:endParaRPr>
          </a:p>
        </p:txBody>
      </p:sp>
      <p:sp>
        <p:nvSpPr>
          <p:cNvPr id="83" name="Google Shape;83;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s-PE" sz="1200" b="0" i="0" u="none" strike="noStrike" cap="none">
                <a:solidFill>
                  <a:srgbClr val="000000"/>
                </a:solidFill>
                <a:latin typeface="Calibri"/>
                <a:ea typeface="Calibri"/>
                <a:cs typeface="Calibri"/>
                <a:sym typeface="Calibri"/>
              </a:rPr>
              <a:t>9</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9: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0:notes"/>
          <p:cNvSpPr>
            <a:spLocks noGrp="1" noRot="1" noChangeAspect="1"/>
          </p:cNvSpPr>
          <p:nvPr>
            <p:ph type="sldImg" idx="2"/>
          </p:nvPr>
        </p:nvSpPr>
        <p:spPr>
          <a:xfrm>
            <a:off x="719138" y="1241425"/>
            <a:ext cx="5359400"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a:p>
            <a:pPr marL="0" lvl="0" indent="0" algn="l" rtl="0">
              <a:spcBef>
                <a:spcPts val="0"/>
              </a:spcBef>
              <a:spcAft>
                <a:spcPts val="0"/>
              </a:spcAft>
              <a:buNone/>
            </a:pPr>
            <a:endParaRPr>
              <a:latin typeface="Arial"/>
              <a:ea typeface="Arial"/>
              <a:cs typeface="Arial"/>
              <a:sym typeface="Arial"/>
            </a:endParaRPr>
          </a:p>
        </p:txBody>
      </p:sp>
      <p:sp>
        <p:nvSpPr>
          <p:cNvPr id="97" name="Google Shape;97;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s-PE" sz="1200" b="0" i="0" u="none" strike="noStrike" cap="none">
                <a:solidFill>
                  <a:srgbClr val="000000"/>
                </a:solidFill>
                <a:latin typeface="Calibri"/>
                <a:ea typeface="Calibri"/>
                <a:cs typeface="Calibri"/>
                <a:sym typeface="Calibri"/>
              </a:rPr>
              <a:t>11</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spTree>
      <p:nvGrpSpPr>
        <p:cNvPr id="1" name="Shape 1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_Título y objetos">
  <p:cSld name="1_Título y objetos">
    <p:spTree>
      <p:nvGrpSpPr>
        <p:cNvPr id="1" name="Shape 23"/>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Diapositiva de título">
  <p:cSld name="1_Diapositiva de título">
    <p:spTree>
      <p:nvGrpSpPr>
        <p:cNvPr id="1" name="Shape 2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tema - 1 Imagen A">
  <p:cSld name="Subtema - 1 Imagen A">
    <p:spTree>
      <p:nvGrpSpPr>
        <p:cNvPr id="1" name="Shape 1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ubtema - 1 Imagen B">
  <p:cSld name="Subtema - 1 Imagen B">
    <p:spTree>
      <p:nvGrpSpPr>
        <p:cNvPr id="1" name="Shape 1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ubtema - 1 Imagen Centrada">
  <p:cSld name="Subtema - 1 Imagen Centrada">
    <p:spTree>
      <p:nvGrpSpPr>
        <p:cNvPr id="1" name="Shape 1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ubtema - 2 Imágenes">
  <p:cSld name="Subtema - 2 Imágenes">
    <p:spTree>
      <p:nvGrpSpPr>
        <p:cNvPr id="1" name="Shape 2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ubtema - Imagen Gigante">
  <p:cSld name="Subtema - Imagen Gigante">
    <p:spTree>
      <p:nvGrpSpPr>
        <p:cNvPr id="1" name="Shape 2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ubtema - Video">
  <p:cSld name="Subtema - Video">
    <p:spTree>
      <p:nvGrpSpPr>
        <p:cNvPr id="1"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22"/>
          <p:cNvGrpSpPr/>
          <p:nvPr userDrawn="1"/>
        </p:nvGrpSpPr>
        <p:grpSpPr>
          <a:xfrm>
            <a:off x="944054" y="5369051"/>
            <a:ext cx="7804380" cy="215444"/>
            <a:chOff x="944054" y="5369051"/>
            <a:chExt cx="7804380" cy="215444"/>
          </a:xfrm>
        </p:grpSpPr>
        <p:sp>
          <p:nvSpPr>
            <p:cNvPr id="11" name="Google Shape;11;p22"/>
            <p:cNvSpPr txBox="1"/>
            <p:nvPr/>
          </p:nvSpPr>
          <p:spPr>
            <a:xfrm>
              <a:off x="944054" y="5369051"/>
              <a:ext cx="1731564"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PE" sz="800" b="0" i="0" u="none" strike="noStrike" cap="none" dirty="0">
                  <a:solidFill>
                    <a:srgbClr val="7F7F7F"/>
                  </a:solidFill>
                  <a:latin typeface="Calibri"/>
                  <a:ea typeface="Calibri"/>
                  <a:cs typeface="Calibri"/>
                  <a:sym typeface="Calibri"/>
                </a:rPr>
                <a:t>PROGRAMACIÓN WEB I  •  TEMA 12</a:t>
              </a:r>
              <a:endParaRPr sz="800" dirty="0">
                <a:solidFill>
                  <a:srgbClr val="7F7F7F"/>
                </a:solidFill>
                <a:latin typeface="Calibri"/>
                <a:ea typeface="Calibri"/>
                <a:cs typeface="Calibri"/>
                <a:sym typeface="Calibri"/>
              </a:endParaRPr>
            </a:p>
          </p:txBody>
        </p:sp>
        <p:sp>
          <p:nvSpPr>
            <p:cNvPr id="12" name="Google Shape;12;p22"/>
            <p:cNvSpPr/>
            <p:nvPr/>
          </p:nvSpPr>
          <p:spPr>
            <a:xfrm>
              <a:off x="7207627" y="5384440"/>
              <a:ext cx="1540807" cy="184666"/>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PE" sz="600" dirty="0">
                  <a:solidFill>
                    <a:srgbClr val="7F7F7F"/>
                  </a:solidFill>
                  <a:latin typeface="Calibri"/>
                  <a:ea typeface="Calibri"/>
                  <a:cs typeface="Calibri"/>
                  <a:sym typeface="Calibri"/>
                </a:rPr>
                <a:t>© ISIL. Todos los derechos reservados</a:t>
              </a:r>
              <a:endParaRPr dirty="0"/>
            </a:p>
          </p:txBody>
        </p:sp>
      </p:grpSp>
      <p:pic>
        <p:nvPicPr>
          <p:cNvPr id="13" name="Google Shape;13;p22"/>
          <p:cNvPicPr preferRelativeResize="0"/>
          <p:nvPr userDrawn="1"/>
        </p:nvPicPr>
        <p:blipFill rotWithShape="1">
          <a:blip r:embed="rId14">
            <a:alphaModFix amt="20000"/>
          </a:blip>
          <a:srcRect/>
          <a:stretch/>
        </p:blipFill>
        <p:spPr>
          <a:xfrm>
            <a:off x="495300" y="5328911"/>
            <a:ext cx="448573" cy="250755"/>
          </a:xfrm>
          <a:prstGeom prst="rect">
            <a:avLst/>
          </a:prstGeom>
          <a:noFill/>
          <a:ln>
            <a:noFill/>
          </a:ln>
        </p:spPr>
      </p:pic>
      <p:sp>
        <p:nvSpPr>
          <p:cNvPr id="28" name="Google Shape;395;p27">
            <a:extLst>
              <a:ext uri="{FF2B5EF4-FFF2-40B4-BE49-F238E27FC236}">
                <a16:creationId xmlns:a16="http://schemas.microsoft.com/office/drawing/2014/main" id="{375D6A61-8C63-DE46-AC3F-51F900FB29FE}"/>
              </a:ext>
            </a:extLst>
          </p:cNvPr>
          <p:cNvSpPr/>
          <p:nvPr userDrawn="1"/>
        </p:nvSpPr>
        <p:spPr>
          <a:xfrm>
            <a:off x="683568" y="1117307"/>
            <a:ext cx="74888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800" userDrawn="1">
          <p15:clr>
            <a:srgbClr val="F26B43"/>
          </p15:clr>
        </p15:guide>
        <p15:guide id="2" pos="2880" userDrawn="1">
          <p15:clr>
            <a:srgbClr val="F26B43"/>
          </p15:clr>
        </p15:guide>
        <p15:guide id="3" pos="2993" userDrawn="1">
          <p15:clr>
            <a:srgbClr val="F26B43"/>
          </p15:clr>
        </p15:guide>
        <p15:guide id="4" pos="5465" userDrawn="1">
          <p15:clr>
            <a:srgbClr val="F26B43"/>
          </p15:clr>
        </p15:guide>
        <p15:guide id="5" orient="horz" pos="303" userDrawn="1">
          <p15:clr>
            <a:srgbClr val="F26B43"/>
          </p15:clr>
        </p15:guide>
        <p15:guide id="6" orient="horz" pos="3297" userDrawn="1">
          <p15:clr>
            <a:srgbClr val="F26B43"/>
          </p15:clr>
        </p15:guide>
        <p15:guide id="7" pos="317" userDrawn="1">
          <p15:clr>
            <a:srgbClr val="F26B43"/>
          </p15:clr>
        </p15:guide>
        <p15:guide id="8" pos="2767" userDrawn="1">
          <p15:clr>
            <a:srgbClr val="F26B43"/>
          </p15:clr>
        </p15:guide>
        <p15:guide id="9" orient="horz" pos="77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
        <p:cNvGrpSpPr/>
        <p:nvPr/>
      </p:nvGrpSpPr>
      <p:grpSpPr>
        <a:xfrm>
          <a:off x="0" y="0"/>
          <a:ext cx="0" cy="0"/>
          <a:chOff x="0" y="0"/>
          <a:chExt cx="0" cy="0"/>
        </a:xfrm>
      </p:grpSpPr>
      <p:sp>
        <p:nvSpPr>
          <p:cNvPr id="15" name="Google Shape;34;p1">
            <a:extLst>
              <a:ext uri="{FF2B5EF4-FFF2-40B4-BE49-F238E27FC236}">
                <a16:creationId xmlns:a16="http://schemas.microsoft.com/office/drawing/2014/main" id="{F768D413-DB46-644F-BFEA-C0EA421166EF}"/>
              </a:ext>
            </a:extLst>
          </p:cNvPr>
          <p:cNvSpPr/>
          <p:nvPr/>
        </p:nvSpPr>
        <p:spPr>
          <a:xfrm>
            <a:off x="182879" y="5120640"/>
            <a:ext cx="4304965" cy="46201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 name="Google Shape;36;p1">
            <a:extLst>
              <a:ext uri="{FF2B5EF4-FFF2-40B4-BE49-F238E27FC236}">
                <a16:creationId xmlns:a16="http://schemas.microsoft.com/office/drawing/2014/main" id="{611578B7-3C9F-A040-B69C-322311D7E8E3}"/>
              </a:ext>
            </a:extLst>
          </p:cNvPr>
          <p:cNvSpPr txBox="1"/>
          <p:nvPr/>
        </p:nvSpPr>
        <p:spPr>
          <a:xfrm>
            <a:off x="503238" y="875209"/>
            <a:ext cx="3104743" cy="138499"/>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s-PE" sz="900" b="1" dirty="0">
                <a:solidFill>
                  <a:srgbClr val="7F7F7F"/>
                </a:solidFill>
                <a:latin typeface="Calibri"/>
                <a:cs typeface="Calibri"/>
                <a:sym typeface="Calibri"/>
              </a:rPr>
              <a:t>PROGRAMACIÓN WEB I</a:t>
            </a:r>
            <a:endParaRPr lang="es-PE" dirty="0"/>
          </a:p>
        </p:txBody>
      </p:sp>
      <p:sp>
        <p:nvSpPr>
          <p:cNvPr id="17" name="Google Shape;48;p1">
            <a:extLst>
              <a:ext uri="{FF2B5EF4-FFF2-40B4-BE49-F238E27FC236}">
                <a16:creationId xmlns:a16="http://schemas.microsoft.com/office/drawing/2014/main" id="{8EE03131-6643-8742-A1A8-F3DD8B19010E}"/>
              </a:ext>
            </a:extLst>
          </p:cNvPr>
          <p:cNvSpPr/>
          <p:nvPr/>
        </p:nvSpPr>
        <p:spPr>
          <a:xfrm>
            <a:off x="503239" y="2177570"/>
            <a:ext cx="3213718" cy="886397"/>
          </a:xfrm>
          <a:prstGeom prst="rect">
            <a:avLst/>
          </a:prstGeom>
          <a:noFill/>
          <a:ln>
            <a:noFill/>
          </a:ln>
        </p:spPr>
        <p:txBody>
          <a:bodyPr spcFirstLastPara="1" wrap="square" lIns="0" tIns="0" rIns="0" bIns="0" anchor="t" anchorCtr="0">
            <a:spAutoFit/>
          </a:bodyPr>
          <a:lstStyle/>
          <a:p>
            <a:pPr marL="0" lvl="0" indent="0">
              <a:lnSpc>
                <a:spcPct val="90000"/>
              </a:lnSpc>
              <a:buClrTx/>
              <a:buFont typeface="Arial"/>
              <a:buNone/>
              <a:defRPr/>
            </a:pPr>
            <a:r>
              <a:rPr lang="es-PE" sz="3200" dirty="0">
                <a:solidFill>
                  <a:schemeClr val="dk1"/>
                </a:solidFill>
                <a:latin typeface="GRAPHIK-MEDIUM" panose="020B0503030202060203" pitchFamily="34" charset="77"/>
                <a:sym typeface="Calibri"/>
              </a:rPr>
              <a:t>CARRITO DE </a:t>
            </a:r>
            <a:r>
              <a:rPr lang="es-PE" sz="3200" b="1" dirty="0">
                <a:solidFill>
                  <a:schemeClr val="dk1"/>
                </a:solidFill>
                <a:latin typeface="Graphik Bold" panose="020B0503030202060203" pitchFamily="34" charset="77"/>
                <a:sym typeface="Calibri"/>
              </a:rPr>
              <a:t>COMPRAS</a:t>
            </a:r>
          </a:p>
        </p:txBody>
      </p:sp>
      <p:sp>
        <p:nvSpPr>
          <p:cNvPr id="18" name="Google Shape;49;p1">
            <a:extLst>
              <a:ext uri="{FF2B5EF4-FFF2-40B4-BE49-F238E27FC236}">
                <a16:creationId xmlns:a16="http://schemas.microsoft.com/office/drawing/2014/main" id="{853F663C-D3F2-5146-B4F7-20FAB5115F6E}"/>
              </a:ext>
            </a:extLst>
          </p:cNvPr>
          <p:cNvSpPr/>
          <p:nvPr/>
        </p:nvSpPr>
        <p:spPr>
          <a:xfrm>
            <a:off x="503237" y="3362630"/>
            <a:ext cx="2726100" cy="1625060"/>
          </a:xfrm>
          <a:prstGeom prst="rect">
            <a:avLst/>
          </a:prstGeom>
          <a:noFill/>
          <a:ln>
            <a:noFill/>
          </a:ln>
        </p:spPr>
        <p:txBody>
          <a:bodyPr spcFirstLastPara="1" wrap="square" lIns="0" tIns="0" rIns="0" bIns="0" anchor="t" anchorCtr="0">
            <a:spAutoFit/>
          </a:bodyPr>
          <a:lstStyle/>
          <a:p>
            <a:pPr marL="177800" lvl="0" indent="-177800">
              <a:lnSpc>
                <a:spcPct val="120000"/>
              </a:lnSpc>
              <a:buClr>
                <a:srgbClr val="81C1B2"/>
              </a:buClr>
              <a:buSzPct val="100000"/>
              <a:buFont typeface="Arial"/>
              <a:buChar char="•"/>
            </a:pPr>
            <a:r>
              <a:rPr lang="es-PE" sz="1100" dirty="0">
                <a:latin typeface="Graphik-Medium" charset="0"/>
                <a:sym typeface="Calibri"/>
              </a:rPr>
              <a:t>Seleccionar productos y almacenarlos localmente</a:t>
            </a:r>
            <a:endParaRPr lang="es-PE" sz="1100" dirty="0">
              <a:latin typeface="Graphik-Medium" charset="0"/>
            </a:endParaRPr>
          </a:p>
          <a:p>
            <a:pPr marL="177800" lvl="0" indent="-177800">
              <a:lnSpc>
                <a:spcPct val="120000"/>
              </a:lnSpc>
              <a:buClr>
                <a:srgbClr val="81C1B2"/>
              </a:buClr>
              <a:buSzPct val="100000"/>
              <a:buFont typeface="Arial"/>
              <a:buChar char="•"/>
            </a:pPr>
            <a:r>
              <a:rPr lang="es-PE" sz="1100" dirty="0">
                <a:latin typeface="Graphik-Medium" charset="0"/>
                <a:sym typeface="Calibri"/>
              </a:rPr>
              <a:t>Mostrar productos seleccionados</a:t>
            </a:r>
            <a:endParaRPr lang="es-PE" sz="1100" dirty="0">
              <a:latin typeface="Graphik-Medium" charset="0"/>
            </a:endParaRPr>
          </a:p>
          <a:p>
            <a:pPr marL="177800" lvl="0" indent="-177800">
              <a:lnSpc>
                <a:spcPct val="120000"/>
              </a:lnSpc>
              <a:buClr>
                <a:srgbClr val="81C1B2"/>
              </a:buClr>
              <a:buSzPct val="100000"/>
              <a:buFont typeface="Arial"/>
              <a:buChar char="•"/>
            </a:pPr>
            <a:r>
              <a:rPr lang="es-PE" sz="1100" dirty="0">
                <a:latin typeface="Graphik-Medium" charset="0"/>
                <a:sym typeface="Calibri"/>
              </a:rPr>
              <a:t>Actualizar y eliminar productos del carrito de compras</a:t>
            </a:r>
            <a:endParaRPr lang="es-PE" sz="1100" dirty="0">
              <a:latin typeface="Graphik-Medium" charset="0"/>
            </a:endParaRPr>
          </a:p>
          <a:p>
            <a:pPr marL="177800" lvl="0" indent="-177800">
              <a:lnSpc>
                <a:spcPct val="120000"/>
              </a:lnSpc>
              <a:buClr>
                <a:srgbClr val="81C1B2"/>
              </a:buClr>
              <a:buSzPct val="100000"/>
              <a:buFont typeface="Arial"/>
              <a:buChar char="•"/>
            </a:pPr>
            <a:r>
              <a:rPr lang="es-PE" sz="1100" dirty="0">
                <a:latin typeface="Graphik-Medium" charset="0"/>
                <a:sym typeface="Calibri"/>
              </a:rPr>
              <a:t>Guardar el pedido del carrito de compras</a:t>
            </a:r>
            <a:endParaRPr lang="es-PE" sz="1100" dirty="0">
              <a:latin typeface="Graphik-Medium" charset="0"/>
            </a:endParaRPr>
          </a:p>
          <a:p>
            <a:pPr marL="177800" lvl="0" indent="-177800">
              <a:lnSpc>
                <a:spcPct val="120000"/>
              </a:lnSpc>
              <a:buClr>
                <a:srgbClr val="81C1B2"/>
              </a:buClr>
              <a:buSzPct val="100000"/>
              <a:buFont typeface="Arial"/>
              <a:buChar char="•"/>
            </a:pPr>
            <a:r>
              <a:rPr lang="es-PE" sz="1100" dirty="0">
                <a:latin typeface="Graphik-Medium" charset="0"/>
                <a:sym typeface="Calibri"/>
              </a:rPr>
              <a:t>Envío de datos JSON al servicio web</a:t>
            </a:r>
          </a:p>
        </p:txBody>
      </p:sp>
      <p:sp>
        <p:nvSpPr>
          <p:cNvPr id="19" name="Google Shape;50;p1">
            <a:extLst>
              <a:ext uri="{FF2B5EF4-FFF2-40B4-BE49-F238E27FC236}">
                <a16:creationId xmlns:a16="http://schemas.microsoft.com/office/drawing/2014/main" id="{B1BCD9D1-0260-784C-9EBB-F8105A249A52}"/>
              </a:ext>
            </a:extLst>
          </p:cNvPr>
          <p:cNvSpPr txBox="1"/>
          <p:nvPr/>
        </p:nvSpPr>
        <p:spPr>
          <a:xfrm>
            <a:off x="743902" y="1819386"/>
            <a:ext cx="1457648" cy="3077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s-PE" sz="2000" b="1" dirty="0">
                <a:solidFill>
                  <a:srgbClr val="82C1B2"/>
                </a:solidFill>
                <a:latin typeface="Calibri"/>
                <a:ea typeface="Calibri"/>
                <a:cs typeface="Calibri"/>
                <a:sym typeface="Calibri"/>
              </a:rPr>
              <a:t>TEMA 12</a:t>
            </a:r>
            <a:endParaRPr dirty="0">
              <a:solidFill>
                <a:srgbClr val="82C1B2"/>
              </a:solidFill>
            </a:endParaRPr>
          </a:p>
        </p:txBody>
      </p:sp>
      <p:pic>
        <p:nvPicPr>
          <p:cNvPr id="20" name="Google Shape;52;p1">
            <a:extLst>
              <a:ext uri="{FF2B5EF4-FFF2-40B4-BE49-F238E27FC236}">
                <a16:creationId xmlns:a16="http://schemas.microsoft.com/office/drawing/2014/main" id="{CCF05E9D-6505-C546-A463-4892AE067177}"/>
              </a:ext>
            </a:extLst>
          </p:cNvPr>
          <p:cNvPicPr preferRelativeResize="0"/>
          <p:nvPr/>
        </p:nvPicPr>
        <p:blipFill rotWithShape="1">
          <a:blip r:embed="rId3">
            <a:alphaModFix/>
          </a:blip>
          <a:srcRect/>
          <a:stretch/>
        </p:blipFill>
        <p:spPr>
          <a:xfrm>
            <a:off x="507464" y="1883411"/>
            <a:ext cx="166865" cy="170453"/>
          </a:xfrm>
          <a:prstGeom prst="rect">
            <a:avLst/>
          </a:prstGeom>
          <a:noFill/>
          <a:ln>
            <a:noFill/>
          </a:ln>
        </p:spPr>
      </p:pic>
      <p:pic>
        <p:nvPicPr>
          <p:cNvPr id="21" name="Picture 20">
            <a:extLst>
              <a:ext uri="{FF2B5EF4-FFF2-40B4-BE49-F238E27FC236}">
                <a16:creationId xmlns:a16="http://schemas.microsoft.com/office/drawing/2014/main" id="{A9391FF0-555A-F54E-9330-D0FCB61E52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8087" y="0"/>
            <a:ext cx="5395913" cy="5715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5" name="Google Shape;127;p5">
            <a:extLst>
              <a:ext uri="{FF2B5EF4-FFF2-40B4-BE49-F238E27FC236}">
                <a16:creationId xmlns:a16="http://schemas.microsoft.com/office/drawing/2014/main" id="{0B9D31D7-3072-6740-BBCE-5B81308BC35F}"/>
              </a:ext>
            </a:extLst>
          </p:cNvPr>
          <p:cNvSpPr/>
          <p:nvPr/>
        </p:nvSpPr>
        <p:spPr>
          <a:xfrm>
            <a:off x="503237" y="387062"/>
            <a:ext cx="3889375" cy="138499"/>
          </a:xfrm>
          <a:prstGeom prst="rect">
            <a:avLst/>
          </a:prstGeom>
          <a:noFill/>
          <a:ln>
            <a:noFill/>
          </a:ln>
        </p:spPr>
        <p:txBody>
          <a:bodyPr spcFirstLastPara="1" wrap="square" lIns="0" tIns="0" rIns="0" bIns="0" anchor="b" anchorCtr="0">
            <a:spAutoFit/>
          </a:bodyPr>
          <a:lstStyle/>
          <a:p>
            <a:pPr>
              <a:lnSpc>
                <a:spcPct val="90000"/>
              </a:lnSpc>
            </a:pPr>
            <a:r>
              <a:rPr lang="es-PE" sz="1000" b="1" dirty="0">
                <a:solidFill>
                  <a:srgbClr val="7F7F7F"/>
                </a:solidFill>
                <a:latin typeface="Calibri"/>
                <a:ea typeface="Calibri"/>
                <a:cs typeface="Calibri"/>
                <a:sym typeface="Calibri"/>
              </a:rPr>
              <a:t>+ </a:t>
            </a:r>
            <a:r>
              <a:rPr lang="es-PE" sz="1000" dirty="0">
                <a:solidFill>
                  <a:srgbClr val="A5A5A5"/>
                </a:solidFill>
                <a:latin typeface="Calibri"/>
                <a:cs typeface="Calibri"/>
                <a:sym typeface="Calibri"/>
              </a:rPr>
              <a:t>MOSTRAR PRODUCTOS SELECCIONADOS</a:t>
            </a:r>
            <a:endParaRPr dirty="0"/>
          </a:p>
        </p:txBody>
      </p:sp>
      <p:sp>
        <p:nvSpPr>
          <p:cNvPr id="6" name="Google Shape;1268;p77">
            <a:extLst>
              <a:ext uri="{FF2B5EF4-FFF2-40B4-BE49-F238E27FC236}">
                <a16:creationId xmlns:a16="http://schemas.microsoft.com/office/drawing/2014/main" id="{06770E65-736D-B147-987C-DC0B98C43E80}"/>
              </a:ext>
            </a:extLst>
          </p:cNvPr>
          <p:cNvSpPr txBox="1"/>
          <p:nvPr/>
        </p:nvSpPr>
        <p:spPr>
          <a:xfrm>
            <a:off x="507356" y="916931"/>
            <a:ext cx="7507225" cy="246221"/>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s-PE" sz="1600" b="1" dirty="0">
                <a:solidFill>
                  <a:schemeClr val="dk1"/>
                </a:solidFill>
                <a:latin typeface="Calibri"/>
                <a:ea typeface="Calibri"/>
                <a:cs typeface="Calibri"/>
                <a:sym typeface="Calibri"/>
              </a:rPr>
              <a:t>RECUPERAR LOS PRODUCTOS SELECCIONADOS</a:t>
            </a:r>
            <a:endParaRPr lang="es-PE" sz="1600" dirty="0"/>
          </a:p>
        </p:txBody>
      </p:sp>
      <p:sp>
        <p:nvSpPr>
          <p:cNvPr id="7" name="Google Shape;1269;p77">
            <a:extLst>
              <a:ext uri="{FF2B5EF4-FFF2-40B4-BE49-F238E27FC236}">
                <a16:creationId xmlns:a16="http://schemas.microsoft.com/office/drawing/2014/main" id="{7D3BD968-421A-1E4F-9642-3FA6CE09353D}"/>
              </a:ext>
            </a:extLst>
          </p:cNvPr>
          <p:cNvSpPr txBox="1"/>
          <p:nvPr/>
        </p:nvSpPr>
        <p:spPr>
          <a:xfrm>
            <a:off x="503238" y="1236663"/>
            <a:ext cx="7330368" cy="1880103"/>
          </a:xfrm>
          <a:prstGeom prst="rect">
            <a:avLst/>
          </a:prstGeom>
          <a:solidFill>
            <a:srgbClr val="F2F2F2"/>
          </a:solidFill>
          <a:ln>
            <a:noFill/>
          </a:ln>
        </p:spPr>
        <p:txBody>
          <a:bodyPr spcFirstLastPara="1" wrap="square" lIns="91425" tIns="108000" rIns="91425" bIns="108000" anchor="t" anchorCtr="0">
            <a:spAutoFit/>
          </a:bodyPr>
          <a:lstStyle/>
          <a:p>
            <a:r>
              <a:rPr lang="es-PE" sz="1200" dirty="0">
                <a:solidFill>
                  <a:schemeClr val="dk1"/>
                </a:solidFill>
                <a:latin typeface="Calibri"/>
                <a:cs typeface="Calibri"/>
                <a:sym typeface="Consolas"/>
              </a:rPr>
              <a:t>// Recuperar el producto seleccionado de Session Storage</a:t>
            </a:r>
            <a:endParaRPr lang="es-PE" sz="1200" dirty="0">
              <a:solidFill>
                <a:schemeClr val="dk1"/>
              </a:solidFill>
              <a:latin typeface="Calibri"/>
              <a:cs typeface="Calibri"/>
            </a:endParaRPr>
          </a:p>
          <a:p>
            <a:r>
              <a:rPr lang="es-PE" sz="1200" dirty="0">
                <a:solidFill>
                  <a:schemeClr val="dk1"/>
                </a:solidFill>
                <a:latin typeface="Calibri"/>
                <a:cs typeface="Calibri"/>
                <a:sym typeface="Consolas"/>
              </a:rPr>
              <a:t>const productoSeleccionado = JSON.parse(sessionStorage.getItem('productoSeleccionado'));</a:t>
            </a:r>
            <a:endParaRPr lang="es-PE" sz="1200" dirty="0">
              <a:solidFill>
                <a:schemeClr val="dk1"/>
              </a:solidFill>
              <a:latin typeface="Calibri"/>
              <a:cs typeface="Calibri"/>
            </a:endParaRPr>
          </a:p>
          <a:p>
            <a:endParaRPr lang="es-PE" sz="1200" dirty="0">
              <a:solidFill>
                <a:schemeClr val="dk1"/>
              </a:solidFill>
              <a:latin typeface="Calibri"/>
              <a:cs typeface="Calibri"/>
              <a:sym typeface="Consolas"/>
            </a:endParaRPr>
          </a:p>
          <a:p>
            <a:r>
              <a:rPr lang="es-PE" sz="1200" dirty="0">
                <a:solidFill>
                  <a:schemeClr val="dk1"/>
                </a:solidFill>
                <a:latin typeface="Calibri"/>
                <a:cs typeface="Calibri"/>
                <a:sym typeface="Consolas"/>
              </a:rPr>
              <a:t>if (productoSeleccionado) {</a:t>
            </a:r>
            <a:endParaRPr lang="es-PE" sz="1200" dirty="0">
              <a:solidFill>
                <a:schemeClr val="dk1"/>
              </a:solidFill>
              <a:latin typeface="Calibri"/>
              <a:cs typeface="Calibri"/>
            </a:endParaRPr>
          </a:p>
          <a:p>
            <a:r>
              <a:rPr lang="es-PE" sz="1200" dirty="0">
                <a:solidFill>
                  <a:schemeClr val="dk1"/>
                </a:solidFill>
                <a:latin typeface="Calibri"/>
                <a:cs typeface="Calibri"/>
                <a:sym typeface="Consolas"/>
              </a:rPr>
              <a:t>    console.log('Producto recuperado:', productoSeleccionado);</a:t>
            </a:r>
            <a:endParaRPr lang="es-PE" sz="1200" dirty="0">
              <a:solidFill>
                <a:schemeClr val="dk1"/>
              </a:solidFill>
              <a:latin typeface="Calibri"/>
              <a:cs typeface="Calibri"/>
            </a:endParaRPr>
          </a:p>
          <a:p>
            <a:r>
              <a:rPr lang="es-PE" sz="1200" dirty="0">
                <a:solidFill>
                  <a:schemeClr val="dk1"/>
                </a:solidFill>
                <a:latin typeface="Calibri"/>
                <a:cs typeface="Calibri"/>
                <a:sym typeface="Consolas"/>
              </a:rPr>
              <a:t>    // Puedes usar los datos del producto como desees</a:t>
            </a:r>
            <a:endParaRPr lang="es-PE" sz="1200" dirty="0">
              <a:solidFill>
                <a:schemeClr val="dk1"/>
              </a:solidFill>
              <a:latin typeface="Calibri"/>
              <a:cs typeface="Calibri"/>
            </a:endParaRPr>
          </a:p>
          <a:p>
            <a:r>
              <a:rPr lang="es-PE" sz="1200" dirty="0">
                <a:solidFill>
                  <a:schemeClr val="dk1"/>
                </a:solidFill>
                <a:latin typeface="Calibri"/>
                <a:cs typeface="Calibri"/>
                <a:sym typeface="Consolas"/>
              </a:rPr>
              <a:t>    alert(`Producto recuperado: ${productoSeleccionado.nombre}\nPrecio: $${productoSeleccionado.precio}\nID: ${productoSeleccionado.idproducto}`);</a:t>
            </a:r>
            <a:endParaRPr lang="es-PE" sz="1200" dirty="0">
              <a:solidFill>
                <a:schemeClr val="dk1"/>
              </a:solidFill>
              <a:latin typeface="Calibri"/>
              <a:cs typeface="Calibri"/>
            </a:endParaRPr>
          </a:p>
          <a:p>
            <a:r>
              <a:rPr lang="es-PE" sz="1200" dirty="0">
                <a:solidFill>
                  <a:schemeClr val="dk1"/>
                </a:solidFill>
                <a:latin typeface="Calibri"/>
                <a:cs typeface="Calibri"/>
                <a:sym typeface="Consolas"/>
              </a:rPr>
              <a:t>}</a:t>
            </a:r>
            <a:endParaRPr lang="es-PE" sz="1200" dirty="0">
              <a:solidFill>
                <a:schemeClr val="dk1"/>
              </a:solidFill>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4" name="Google Shape;158;p8">
            <a:extLst>
              <a:ext uri="{FF2B5EF4-FFF2-40B4-BE49-F238E27FC236}">
                <a16:creationId xmlns:a16="http://schemas.microsoft.com/office/drawing/2014/main" id="{056361AA-924F-B84A-9A4A-2432A6793619}"/>
              </a:ext>
            </a:extLst>
          </p:cNvPr>
          <p:cNvSpPr/>
          <p:nvPr/>
        </p:nvSpPr>
        <p:spPr>
          <a:xfrm>
            <a:off x="0" y="0"/>
            <a:ext cx="9144000" cy="5715000"/>
          </a:xfrm>
          <a:prstGeom prst="rect">
            <a:avLst/>
          </a:prstGeom>
          <a:solidFill>
            <a:srgbClr val="8087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 name="Google Shape;175;p10">
            <a:extLst>
              <a:ext uri="{FF2B5EF4-FFF2-40B4-BE49-F238E27FC236}">
                <a16:creationId xmlns:a16="http://schemas.microsoft.com/office/drawing/2014/main" id="{53E384CC-4224-3F46-B38B-CA66A51BD712}"/>
              </a:ext>
            </a:extLst>
          </p:cNvPr>
          <p:cNvSpPr txBox="1"/>
          <p:nvPr/>
        </p:nvSpPr>
        <p:spPr>
          <a:xfrm>
            <a:off x="1008063" y="3169972"/>
            <a:ext cx="5993558" cy="997196"/>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rgbClr val="FFFFFF"/>
              </a:buClr>
              <a:buSzPts val="2800"/>
              <a:buFont typeface="Calibri"/>
              <a:buNone/>
            </a:pPr>
            <a:r>
              <a:rPr lang="es-PE" sz="2400" dirty="0">
                <a:solidFill>
                  <a:schemeClr val="lt1"/>
                </a:solidFill>
                <a:latin typeface="Graphik Regular" panose="020B0503030202060203" pitchFamily="34" charset="77"/>
                <a:sym typeface="Calibri"/>
              </a:rPr>
              <a:t>ACTUALIZAR Y ELIMINAR </a:t>
            </a:r>
          </a:p>
          <a:p>
            <a:pPr marL="0" marR="0" lvl="0" indent="0" algn="l" rtl="0">
              <a:lnSpc>
                <a:spcPct val="90000"/>
              </a:lnSpc>
              <a:spcBef>
                <a:spcPts val="0"/>
              </a:spcBef>
              <a:spcAft>
                <a:spcPts val="0"/>
              </a:spcAft>
              <a:buClr>
                <a:srgbClr val="FFFFFF"/>
              </a:buClr>
              <a:buSzPts val="2800"/>
              <a:buFont typeface="Calibri"/>
              <a:buNone/>
            </a:pPr>
            <a:r>
              <a:rPr lang="es-PE" sz="2400" b="1" dirty="0">
                <a:solidFill>
                  <a:schemeClr val="lt1"/>
                </a:solidFill>
                <a:latin typeface="Graphik Bold" panose="020B0503030202060203" pitchFamily="34" charset="77"/>
                <a:sym typeface="Calibri"/>
              </a:rPr>
              <a:t>PRODUCTOS DEL CARRITO </a:t>
            </a:r>
          </a:p>
          <a:p>
            <a:pPr marL="0" marR="0" lvl="0" indent="0" algn="l" rtl="0">
              <a:lnSpc>
                <a:spcPct val="90000"/>
              </a:lnSpc>
              <a:spcBef>
                <a:spcPts val="0"/>
              </a:spcBef>
              <a:spcAft>
                <a:spcPts val="0"/>
              </a:spcAft>
              <a:buClr>
                <a:srgbClr val="FFFFFF"/>
              </a:buClr>
              <a:buSzPts val="2800"/>
              <a:buFont typeface="Calibri"/>
              <a:buNone/>
            </a:pPr>
            <a:r>
              <a:rPr lang="es-PE" sz="2400" b="1" dirty="0">
                <a:solidFill>
                  <a:schemeClr val="lt1"/>
                </a:solidFill>
                <a:latin typeface="Graphik Bold" panose="020B0503030202060203" pitchFamily="34" charset="77"/>
                <a:sym typeface="Calibri"/>
              </a:rPr>
              <a:t>DE COMPRAS</a:t>
            </a:r>
          </a:p>
        </p:txBody>
      </p:sp>
      <p:pic>
        <p:nvPicPr>
          <p:cNvPr id="12" name="Google Shape;176;p10">
            <a:extLst>
              <a:ext uri="{FF2B5EF4-FFF2-40B4-BE49-F238E27FC236}">
                <a16:creationId xmlns:a16="http://schemas.microsoft.com/office/drawing/2014/main" id="{84072443-2DF4-E547-B873-7750D7D29F53}"/>
              </a:ext>
            </a:extLst>
          </p:cNvPr>
          <p:cNvPicPr preferRelativeResize="0"/>
          <p:nvPr/>
        </p:nvPicPr>
        <p:blipFill rotWithShape="1">
          <a:blip r:embed="rId3">
            <a:alphaModFix/>
          </a:blip>
          <a:srcRect/>
          <a:stretch/>
        </p:blipFill>
        <p:spPr>
          <a:xfrm>
            <a:off x="1008063" y="2869612"/>
            <a:ext cx="195423" cy="20125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5" name="Google Shape;127;p5">
            <a:extLst>
              <a:ext uri="{FF2B5EF4-FFF2-40B4-BE49-F238E27FC236}">
                <a16:creationId xmlns:a16="http://schemas.microsoft.com/office/drawing/2014/main" id="{5E9F8726-AF69-3943-806A-7E2B104AE814}"/>
              </a:ext>
            </a:extLst>
          </p:cNvPr>
          <p:cNvSpPr/>
          <p:nvPr/>
        </p:nvSpPr>
        <p:spPr>
          <a:xfrm>
            <a:off x="503237" y="365736"/>
            <a:ext cx="3889375" cy="332399"/>
          </a:xfrm>
          <a:prstGeom prst="rect">
            <a:avLst/>
          </a:prstGeom>
          <a:noFill/>
          <a:ln>
            <a:noFill/>
          </a:ln>
        </p:spPr>
        <p:txBody>
          <a:bodyPr spcFirstLastPara="1" wrap="square" lIns="0" tIns="0" rIns="0" bIns="0" anchor="b" anchorCtr="0">
            <a:spAutoFit/>
          </a:bodyPr>
          <a:lstStyle/>
          <a:p>
            <a:pPr>
              <a:lnSpc>
                <a:spcPct val="90000"/>
              </a:lnSpc>
            </a:pPr>
            <a:r>
              <a:rPr lang="es-PE" sz="1000" b="1" dirty="0">
                <a:solidFill>
                  <a:srgbClr val="7F7F7F"/>
                </a:solidFill>
                <a:latin typeface="Calibri"/>
                <a:ea typeface="Calibri"/>
                <a:cs typeface="Calibri"/>
                <a:sym typeface="Calibri"/>
              </a:rPr>
              <a:t>+ </a:t>
            </a:r>
            <a:r>
              <a:rPr lang="es-PE" sz="1000" dirty="0">
                <a:solidFill>
                  <a:srgbClr val="A5A5A5"/>
                </a:solidFill>
                <a:latin typeface="Calibri"/>
                <a:cs typeface="Calibri"/>
                <a:sym typeface="Calibri"/>
              </a:rPr>
              <a:t>ACTUALIZAR Y ELIMINAR PRODUCTOS DEL CARRITO DE COMPRAS</a:t>
            </a:r>
          </a:p>
          <a:p>
            <a:pPr>
              <a:lnSpc>
                <a:spcPct val="90000"/>
              </a:lnSpc>
            </a:pPr>
            <a:endParaRPr dirty="0"/>
          </a:p>
        </p:txBody>
      </p:sp>
      <p:sp>
        <p:nvSpPr>
          <p:cNvPr id="6" name="Google Shape;1268;p77">
            <a:extLst>
              <a:ext uri="{FF2B5EF4-FFF2-40B4-BE49-F238E27FC236}">
                <a16:creationId xmlns:a16="http://schemas.microsoft.com/office/drawing/2014/main" id="{26C99EC6-A0AB-3647-BCA7-9458E5BE629F}"/>
              </a:ext>
            </a:extLst>
          </p:cNvPr>
          <p:cNvSpPr txBox="1"/>
          <p:nvPr/>
        </p:nvSpPr>
        <p:spPr>
          <a:xfrm>
            <a:off x="507356" y="916931"/>
            <a:ext cx="7507225" cy="2215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rgbClr val="000000"/>
              </a:buClr>
              <a:buSzPts val="1600"/>
              <a:buFont typeface="Calibri"/>
              <a:buNone/>
            </a:pPr>
            <a:r>
              <a:rPr lang="es-PE" sz="1600" b="1" i="0" u="none" strike="noStrike" cap="none" dirty="0">
                <a:solidFill>
                  <a:srgbClr val="000000"/>
                </a:solidFill>
                <a:latin typeface="Calibri"/>
                <a:ea typeface="Calibri"/>
                <a:cs typeface="Calibri"/>
                <a:sym typeface="Calibri"/>
              </a:rPr>
              <a:t>ESTRUCTURA DE LA TABLA</a:t>
            </a:r>
            <a:endParaRPr lang="es-PE" sz="1200" b="0" i="0" u="none" strike="noStrike" cap="none" dirty="0">
              <a:solidFill>
                <a:srgbClr val="000000"/>
              </a:solidFill>
              <a:latin typeface="Calibri"/>
              <a:ea typeface="Calibri"/>
              <a:cs typeface="Calibri"/>
              <a:sym typeface="Calibri"/>
            </a:endParaRPr>
          </a:p>
        </p:txBody>
      </p:sp>
      <p:sp>
        <p:nvSpPr>
          <p:cNvPr id="7" name="Google Shape;1269;p77">
            <a:extLst>
              <a:ext uri="{FF2B5EF4-FFF2-40B4-BE49-F238E27FC236}">
                <a16:creationId xmlns:a16="http://schemas.microsoft.com/office/drawing/2014/main" id="{13EED678-379D-5941-AF0D-0B86BC963A2B}"/>
              </a:ext>
            </a:extLst>
          </p:cNvPr>
          <p:cNvSpPr txBox="1"/>
          <p:nvPr/>
        </p:nvSpPr>
        <p:spPr>
          <a:xfrm>
            <a:off x="503238" y="1236663"/>
            <a:ext cx="7330368" cy="2677616"/>
          </a:xfrm>
          <a:prstGeom prst="rect">
            <a:avLst/>
          </a:prstGeom>
          <a:solidFill>
            <a:srgbClr val="F2F2F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PE" sz="1200" dirty="0">
                <a:solidFill>
                  <a:schemeClr val="dk1"/>
                </a:solidFill>
                <a:latin typeface="Calibri"/>
                <a:cs typeface="Calibri"/>
                <a:sym typeface="Calibri"/>
              </a:rPr>
              <a:t>&lt;table class="table table-bordered"&gt;</a:t>
            </a:r>
            <a:endParaRPr lang="es-PE" sz="1200" dirty="0">
              <a:solidFill>
                <a:schemeClr val="dk1"/>
              </a:solidFill>
              <a:latin typeface="Calibri"/>
              <a:cs typeface="Calibri"/>
            </a:endParaRPr>
          </a:p>
          <a:p>
            <a:pPr marL="0" marR="0" lvl="0" indent="0" algn="l" rtl="0">
              <a:spcBef>
                <a:spcPts val="0"/>
              </a:spcBef>
              <a:spcAft>
                <a:spcPts val="0"/>
              </a:spcAft>
              <a:buNone/>
            </a:pPr>
            <a:r>
              <a:rPr lang="es-PE" sz="1200" dirty="0">
                <a:solidFill>
                  <a:schemeClr val="dk1"/>
                </a:solidFill>
                <a:latin typeface="Calibri"/>
                <a:cs typeface="Calibri"/>
                <a:sym typeface="Calibri"/>
              </a:rPr>
              <a:t>        &lt;thead&gt;</a:t>
            </a:r>
            <a:endParaRPr lang="es-PE" sz="1200" dirty="0">
              <a:solidFill>
                <a:schemeClr val="dk1"/>
              </a:solidFill>
              <a:latin typeface="Calibri"/>
              <a:cs typeface="Calibri"/>
            </a:endParaRPr>
          </a:p>
          <a:p>
            <a:pPr marL="0" marR="0" lvl="0" indent="0" algn="l" rtl="0">
              <a:spcBef>
                <a:spcPts val="0"/>
              </a:spcBef>
              <a:spcAft>
                <a:spcPts val="0"/>
              </a:spcAft>
              <a:buNone/>
            </a:pPr>
            <a:r>
              <a:rPr lang="es-PE" sz="1200" dirty="0">
                <a:solidFill>
                  <a:schemeClr val="dk1"/>
                </a:solidFill>
                <a:latin typeface="Calibri"/>
                <a:cs typeface="Calibri"/>
                <a:sym typeface="Calibri"/>
              </a:rPr>
              <a:t>            &lt;tr&gt;</a:t>
            </a:r>
            <a:endParaRPr lang="es-PE" sz="1200" dirty="0">
              <a:solidFill>
                <a:schemeClr val="dk1"/>
              </a:solidFill>
              <a:latin typeface="Calibri"/>
              <a:cs typeface="Calibri"/>
            </a:endParaRPr>
          </a:p>
          <a:p>
            <a:pPr marL="0" marR="0" lvl="0" indent="0" algn="l" rtl="0">
              <a:spcBef>
                <a:spcPts val="0"/>
              </a:spcBef>
              <a:spcAft>
                <a:spcPts val="0"/>
              </a:spcAft>
              <a:buNone/>
            </a:pPr>
            <a:r>
              <a:rPr lang="es-PE" sz="1200" dirty="0">
                <a:solidFill>
                  <a:schemeClr val="dk1"/>
                </a:solidFill>
                <a:latin typeface="Calibri"/>
                <a:cs typeface="Calibri"/>
                <a:sym typeface="Calibri"/>
              </a:rPr>
              <a:t>                &lt;th&gt;ID Producto&lt;/th&gt;</a:t>
            </a:r>
            <a:endParaRPr lang="es-PE" sz="1200" dirty="0">
              <a:solidFill>
                <a:schemeClr val="dk1"/>
              </a:solidFill>
              <a:latin typeface="Calibri"/>
              <a:cs typeface="Calibri"/>
            </a:endParaRPr>
          </a:p>
          <a:p>
            <a:pPr marL="0" marR="0" lvl="0" indent="0" algn="l" rtl="0">
              <a:spcBef>
                <a:spcPts val="0"/>
              </a:spcBef>
              <a:spcAft>
                <a:spcPts val="0"/>
              </a:spcAft>
              <a:buNone/>
            </a:pPr>
            <a:r>
              <a:rPr lang="es-PE" sz="1200" dirty="0">
                <a:solidFill>
                  <a:schemeClr val="dk1"/>
                </a:solidFill>
                <a:latin typeface="Calibri"/>
                <a:cs typeface="Calibri"/>
                <a:sym typeface="Calibri"/>
              </a:rPr>
              <a:t>                &lt;th&gt;Nombre&lt;/th&gt;</a:t>
            </a:r>
            <a:endParaRPr lang="es-PE" sz="1200" dirty="0">
              <a:solidFill>
                <a:schemeClr val="dk1"/>
              </a:solidFill>
              <a:latin typeface="Calibri"/>
              <a:cs typeface="Calibri"/>
            </a:endParaRPr>
          </a:p>
          <a:p>
            <a:pPr marL="0" marR="0" lvl="0" indent="0" algn="l" rtl="0">
              <a:spcBef>
                <a:spcPts val="0"/>
              </a:spcBef>
              <a:spcAft>
                <a:spcPts val="0"/>
              </a:spcAft>
              <a:buNone/>
            </a:pPr>
            <a:r>
              <a:rPr lang="es-PE" sz="1200" dirty="0">
                <a:solidFill>
                  <a:schemeClr val="dk1"/>
                </a:solidFill>
                <a:latin typeface="Calibri"/>
                <a:cs typeface="Calibri"/>
                <a:sym typeface="Calibri"/>
              </a:rPr>
              <a:t>                &lt;th&gt;Precio&lt;/th&gt;</a:t>
            </a:r>
            <a:endParaRPr lang="es-PE" sz="1200" dirty="0">
              <a:solidFill>
                <a:schemeClr val="dk1"/>
              </a:solidFill>
              <a:latin typeface="Calibri"/>
              <a:cs typeface="Calibri"/>
            </a:endParaRPr>
          </a:p>
          <a:p>
            <a:pPr marL="0" marR="0" lvl="0" indent="0" algn="l" rtl="0">
              <a:spcBef>
                <a:spcPts val="0"/>
              </a:spcBef>
              <a:spcAft>
                <a:spcPts val="0"/>
              </a:spcAft>
              <a:buNone/>
            </a:pPr>
            <a:r>
              <a:rPr lang="es-PE" sz="1200" dirty="0">
                <a:solidFill>
                  <a:schemeClr val="dk1"/>
                </a:solidFill>
                <a:latin typeface="Calibri"/>
                <a:cs typeface="Calibri"/>
                <a:sym typeface="Calibri"/>
              </a:rPr>
              <a:t>                &lt;th&gt;Cantidad&lt;/th&gt;</a:t>
            </a:r>
            <a:endParaRPr lang="es-PE" sz="1200" dirty="0">
              <a:solidFill>
                <a:schemeClr val="dk1"/>
              </a:solidFill>
              <a:latin typeface="Calibri"/>
              <a:cs typeface="Calibri"/>
            </a:endParaRPr>
          </a:p>
          <a:p>
            <a:pPr marL="0" marR="0" lvl="0" indent="0" algn="l" rtl="0">
              <a:spcBef>
                <a:spcPts val="0"/>
              </a:spcBef>
              <a:spcAft>
                <a:spcPts val="0"/>
              </a:spcAft>
              <a:buNone/>
            </a:pPr>
            <a:r>
              <a:rPr lang="es-PE" sz="1200" dirty="0">
                <a:solidFill>
                  <a:schemeClr val="dk1"/>
                </a:solidFill>
                <a:latin typeface="Calibri"/>
                <a:cs typeface="Calibri"/>
                <a:sym typeface="Calibri"/>
              </a:rPr>
              <a:t>                &lt;th&gt;Total&lt;/th&gt;</a:t>
            </a:r>
            <a:endParaRPr lang="es-PE" sz="1200" dirty="0">
              <a:solidFill>
                <a:schemeClr val="dk1"/>
              </a:solidFill>
              <a:latin typeface="Calibri"/>
              <a:cs typeface="Calibri"/>
            </a:endParaRPr>
          </a:p>
          <a:p>
            <a:pPr marL="0" marR="0" lvl="0" indent="0" algn="l" rtl="0">
              <a:spcBef>
                <a:spcPts val="0"/>
              </a:spcBef>
              <a:spcAft>
                <a:spcPts val="0"/>
              </a:spcAft>
              <a:buNone/>
            </a:pPr>
            <a:r>
              <a:rPr lang="es-PE" sz="1200" dirty="0">
                <a:solidFill>
                  <a:schemeClr val="dk1"/>
                </a:solidFill>
                <a:latin typeface="Calibri"/>
                <a:cs typeface="Calibri"/>
                <a:sym typeface="Calibri"/>
              </a:rPr>
              <a:t>            &lt;/tr&gt;</a:t>
            </a:r>
            <a:endParaRPr lang="es-PE" sz="1200" dirty="0">
              <a:solidFill>
                <a:schemeClr val="dk1"/>
              </a:solidFill>
              <a:latin typeface="Calibri"/>
              <a:cs typeface="Calibri"/>
            </a:endParaRPr>
          </a:p>
          <a:p>
            <a:pPr marL="0" marR="0" lvl="0" indent="0" algn="l" rtl="0">
              <a:spcBef>
                <a:spcPts val="0"/>
              </a:spcBef>
              <a:spcAft>
                <a:spcPts val="0"/>
              </a:spcAft>
              <a:buNone/>
            </a:pPr>
            <a:r>
              <a:rPr lang="es-PE" sz="1200" dirty="0">
                <a:solidFill>
                  <a:schemeClr val="dk1"/>
                </a:solidFill>
                <a:latin typeface="Calibri"/>
                <a:cs typeface="Calibri"/>
                <a:sym typeface="Calibri"/>
              </a:rPr>
              <a:t>        &lt;/thead&gt;</a:t>
            </a:r>
            <a:endParaRPr lang="es-PE" sz="1200" dirty="0">
              <a:solidFill>
                <a:schemeClr val="dk1"/>
              </a:solidFill>
              <a:latin typeface="Calibri"/>
              <a:cs typeface="Calibri"/>
            </a:endParaRPr>
          </a:p>
          <a:p>
            <a:pPr marL="0" marR="0" lvl="0" indent="0" algn="l" rtl="0">
              <a:spcBef>
                <a:spcPts val="0"/>
              </a:spcBef>
              <a:spcAft>
                <a:spcPts val="0"/>
              </a:spcAft>
              <a:buNone/>
            </a:pPr>
            <a:r>
              <a:rPr lang="es-PE" sz="1200" dirty="0">
                <a:solidFill>
                  <a:schemeClr val="dk1"/>
                </a:solidFill>
                <a:latin typeface="Calibri"/>
                <a:cs typeface="Calibri"/>
                <a:sym typeface="Calibri"/>
              </a:rPr>
              <a:t>        &lt;tbody id="productTable"&gt;</a:t>
            </a:r>
            <a:endParaRPr lang="es-PE" sz="1200" dirty="0">
              <a:solidFill>
                <a:schemeClr val="dk1"/>
              </a:solidFill>
              <a:latin typeface="Calibri"/>
              <a:cs typeface="Calibri"/>
            </a:endParaRPr>
          </a:p>
          <a:p>
            <a:pPr marL="0" marR="0" lvl="0" indent="0" algn="l" rtl="0">
              <a:spcBef>
                <a:spcPts val="0"/>
              </a:spcBef>
              <a:spcAft>
                <a:spcPts val="0"/>
              </a:spcAft>
              <a:buNone/>
            </a:pPr>
            <a:r>
              <a:rPr lang="es-PE" sz="1200" dirty="0">
                <a:solidFill>
                  <a:schemeClr val="dk1"/>
                </a:solidFill>
                <a:latin typeface="Calibri"/>
                <a:cs typeface="Calibri"/>
                <a:sym typeface="Calibri"/>
              </a:rPr>
              <a:t>            &lt;!-- Aquí se llenarán las filas de productos --&gt;</a:t>
            </a:r>
            <a:endParaRPr lang="es-PE" sz="1200" dirty="0">
              <a:solidFill>
                <a:schemeClr val="dk1"/>
              </a:solidFill>
              <a:latin typeface="Calibri"/>
              <a:cs typeface="Calibri"/>
            </a:endParaRPr>
          </a:p>
          <a:p>
            <a:pPr marL="0" marR="0" lvl="0" indent="0" algn="l" rtl="0">
              <a:spcBef>
                <a:spcPts val="0"/>
              </a:spcBef>
              <a:spcAft>
                <a:spcPts val="0"/>
              </a:spcAft>
              <a:buNone/>
            </a:pPr>
            <a:r>
              <a:rPr lang="es-PE" sz="1200" dirty="0">
                <a:solidFill>
                  <a:schemeClr val="dk1"/>
                </a:solidFill>
                <a:latin typeface="Calibri"/>
                <a:cs typeface="Calibri"/>
                <a:sym typeface="Calibri"/>
              </a:rPr>
              <a:t>        &lt;/tbody&gt;</a:t>
            </a:r>
            <a:endParaRPr lang="es-PE" sz="1200" dirty="0">
              <a:solidFill>
                <a:schemeClr val="dk1"/>
              </a:solidFill>
              <a:latin typeface="Calibri"/>
              <a:cs typeface="Calibri"/>
            </a:endParaRPr>
          </a:p>
          <a:p>
            <a:pPr marL="0" marR="0" lvl="0" indent="0" algn="l" rtl="0">
              <a:spcBef>
                <a:spcPts val="0"/>
              </a:spcBef>
              <a:spcAft>
                <a:spcPts val="0"/>
              </a:spcAft>
              <a:buNone/>
            </a:pPr>
            <a:r>
              <a:rPr lang="es-PE" sz="1200" dirty="0">
                <a:solidFill>
                  <a:schemeClr val="dk1"/>
                </a:solidFill>
                <a:latin typeface="Calibri"/>
                <a:cs typeface="Calibri"/>
                <a:sym typeface="Calibri"/>
              </a:rPr>
              <a:t>    &lt;/table&gt;</a:t>
            </a:r>
            <a:endParaRPr lang="es-PE" sz="1200" dirty="0">
              <a:solidFill>
                <a:schemeClr val="dk1"/>
              </a:solidFill>
              <a:latin typeface="Calibri"/>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5" name="Google Shape;127;p5">
            <a:extLst>
              <a:ext uri="{FF2B5EF4-FFF2-40B4-BE49-F238E27FC236}">
                <a16:creationId xmlns:a16="http://schemas.microsoft.com/office/drawing/2014/main" id="{397A7693-D140-2244-AD91-212B0A16AC85}"/>
              </a:ext>
            </a:extLst>
          </p:cNvPr>
          <p:cNvSpPr/>
          <p:nvPr/>
        </p:nvSpPr>
        <p:spPr>
          <a:xfrm>
            <a:off x="503237" y="365736"/>
            <a:ext cx="3889375" cy="332399"/>
          </a:xfrm>
          <a:prstGeom prst="rect">
            <a:avLst/>
          </a:prstGeom>
          <a:noFill/>
          <a:ln>
            <a:noFill/>
          </a:ln>
        </p:spPr>
        <p:txBody>
          <a:bodyPr spcFirstLastPara="1" wrap="square" lIns="0" tIns="0" rIns="0" bIns="0" anchor="b" anchorCtr="0">
            <a:spAutoFit/>
          </a:bodyPr>
          <a:lstStyle/>
          <a:p>
            <a:pPr>
              <a:lnSpc>
                <a:spcPct val="90000"/>
              </a:lnSpc>
            </a:pPr>
            <a:r>
              <a:rPr lang="es-PE" sz="1000" b="1" dirty="0">
                <a:solidFill>
                  <a:srgbClr val="7F7F7F"/>
                </a:solidFill>
                <a:latin typeface="Calibri"/>
                <a:ea typeface="Calibri"/>
                <a:cs typeface="Calibri"/>
                <a:sym typeface="Calibri"/>
              </a:rPr>
              <a:t>+ </a:t>
            </a:r>
            <a:r>
              <a:rPr lang="es-PE" sz="1000" dirty="0">
                <a:solidFill>
                  <a:srgbClr val="A5A5A5"/>
                </a:solidFill>
                <a:latin typeface="Calibri"/>
                <a:cs typeface="Calibri"/>
                <a:sym typeface="Calibri"/>
              </a:rPr>
              <a:t>ACTUALIZAR Y ELIMINAR PRODUCTOS DEL CARRITO DE COMPRAS</a:t>
            </a:r>
          </a:p>
          <a:p>
            <a:pPr>
              <a:lnSpc>
                <a:spcPct val="90000"/>
              </a:lnSpc>
            </a:pPr>
            <a:endParaRPr dirty="0"/>
          </a:p>
        </p:txBody>
      </p:sp>
      <p:sp>
        <p:nvSpPr>
          <p:cNvPr id="6" name="Google Shape;1268;p77">
            <a:extLst>
              <a:ext uri="{FF2B5EF4-FFF2-40B4-BE49-F238E27FC236}">
                <a16:creationId xmlns:a16="http://schemas.microsoft.com/office/drawing/2014/main" id="{26002542-1BA2-5C4D-9B09-2206B20D7B47}"/>
              </a:ext>
            </a:extLst>
          </p:cNvPr>
          <p:cNvSpPr txBox="1"/>
          <p:nvPr/>
        </p:nvSpPr>
        <p:spPr>
          <a:xfrm>
            <a:off x="507356" y="916931"/>
            <a:ext cx="7507225" cy="2215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rgbClr val="000000"/>
              </a:buClr>
              <a:buSzPts val="1600"/>
              <a:buFont typeface="Calibri"/>
              <a:buNone/>
            </a:pPr>
            <a:r>
              <a:rPr lang="es-PE" sz="1600" b="1" i="0" u="none" strike="noStrike" cap="none" dirty="0">
                <a:solidFill>
                  <a:srgbClr val="000000"/>
                </a:solidFill>
                <a:latin typeface="Calibri"/>
                <a:ea typeface="Calibri"/>
                <a:cs typeface="Calibri"/>
                <a:sym typeface="Calibri"/>
              </a:rPr>
              <a:t>DIBUJAR CADA FILA DE LA TABLA</a:t>
            </a:r>
            <a:endParaRPr lang="es-PE" sz="1200" b="0" i="0" u="none" strike="noStrike" cap="none" dirty="0">
              <a:solidFill>
                <a:srgbClr val="000000"/>
              </a:solidFill>
              <a:latin typeface="Calibri"/>
              <a:ea typeface="Calibri"/>
              <a:cs typeface="Calibri"/>
              <a:sym typeface="Calibri"/>
            </a:endParaRPr>
          </a:p>
        </p:txBody>
      </p:sp>
      <p:sp>
        <p:nvSpPr>
          <p:cNvPr id="7" name="Google Shape;1269;p77">
            <a:extLst>
              <a:ext uri="{FF2B5EF4-FFF2-40B4-BE49-F238E27FC236}">
                <a16:creationId xmlns:a16="http://schemas.microsoft.com/office/drawing/2014/main" id="{B91E3DC5-9F80-B046-B830-80BDD29ACD51}"/>
              </a:ext>
            </a:extLst>
          </p:cNvPr>
          <p:cNvSpPr txBox="1"/>
          <p:nvPr/>
        </p:nvSpPr>
        <p:spPr>
          <a:xfrm>
            <a:off x="503237" y="1236664"/>
            <a:ext cx="7916863" cy="3561406"/>
          </a:xfrm>
          <a:prstGeom prst="rect">
            <a:avLst/>
          </a:prstGeom>
          <a:solidFill>
            <a:srgbClr val="F2F2F2"/>
          </a:solidFill>
          <a:ln>
            <a:noFill/>
          </a:ln>
        </p:spPr>
        <p:txBody>
          <a:bodyPr spcFirstLastPara="1" wrap="square" lIns="91425" tIns="45700" rIns="91425" bIns="45700" anchor="t" anchorCtr="0">
            <a:spAutoFit/>
          </a:bodyPr>
          <a:lstStyle/>
          <a:p>
            <a:r>
              <a:rPr lang="es-PE" sz="1000" dirty="0">
                <a:solidFill>
                  <a:schemeClr val="dk1"/>
                </a:solidFill>
                <a:latin typeface="Calibri"/>
                <a:cs typeface="Calibri"/>
                <a:sym typeface="Consolas"/>
              </a:rPr>
              <a:t>let selectedProducts = [</a:t>
            </a:r>
            <a:endParaRPr lang="es-PE" sz="1000" dirty="0">
              <a:solidFill>
                <a:schemeClr val="dk1"/>
              </a:solidFill>
              <a:latin typeface="Calibri"/>
              <a:cs typeface="Calibri"/>
            </a:endParaRPr>
          </a:p>
          <a:p>
            <a:r>
              <a:rPr lang="es-PE" sz="1000" dirty="0">
                <a:solidFill>
                  <a:schemeClr val="dk1"/>
                </a:solidFill>
                <a:latin typeface="Calibri"/>
                <a:cs typeface="Calibri"/>
                <a:sym typeface="Consolas"/>
              </a:rPr>
              <a:t>    {idproducto: '1', nombre: 'Producto A', precio: 100.00, cantidad: 1},</a:t>
            </a:r>
            <a:endParaRPr lang="es-PE" sz="1000" dirty="0">
              <a:solidFill>
                <a:schemeClr val="dk1"/>
              </a:solidFill>
              <a:latin typeface="Calibri"/>
              <a:cs typeface="Calibri"/>
            </a:endParaRPr>
          </a:p>
          <a:p>
            <a:r>
              <a:rPr lang="es-PE" sz="1000" dirty="0">
                <a:solidFill>
                  <a:schemeClr val="dk1"/>
                </a:solidFill>
                <a:latin typeface="Calibri"/>
                <a:cs typeface="Calibri"/>
                <a:sym typeface="Consolas"/>
              </a:rPr>
              <a:t>    {idproducto: '2', nombre: 'Producto B', precio: 200.00, cantidad: 2},</a:t>
            </a:r>
            <a:endParaRPr lang="es-PE" sz="1000" dirty="0">
              <a:solidFill>
                <a:schemeClr val="dk1"/>
              </a:solidFill>
              <a:latin typeface="Calibri"/>
              <a:cs typeface="Calibri"/>
            </a:endParaRPr>
          </a:p>
          <a:p>
            <a:r>
              <a:rPr lang="es-PE" sz="1000" dirty="0">
                <a:solidFill>
                  <a:schemeClr val="dk1"/>
                </a:solidFill>
                <a:latin typeface="Calibri"/>
                <a:cs typeface="Calibri"/>
                <a:sym typeface="Consolas"/>
              </a:rPr>
              <a:t>    {idproducto: '3', nombre: 'Producto C', precio: 300.00, cantidad: 3}</a:t>
            </a:r>
            <a:endParaRPr lang="es-PE" sz="1000" dirty="0">
              <a:solidFill>
                <a:schemeClr val="dk1"/>
              </a:solidFill>
              <a:latin typeface="Calibri"/>
              <a:cs typeface="Calibri"/>
            </a:endParaRPr>
          </a:p>
          <a:p>
            <a:r>
              <a:rPr lang="es-PE" sz="1000" dirty="0">
                <a:solidFill>
                  <a:schemeClr val="dk1"/>
                </a:solidFill>
                <a:latin typeface="Calibri"/>
                <a:cs typeface="Calibri"/>
                <a:sym typeface="Consolas"/>
              </a:rPr>
              <a:t>];</a:t>
            </a:r>
            <a:endParaRPr lang="es-PE" sz="1000" dirty="0">
              <a:solidFill>
                <a:schemeClr val="dk1"/>
              </a:solidFill>
              <a:latin typeface="Calibri"/>
              <a:cs typeface="Calibri"/>
            </a:endParaRPr>
          </a:p>
          <a:p>
            <a:r>
              <a:rPr lang="es-PE" sz="1000" dirty="0">
                <a:solidFill>
                  <a:schemeClr val="dk1"/>
                </a:solidFill>
                <a:latin typeface="Calibri"/>
                <a:cs typeface="Calibri"/>
                <a:sym typeface="Consolas"/>
              </a:rPr>
              <a:t>// Función para crear las filas de la tabla y agregarlas al tbody</a:t>
            </a:r>
            <a:endParaRPr lang="es-PE" sz="1000" dirty="0">
              <a:solidFill>
                <a:schemeClr val="dk1"/>
              </a:solidFill>
              <a:latin typeface="Calibri"/>
              <a:cs typeface="Calibri"/>
            </a:endParaRPr>
          </a:p>
          <a:p>
            <a:r>
              <a:rPr lang="es-PE" sz="1000" dirty="0">
                <a:solidFill>
                  <a:schemeClr val="dk1"/>
                </a:solidFill>
                <a:latin typeface="Calibri"/>
                <a:cs typeface="Calibri"/>
                <a:sym typeface="Consolas"/>
              </a:rPr>
              <a:t>function createProductTable(products) {</a:t>
            </a:r>
            <a:endParaRPr lang="es-PE" sz="1000" dirty="0">
              <a:solidFill>
                <a:schemeClr val="dk1"/>
              </a:solidFill>
              <a:latin typeface="Calibri"/>
              <a:cs typeface="Calibri"/>
            </a:endParaRPr>
          </a:p>
          <a:p>
            <a:r>
              <a:rPr lang="es-PE" sz="1000" dirty="0">
                <a:solidFill>
                  <a:schemeClr val="dk1"/>
                </a:solidFill>
                <a:latin typeface="Calibri"/>
                <a:cs typeface="Calibri"/>
                <a:sym typeface="Consolas"/>
              </a:rPr>
              <a:t>    const productTable = document.getElementById('productTable');</a:t>
            </a:r>
            <a:endParaRPr lang="es-PE" sz="1000" dirty="0">
              <a:solidFill>
                <a:schemeClr val="dk1"/>
              </a:solidFill>
              <a:latin typeface="Calibri"/>
              <a:cs typeface="Calibri"/>
            </a:endParaRPr>
          </a:p>
          <a:p>
            <a:r>
              <a:rPr lang="es-PE" sz="1000" dirty="0">
                <a:solidFill>
                  <a:schemeClr val="dk1"/>
                </a:solidFill>
                <a:latin typeface="Calibri"/>
                <a:cs typeface="Calibri"/>
                <a:sym typeface="Consolas"/>
              </a:rPr>
              <a:t>    productTable.innerHTML = ''; // Limpiar la tabla antes de llenarla</a:t>
            </a:r>
            <a:endParaRPr lang="es-PE" sz="1000" dirty="0">
              <a:solidFill>
                <a:schemeClr val="dk1"/>
              </a:solidFill>
              <a:latin typeface="Calibri"/>
              <a:cs typeface="Calibri"/>
            </a:endParaRPr>
          </a:p>
          <a:p>
            <a:r>
              <a:rPr lang="es-PE" sz="1000" dirty="0">
                <a:solidFill>
                  <a:schemeClr val="dk1"/>
                </a:solidFill>
                <a:latin typeface="Calibri"/>
                <a:cs typeface="Calibri"/>
                <a:sym typeface="Consolas"/>
              </a:rPr>
              <a:t>    products.forEach((product, index) =&gt; {</a:t>
            </a:r>
            <a:endParaRPr lang="es-PE" sz="1000" dirty="0">
              <a:solidFill>
                <a:schemeClr val="dk1"/>
              </a:solidFill>
              <a:latin typeface="Calibri"/>
              <a:cs typeface="Calibri"/>
            </a:endParaRPr>
          </a:p>
          <a:p>
            <a:r>
              <a:rPr lang="es-PE" sz="1000" dirty="0">
                <a:solidFill>
                  <a:schemeClr val="dk1"/>
                </a:solidFill>
                <a:latin typeface="Calibri"/>
                <a:cs typeface="Calibri"/>
                <a:sym typeface="Consolas"/>
              </a:rPr>
              <a:t>        const row = document.createElement('tr');</a:t>
            </a:r>
            <a:endParaRPr lang="es-PE" sz="1000" dirty="0">
              <a:solidFill>
                <a:schemeClr val="dk1"/>
              </a:solidFill>
              <a:latin typeface="Calibri"/>
              <a:cs typeface="Calibri"/>
            </a:endParaRPr>
          </a:p>
          <a:p>
            <a:r>
              <a:rPr lang="es-PE" sz="1000" dirty="0">
                <a:solidFill>
                  <a:schemeClr val="dk1"/>
                </a:solidFill>
                <a:latin typeface="Calibri"/>
                <a:cs typeface="Calibri"/>
                <a:sym typeface="Consolas"/>
              </a:rPr>
              <a:t>        row.innerHTML = `</a:t>
            </a:r>
            <a:endParaRPr lang="es-PE" sz="1000" dirty="0">
              <a:solidFill>
                <a:schemeClr val="dk1"/>
              </a:solidFill>
              <a:latin typeface="Calibri"/>
              <a:cs typeface="Calibri"/>
            </a:endParaRPr>
          </a:p>
          <a:p>
            <a:r>
              <a:rPr lang="es-PE" sz="1000" dirty="0">
                <a:solidFill>
                  <a:schemeClr val="dk1"/>
                </a:solidFill>
                <a:latin typeface="Calibri"/>
                <a:cs typeface="Calibri"/>
                <a:sym typeface="Consolas"/>
              </a:rPr>
              <a:t>            &lt;td&gt;${product.idproducto}&lt;/td&gt;</a:t>
            </a:r>
            <a:endParaRPr lang="es-PE" sz="1000" dirty="0">
              <a:solidFill>
                <a:schemeClr val="dk1"/>
              </a:solidFill>
              <a:latin typeface="Calibri"/>
              <a:cs typeface="Calibri"/>
            </a:endParaRPr>
          </a:p>
          <a:p>
            <a:r>
              <a:rPr lang="es-PE" sz="1000" dirty="0">
                <a:solidFill>
                  <a:schemeClr val="dk1"/>
                </a:solidFill>
                <a:latin typeface="Calibri"/>
                <a:cs typeface="Calibri"/>
                <a:sym typeface="Consolas"/>
              </a:rPr>
              <a:t>            &lt;td&gt;${product.nombre}&lt;/td&gt;</a:t>
            </a:r>
            <a:endParaRPr lang="es-PE" sz="1000" dirty="0">
              <a:solidFill>
                <a:schemeClr val="dk1"/>
              </a:solidFill>
              <a:latin typeface="Calibri"/>
              <a:cs typeface="Calibri"/>
            </a:endParaRPr>
          </a:p>
          <a:p>
            <a:r>
              <a:rPr lang="es-PE" sz="1000" dirty="0">
                <a:solidFill>
                  <a:schemeClr val="dk1"/>
                </a:solidFill>
                <a:latin typeface="Calibri"/>
                <a:cs typeface="Calibri"/>
                <a:sym typeface="Consolas"/>
              </a:rPr>
              <a:t>            &lt;td&gt;$${product.precio.toFixed(2)}&lt;/td&gt;</a:t>
            </a:r>
            <a:endParaRPr lang="es-PE" sz="1000" dirty="0">
              <a:solidFill>
                <a:schemeClr val="dk1"/>
              </a:solidFill>
              <a:latin typeface="Calibri"/>
              <a:cs typeface="Calibri"/>
            </a:endParaRPr>
          </a:p>
          <a:p>
            <a:r>
              <a:rPr lang="es-PE" sz="1000" dirty="0">
                <a:solidFill>
                  <a:schemeClr val="dk1"/>
                </a:solidFill>
                <a:latin typeface="Calibri"/>
                <a:cs typeface="Calibri"/>
                <a:sym typeface="Consolas"/>
              </a:rPr>
              <a:t>            &lt;td&gt;</a:t>
            </a:r>
            <a:endParaRPr lang="es-PE" sz="1000" dirty="0">
              <a:solidFill>
                <a:schemeClr val="dk1"/>
              </a:solidFill>
              <a:latin typeface="Calibri"/>
              <a:cs typeface="Calibri"/>
            </a:endParaRPr>
          </a:p>
          <a:p>
            <a:r>
              <a:rPr lang="es-PE" sz="1000" dirty="0">
                <a:solidFill>
                  <a:schemeClr val="dk1"/>
                </a:solidFill>
                <a:latin typeface="Calibri"/>
                <a:cs typeface="Calibri"/>
                <a:sym typeface="Consolas"/>
              </a:rPr>
              <a:t>                &lt;input type="number" class="form-control quantity-input" value="${product.cantidad}" min="1" data-index="${index}"&gt;</a:t>
            </a:r>
            <a:endParaRPr lang="es-PE" sz="1000" dirty="0">
              <a:solidFill>
                <a:schemeClr val="dk1"/>
              </a:solidFill>
              <a:latin typeface="Calibri"/>
              <a:cs typeface="Calibri"/>
            </a:endParaRPr>
          </a:p>
          <a:p>
            <a:r>
              <a:rPr lang="es-PE" sz="1000" dirty="0">
                <a:solidFill>
                  <a:schemeClr val="dk1"/>
                </a:solidFill>
                <a:latin typeface="Calibri"/>
                <a:cs typeface="Calibri"/>
                <a:sym typeface="Consolas"/>
              </a:rPr>
              <a:t>            &lt;/td&gt;</a:t>
            </a:r>
            <a:endParaRPr lang="es-PE" sz="1000" dirty="0">
              <a:solidFill>
                <a:schemeClr val="dk1"/>
              </a:solidFill>
              <a:latin typeface="Calibri"/>
              <a:cs typeface="Calibri"/>
            </a:endParaRPr>
          </a:p>
          <a:p>
            <a:r>
              <a:rPr lang="es-PE" sz="1000" dirty="0">
                <a:solidFill>
                  <a:schemeClr val="dk1"/>
                </a:solidFill>
                <a:latin typeface="Calibri"/>
                <a:cs typeface="Calibri"/>
                <a:sym typeface="Consolas"/>
              </a:rPr>
              <a:t>            &lt;td&gt;$&lt;span class="product-total"&gt;${(product.precio * product.cantidad).toFixed(2)}&lt;/span&gt;&lt;/td&gt;</a:t>
            </a:r>
            <a:endParaRPr lang="es-PE" sz="1000" dirty="0">
              <a:solidFill>
                <a:schemeClr val="dk1"/>
              </a:solidFill>
              <a:latin typeface="Calibri"/>
              <a:cs typeface="Calibri"/>
            </a:endParaRPr>
          </a:p>
          <a:p>
            <a:r>
              <a:rPr lang="es-PE" sz="1000" dirty="0">
                <a:solidFill>
                  <a:schemeClr val="dk1"/>
                </a:solidFill>
                <a:latin typeface="Calibri"/>
                <a:cs typeface="Calibri"/>
                <a:sym typeface="Consolas"/>
              </a:rPr>
              <a:t>        `;</a:t>
            </a:r>
            <a:endParaRPr lang="es-PE" sz="1000" dirty="0">
              <a:solidFill>
                <a:schemeClr val="dk1"/>
              </a:solidFill>
              <a:latin typeface="Calibri"/>
              <a:cs typeface="Calibri"/>
            </a:endParaRPr>
          </a:p>
          <a:p>
            <a:pPr marL="0" marR="0" lvl="0" indent="0" algn="l" rtl="0">
              <a:spcBef>
                <a:spcPts val="0"/>
              </a:spcBef>
              <a:spcAft>
                <a:spcPts val="0"/>
              </a:spcAft>
              <a:buNone/>
            </a:pPr>
            <a:r>
              <a:rPr lang="es-PE" sz="1000" dirty="0">
                <a:solidFill>
                  <a:schemeClr val="dk1"/>
                </a:solidFill>
                <a:latin typeface="Consolas"/>
                <a:ea typeface="Consolas"/>
                <a:cs typeface="Consolas"/>
                <a:sym typeface="Consolas"/>
              </a:rPr>
              <a:t>        productTable.appendChild(row);</a:t>
            </a:r>
            <a:endParaRPr lang="es-PE" sz="1000" dirty="0"/>
          </a:p>
          <a:p>
            <a:pPr marL="0" marR="0" lvl="0" indent="0" algn="l" rtl="0">
              <a:spcBef>
                <a:spcPts val="0"/>
              </a:spcBef>
              <a:spcAft>
                <a:spcPts val="0"/>
              </a:spcAft>
              <a:buNone/>
            </a:pPr>
            <a:r>
              <a:rPr lang="es-PE" sz="1000" dirty="0">
                <a:solidFill>
                  <a:schemeClr val="dk1"/>
                </a:solidFill>
                <a:latin typeface="Consolas"/>
                <a:ea typeface="Consolas"/>
                <a:cs typeface="Consolas"/>
                <a:sym typeface="Consolas"/>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5" name="Google Shape;127;p5">
            <a:extLst>
              <a:ext uri="{FF2B5EF4-FFF2-40B4-BE49-F238E27FC236}">
                <a16:creationId xmlns:a16="http://schemas.microsoft.com/office/drawing/2014/main" id="{2860F8AB-4826-B748-93CD-F8D0A0F1F7A0}"/>
              </a:ext>
            </a:extLst>
          </p:cNvPr>
          <p:cNvSpPr/>
          <p:nvPr/>
        </p:nvSpPr>
        <p:spPr>
          <a:xfrm>
            <a:off x="503237" y="365736"/>
            <a:ext cx="3889375" cy="332399"/>
          </a:xfrm>
          <a:prstGeom prst="rect">
            <a:avLst/>
          </a:prstGeom>
          <a:noFill/>
          <a:ln>
            <a:noFill/>
          </a:ln>
        </p:spPr>
        <p:txBody>
          <a:bodyPr spcFirstLastPara="1" wrap="square" lIns="0" tIns="0" rIns="0" bIns="0" anchor="b" anchorCtr="0">
            <a:spAutoFit/>
          </a:bodyPr>
          <a:lstStyle/>
          <a:p>
            <a:pPr>
              <a:lnSpc>
                <a:spcPct val="90000"/>
              </a:lnSpc>
            </a:pPr>
            <a:r>
              <a:rPr lang="es-PE" sz="1000" b="1" dirty="0">
                <a:solidFill>
                  <a:srgbClr val="7F7F7F"/>
                </a:solidFill>
                <a:latin typeface="Calibri"/>
                <a:ea typeface="Calibri"/>
                <a:cs typeface="Calibri"/>
                <a:sym typeface="Calibri"/>
              </a:rPr>
              <a:t>+ </a:t>
            </a:r>
            <a:r>
              <a:rPr lang="es-PE" sz="1000" dirty="0">
                <a:solidFill>
                  <a:srgbClr val="A5A5A5"/>
                </a:solidFill>
                <a:latin typeface="Calibri"/>
                <a:cs typeface="Calibri"/>
                <a:sym typeface="Calibri"/>
              </a:rPr>
              <a:t>ACTUALIZAR Y ELIMINAR PRODUCTOS DEL CARRITO DE COMPRAS</a:t>
            </a:r>
          </a:p>
          <a:p>
            <a:pPr>
              <a:lnSpc>
                <a:spcPct val="90000"/>
              </a:lnSpc>
            </a:pPr>
            <a:endParaRPr dirty="0"/>
          </a:p>
        </p:txBody>
      </p:sp>
      <p:sp>
        <p:nvSpPr>
          <p:cNvPr id="6" name="Google Shape;1268;p77">
            <a:extLst>
              <a:ext uri="{FF2B5EF4-FFF2-40B4-BE49-F238E27FC236}">
                <a16:creationId xmlns:a16="http://schemas.microsoft.com/office/drawing/2014/main" id="{D5EBAA79-3049-FA46-B301-4B9E9335B8F2}"/>
              </a:ext>
            </a:extLst>
          </p:cNvPr>
          <p:cNvSpPr txBox="1"/>
          <p:nvPr/>
        </p:nvSpPr>
        <p:spPr>
          <a:xfrm>
            <a:off x="507356" y="916931"/>
            <a:ext cx="7507225" cy="2215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rgbClr val="000000"/>
              </a:buClr>
              <a:buSzPts val="1600"/>
              <a:buFont typeface="Calibri"/>
              <a:buNone/>
            </a:pPr>
            <a:r>
              <a:rPr lang="es-PE" sz="1600" b="1" i="0" u="none" strike="noStrike" cap="none" dirty="0">
                <a:solidFill>
                  <a:srgbClr val="000000"/>
                </a:solidFill>
                <a:latin typeface="Calibri"/>
                <a:ea typeface="Calibri"/>
                <a:cs typeface="Calibri"/>
                <a:sym typeface="Calibri"/>
              </a:rPr>
              <a:t>ACTUALIZAR DATOS</a:t>
            </a:r>
            <a:endParaRPr lang="es-PE" sz="1200" b="0" i="0" u="none" strike="noStrike" cap="none" dirty="0">
              <a:solidFill>
                <a:srgbClr val="000000"/>
              </a:solidFill>
              <a:latin typeface="Calibri"/>
              <a:ea typeface="Calibri"/>
              <a:cs typeface="Calibri"/>
              <a:sym typeface="Calibri"/>
            </a:endParaRPr>
          </a:p>
        </p:txBody>
      </p:sp>
      <p:sp>
        <p:nvSpPr>
          <p:cNvPr id="7" name="Google Shape;1269;p77">
            <a:extLst>
              <a:ext uri="{FF2B5EF4-FFF2-40B4-BE49-F238E27FC236}">
                <a16:creationId xmlns:a16="http://schemas.microsoft.com/office/drawing/2014/main" id="{42A49C69-DE59-AF42-8134-C5E8DB61DE2F}"/>
              </a:ext>
            </a:extLst>
          </p:cNvPr>
          <p:cNvSpPr txBox="1"/>
          <p:nvPr/>
        </p:nvSpPr>
        <p:spPr>
          <a:xfrm>
            <a:off x="503238" y="1241693"/>
            <a:ext cx="7330368" cy="3231614"/>
          </a:xfrm>
          <a:prstGeom prst="rect">
            <a:avLst/>
          </a:prstGeom>
          <a:solidFill>
            <a:srgbClr val="F2F2F2"/>
          </a:solidFill>
          <a:ln>
            <a:noFill/>
          </a:ln>
        </p:spPr>
        <p:txBody>
          <a:bodyPr spcFirstLastPara="1" wrap="square" lIns="91425" tIns="45700" rIns="91425" bIns="45700" anchor="t" anchorCtr="0">
            <a:spAutoFit/>
          </a:bodyPr>
          <a:lstStyle/>
          <a:p>
            <a:r>
              <a:rPr lang="es-PE" sz="1200" dirty="0">
                <a:solidFill>
                  <a:schemeClr val="dk1"/>
                </a:solidFill>
                <a:latin typeface="Calibri"/>
                <a:cs typeface="Calibri"/>
                <a:sym typeface="Consolas"/>
              </a:rPr>
              <a:t>// Agregar eventos de cambio a los inputs de cantidad</a:t>
            </a:r>
            <a:endParaRPr lang="es-PE" sz="1200" dirty="0">
              <a:solidFill>
                <a:schemeClr val="dk1"/>
              </a:solidFill>
              <a:latin typeface="Calibri"/>
              <a:cs typeface="Calibri"/>
            </a:endParaRPr>
          </a:p>
          <a:p>
            <a:r>
              <a:rPr lang="es-PE" sz="1200" dirty="0">
                <a:solidFill>
                  <a:schemeClr val="dk1"/>
                </a:solidFill>
                <a:latin typeface="Calibri"/>
                <a:cs typeface="Calibri"/>
                <a:sym typeface="Consolas"/>
              </a:rPr>
              <a:t>    document.querySelectorAll('.quantity-input').forEach(input =&gt; {</a:t>
            </a:r>
            <a:endParaRPr lang="es-PE" sz="1200" dirty="0">
              <a:solidFill>
                <a:schemeClr val="dk1"/>
              </a:solidFill>
              <a:latin typeface="Calibri"/>
              <a:cs typeface="Calibri"/>
            </a:endParaRPr>
          </a:p>
          <a:p>
            <a:r>
              <a:rPr lang="es-PE" sz="1200" dirty="0">
                <a:solidFill>
                  <a:schemeClr val="dk1"/>
                </a:solidFill>
                <a:latin typeface="Calibri"/>
                <a:cs typeface="Calibri"/>
                <a:sym typeface="Consolas"/>
              </a:rPr>
              <a:t>        input.addEventListener('change', function() {</a:t>
            </a:r>
            <a:endParaRPr lang="es-PE" sz="1200" dirty="0">
              <a:solidFill>
                <a:schemeClr val="dk1"/>
              </a:solidFill>
              <a:latin typeface="Calibri"/>
              <a:cs typeface="Calibri"/>
            </a:endParaRPr>
          </a:p>
          <a:p>
            <a:r>
              <a:rPr lang="es-PE" sz="1200" dirty="0">
                <a:solidFill>
                  <a:schemeClr val="dk1"/>
                </a:solidFill>
                <a:latin typeface="Calibri"/>
                <a:cs typeface="Calibri"/>
                <a:sym typeface="Consolas"/>
              </a:rPr>
              <a:t>            const index = this.getAttribute('data-index');</a:t>
            </a:r>
            <a:endParaRPr lang="es-PE" sz="1200" dirty="0">
              <a:solidFill>
                <a:schemeClr val="dk1"/>
              </a:solidFill>
              <a:latin typeface="Calibri"/>
              <a:cs typeface="Calibri"/>
            </a:endParaRPr>
          </a:p>
          <a:p>
            <a:r>
              <a:rPr lang="es-PE" sz="1200" dirty="0">
                <a:solidFill>
                  <a:schemeClr val="dk1"/>
                </a:solidFill>
                <a:latin typeface="Calibri"/>
                <a:cs typeface="Calibri"/>
                <a:sym typeface="Consolas"/>
              </a:rPr>
              <a:t>            const nuevaCantidad = parseInt(this.value);</a:t>
            </a:r>
            <a:endParaRPr lang="es-PE" sz="1200" dirty="0">
              <a:solidFill>
                <a:schemeClr val="dk1"/>
              </a:solidFill>
              <a:latin typeface="Calibri"/>
              <a:cs typeface="Calibri"/>
            </a:endParaRPr>
          </a:p>
          <a:p>
            <a:r>
              <a:rPr lang="es-PE" sz="1200" dirty="0">
                <a:solidFill>
                  <a:schemeClr val="dk1"/>
                </a:solidFill>
                <a:latin typeface="Calibri"/>
                <a:cs typeface="Calibri"/>
                <a:sym typeface="Consolas"/>
              </a:rPr>
              <a:t>            // Actualizar la cantidad en el array</a:t>
            </a:r>
            <a:endParaRPr lang="es-PE" sz="1200" dirty="0">
              <a:solidFill>
                <a:schemeClr val="dk1"/>
              </a:solidFill>
              <a:latin typeface="Calibri"/>
              <a:cs typeface="Calibri"/>
            </a:endParaRPr>
          </a:p>
          <a:p>
            <a:r>
              <a:rPr lang="es-PE" sz="1200" dirty="0">
                <a:solidFill>
                  <a:schemeClr val="dk1"/>
                </a:solidFill>
                <a:latin typeface="Calibri"/>
                <a:cs typeface="Calibri"/>
                <a:sym typeface="Consolas"/>
              </a:rPr>
              <a:t>            selectedProducts[index].cantidad = nuevaCantidad;</a:t>
            </a:r>
            <a:endParaRPr lang="es-PE" sz="1200" dirty="0">
              <a:solidFill>
                <a:schemeClr val="dk1"/>
              </a:solidFill>
              <a:latin typeface="Calibri"/>
              <a:cs typeface="Calibri"/>
            </a:endParaRPr>
          </a:p>
          <a:p>
            <a:r>
              <a:rPr lang="es-PE" sz="1200" dirty="0">
                <a:solidFill>
                  <a:schemeClr val="dk1"/>
                </a:solidFill>
                <a:latin typeface="Calibri"/>
                <a:cs typeface="Calibri"/>
                <a:sym typeface="Consolas"/>
              </a:rPr>
              <a:t>            // Actualizar el total en la tabla</a:t>
            </a:r>
            <a:endParaRPr lang="es-PE" sz="1200" dirty="0">
              <a:solidFill>
                <a:schemeClr val="dk1"/>
              </a:solidFill>
              <a:latin typeface="Calibri"/>
              <a:cs typeface="Calibri"/>
            </a:endParaRPr>
          </a:p>
          <a:p>
            <a:r>
              <a:rPr lang="es-PE" sz="1200" dirty="0">
                <a:solidFill>
                  <a:schemeClr val="dk1"/>
                </a:solidFill>
                <a:latin typeface="Calibri"/>
                <a:cs typeface="Calibri"/>
                <a:sym typeface="Consolas"/>
              </a:rPr>
              <a:t>            const row = this.closest('tr');</a:t>
            </a:r>
            <a:endParaRPr lang="es-PE" sz="1200" dirty="0">
              <a:solidFill>
                <a:schemeClr val="dk1"/>
              </a:solidFill>
              <a:latin typeface="Calibri"/>
              <a:cs typeface="Calibri"/>
            </a:endParaRPr>
          </a:p>
          <a:p>
            <a:r>
              <a:rPr lang="es-PE" sz="1200" dirty="0">
                <a:solidFill>
                  <a:schemeClr val="dk1"/>
                </a:solidFill>
                <a:latin typeface="Calibri"/>
                <a:cs typeface="Calibri"/>
                <a:sym typeface="Consolas"/>
              </a:rPr>
              <a:t>            const totalCell = row.querySelector('.product-total');</a:t>
            </a:r>
            <a:endParaRPr lang="es-PE" sz="1200" dirty="0">
              <a:solidFill>
                <a:schemeClr val="dk1"/>
              </a:solidFill>
              <a:latin typeface="Calibri"/>
              <a:cs typeface="Calibri"/>
            </a:endParaRPr>
          </a:p>
          <a:p>
            <a:r>
              <a:rPr lang="es-PE" sz="1200" dirty="0">
                <a:solidFill>
                  <a:schemeClr val="dk1"/>
                </a:solidFill>
                <a:latin typeface="Calibri"/>
                <a:cs typeface="Calibri"/>
                <a:sym typeface="Consolas"/>
              </a:rPr>
              <a:t>            const nuevoTotal = selectedProducts[index].precio * nuevaCantidad;</a:t>
            </a:r>
            <a:endParaRPr lang="es-PE" sz="1200" dirty="0">
              <a:solidFill>
                <a:schemeClr val="dk1"/>
              </a:solidFill>
              <a:latin typeface="Calibri"/>
              <a:cs typeface="Calibri"/>
            </a:endParaRPr>
          </a:p>
          <a:p>
            <a:r>
              <a:rPr lang="es-PE" sz="1200" dirty="0">
                <a:solidFill>
                  <a:schemeClr val="dk1"/>
                </a:solidFill>
                <a:latin typeface="Calibri"/>
                <a:cs typeface="Calibri"/>
                <a:sym typeface="Consolas"/>
              </a:rPr>
              <a:t>            totalCell.textContent = nuevoTotal.toFixed(2);</a:t>
            </a:r>
            <a:endParaRPr lang="es-PE" sz="1200" dirty="0">
              <a:solidFill>
                <a:schemeClr val="dk1"/>
              </a:solidFill>
              <a:latin typeface="Calibri"/>
              <a:cs typeface="Calibri"/>
            </a:endParaRPr>
          </a:p>
          <a:p>
            <a:r>
              <a:rPr lang="es-PE" sz="1200" dirty="0">
                <a:solidFill>
                  <a:schemeClr val="dk1"/>
                </a:solidFill>
                <a:latin typeface="Calibri"/>
                <a:cs typeface="Calibri"/>
                <a:sym typeface="Consolas"/>
              </a:rPr>
              <a:t>            console.log('Producto actualizado:', selectedProducts[index]);</a:t>
            </a:r>
            <a:endParaRPr lang="es-PE" sz="1200" dirty="0">
              <a:solidFill>
                <a:schemeClr val="dk1"/>
              </a:solidFill>
              <a:latin typeface="Calibri"/>
              <a:cs typeface="Calibri"/>
            </a:endParaRPr>
          </a:p>
          <a:p>
            <a:r>
              <a:rPr lang="es-PE" sz="1200" dirty="0">
                <a:solidFill>
                  <a:schemeClr val="dk1"/>
                </a:solidFill>
                <a:latin typeface="Calibri"/>
                <a:cs typeface="Calibri"/>
                <a:sym typeface="Consolas"/>
              </a:rPr>
              <a:t>        });</a:t>
            </a:r>
            <a:endParaRPr lang="es-PE" sz="1200" dirty="0">
              <a:solidFill>
                <a:schemeClr val="dk1"/>
              </a:solidFill>
              <a:latin typeface="Calibri"/>
              <a:cs typeface="Calibri"/>
            </a:endParaRPr>
          </a:p>
          <a:p>
            <a:r>
              <a:rPr lang="es-PE" sz="1200" dirty="0">
                <a:solidFill>
                  <a:schemeClr val="dk1"/>
                </a:solidFill>
                <a:latin typeface="Calibri"/>
                <a:cs typeface="Calibri"/>
                <a:sym typeface="Consolas"/>
              </a:rPr>
              <a:t>    });</a:t>
            </a:r>
            <a:endParaRPr lang="es-PE" sz="1200" dirty="0">
              <a:solidFill>
                <a:schemeClr val="dk1"/>
              </a:solidFill>
              <a:latin typeface="Calibri"/>
              <a:cs typeface="Calibri"/>
            </a:endParaRPr>
          </a:p>
          <a:p>
            <a:r>
              <a:rPr lang="es-PE" sz="1200" dirty="0">
                <a:solidFill>
                  <a:schemeClr val="dk1"/>
                </a:solidFill>
                <a:latin typeface="Calibri"/>
                <a:cs typeface="Calibri"/>
                <a:sym typeface="Consolas"/>
              </a:rPr>
              <a:t>}</a:t>
            </a:r>
            <a:endParaRPr lang="es-PE" sz="1200" dirty="0">
              <a:solidFill>
                <a:schemeClr val="dk1"/>
              </a:solidFill>
              <a:latin typeface="Calibri"/>
              <a:cs typeface="Calibri"/>
            </a:endParaRPr>
          </a:p>
          <a:p>
            <a:r>
              <a:rPr lang="es-PE" sz="1200" dirty="0">
                <a:solidFill>
                  <a:schemeClr val="dk1"/>
                </a:solidFill>
                <a:latin typeface="Calibri"/>
                <a:cs typeface="Calibri"/>
                <a:sym typeface="Consolas"/>
              </a:rPr>
              <a:t>createProductTable(selectedProducts);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8" name="Google Shape;128;p14"/>
          <p:cNvSpPr txBox="1"/>
          <p:nvPr/>
        </p:nvSpPr>
        <p:spPr>
          <a:xfrm>
            <a:off x="9625078" y="1296664"/>
            <a:ext cx="7875604" cy="430847"/>
          </a:xfrm>
          <a:prstGeom prst="rect">
            <a:avLst/>
          </a:prstGeom>
          <a:noFill/>
          <a:ln>
            <a:noFill/>
          </a:ln>
        </p:spPr>
        <p:txBody>
          <a:bodyPr spcFirstLastPara="1" wrap="square" lIns="91425" tIns="45700" rIns="91425" bIns="45700" anchor="t" anchorCtr="0">
            <a:spAutoFit/>
          </a:bodyPr>
          <a:lstStyle/>
          <a:p>
            <a:pPr marL="457200" marR="0" lvl="1" indent="0" algn="l" rtl="0">
              <a:spcBef>
                <a:spcPts val="0"/>
              </a:spcBef>
              <a:spcAft>
                <a:spcPts val="0"/>
              </a:spcAft>
              <a:buNone/>
            </a:pPr>
            <a:endParaRPr sz="1000" b="0" i="0" u="none" strike="noStrike" cap="none" dirty="0">
              <a:solidFill>
                <a:schemeClr val="dk1"/>
              </a:solidFill>
              <a:latin typeface="Calibri"/>
              <a:ea typeface="Calibri"/>
              <a:cs typeface="Calibri"/>
              <a:sym typeface="Calibri"/>
            </a:endParaRPr>
          </a:p>
          <a:p>
            <a:pPr marL="457200" marR="0" lvl="1" indent="0" algn="l" rtl="0">
              <a:spcBef>
                <a:spcPts val="0"/>
              </a:spcBef>
              <a:spcAft>
                <a:spcPts val="0"/>
              </a:spcAft>
              <a:buNone/>
            </a:pPr>
            <a:endParaRPr sz="1200" dirty="0">
              <a:solidFill>
                <a:srgbClr val="714FA0"/>
              </a:solidFill>
              <a:latin typeface="Calibri"/>
              <a:cs typeface="Calibri"/>
              <a:sym typeface="Consolas"/>
            </a:endParaRPr>
          </a:p>
        </p:txBody>
      </p:sp>
      <p:sp>
        <p:nvSpPr>
          <p:cNvPr id="5" name="Google Shape;127;p5">
            <a:extLst>
              <a:ext uri="{FF2B5EF4-FFF2-40B4-BE49-F238E27FC236}">
                <a16:creationId xmlns:a16="http://schemas.microsoft.com/office/drawing/2014/main" id="{33101CA3-FBDB-AE40-815B-102DDCC75651}"/>
              </a:ext>
            </a:extLst>
          </p:cNvPr>
          <p:cNvSpPr/>
          <p:nvPr/>
        </p:nvSpPr>
        <p:spPr>
          <a:xfrm>
            <a:off x="503237" y="376835"/>
            <a:ext cx="3889375" cy="276999"/>
          </a:xfrm>
          <a:prstGeom prst="rect">
            <a:avLst/>
          </a:prstGeom>
          <a:noFill/>
          <a:ln>
            <a:noFill/>
          </a:ln>
        </p:spPr>
        <p:txBody>
          <a:bodyPr spcFirstLastPara="1" wrap="square" lIns="0" tIns="0" rIns="0" bIns="0" anchor="b" anchorCtr="0">
            <a:spAutoFit/>
          </a:bodyPr>
          <a:lstStyle/>
          <a:p>
            <a:pPr>
              <a:lnSpc>
                <a:spcPct val="90000"/>
              </a:lnSpc>
            </a:pPr>
            <a:r>
              <a:rPr lang="es-PE" sz="1000" b="1" dirty="0">
                <a:solidFill>
                  <a:srgbClr val="7F7F7F"/>
                </a:solidFill>
                <a:latin typeface="Calibri"/>
                <a:ea typeface="Calibri"/>
                <a:cs typeface="Calibri"/>
                <a:sym typeface="Calibri"/>
              </a:rPr>
              <a:t>+ </a:t>
            </a:r>
            <a:r>
              <a:rPr lang="es-PE" sz="1000" dirty="0">
                <a:solidFill>
                  <a:srgbClr val="A5A5A5"/>
                </a:solidFill>
                <a:latin typeface="Calibri"/>
                <a:cs typeface="Calibri"/>
                <a:sym typeface="Calibri"/>
              </a:rPr>
              <a:t>SELECCIONAR PRODUCTOS Y ALMACENARLOS LOCALMENTE</a:t>
            </a:r>
          </a:p>
          <a:p>
            <a:pPr marL="0" marR="0" lvl="0" indent="0" algn="l" rtl="0">
              <a:lnSpc>
                <a:spcPct val="90000"/>
              </a:lnSpc>
              <a:spcBef>
                <a:spcPts val="0"/>
              </a:spcBef>
              <a:spcAft>
                <a:spcPts val="0"/>
              </a:spcAft>
              <a:buNone/>
            </a:pPr>
            <a:r>
              <a:rPr lang="es-PE" sz="1000" dirty="0">
                <a:solidFill>
                  <a:srgbClr val="A5A5A5"/>
                </a:solidFill>
                <a:latin typeface="Calibri"/>
                <a:ea typeface="Calibri"/>
                <a:cs typeface="Calibri"/>
                <a:sym typeface="Calibri"/>
              </a:rPr>
              <a:t> </a:t>
            </a:r>
            <a:endParaRPr dirty="0"/>
          </a:p>
        </p:txBody>
      </p:sp>
      <p:sp>
        <p:nvSpPr>
          <p:cNvPr id="6" name="Google Shape;1268;p77">
            <a:extLst>
              <a:ext uri="{FF2B5EF4-FFF2-40B4-BE49-F238E27FC236}">
                <a16:creationId xmlns:a16="http://schemas.microsoft.com/office/drawing/2014/main" id="{001D74D4-495C-7E42-B4EC-7D8F2FA98D81}"/>
              </a:ext>
            </a:extLst>
          </p:cNvPr>
          <p:cNvSpPr txBox="1"/>
          <p:nvPr/>
        </p:nvSpPr>
        <p:spPr>
          <a:xfrm>
            <a:off x="507356" y="916932"/>
            <a:ext cx="8168331" cy="30469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s-PE" sz="1600" b="1" i="0" u="none" strike="noStrike" cap="none" dirty="0">
                <a:solidFill>
                  <a:srgbClr val="000000"/>
                </a:solidFill>
                <a:latin typeface="Calibri"/>
                <a:ea typeface="Calibri"/>
                <a:cs typeface="Calibri"/>
                <a:sym typeface="Calibri"/>
              </a:rPr>
              <a:t>ELIMINAR</a:t>
            </a:r>
            <a:endParaRPr lang="es-PE" sz="1600" dirty="0"/>
          </a:p>
          <a:p>
            <a:pPr marL="357188" indent="-177800">
              <a:spcBef>
                <a:spcPts val="600"/>
              </a:spcBef>
              <a:spcAft>
                <a:spcPts val="600"/>
              </a:spcAft>
              <a:buClr>
                <a:srgbClr val="EE4639"/>
              </a:buClr>
              <a:buSzPts val="1600"/>
              <a:buFont typeface="Arial"/>
              <a:buChar char="•"/>
            </a:pPr>
            <a:r>
              <a:rPr lang="es-PE" sz="1600" dirty="0">
                <a:solidFill>
                  <a:schemeClr val="dk1"/>
                </a:solidFill>
                <a:latin typeface="Calibri"/>
                <a:ea typeface="Calibri"/>
                <a:cs typeface="Calibri"/>
                <a:sym typeface="Calibri"/>
              </a:rPr>
              <a:t>Agregar un botón al final de cada fila:</a:t>
            </a:r>
            <a:endParaRPr lang="es-PE" sz="1600" dirty="0"/>
          </a:p>
          <a:p>
            <a:pPr marL="357188" indent="-177800">
              <a:spcBef>
                <a:spcPts val="600"/>
              </a:spcBef>
              <a:spcAft>
                <a:spcPts val="600"/>
              </a:spcAft>
              <a:buClr>
                <a:srgbClr val="EE4639"/>
              </a:buClr>
              <a:buSzPts val="1600"/>
              <a:buFont typeface="Arial"/>
              <a:buChar char="•"/>
            </a:pPr>
            <a:endParaRPr lang="es-PE" sz="1600" dirty="0">
              <a:solidFill>
                <a:srgbClr val="262626"/>
              </a:solidFill>
              <a:latin typeface="Calibri"/>
              <a:cs typeface="Calibri"/>
            </a:endParaRPr>
          </a:p>
          <a:p>
            <a:pPr marL="357188" indent="-177800">
              <a:spcBef>
                <a:spcPts val="600"/>
              </a:spcBef>
              <a:spcAft>
                <a:spcPts val="600"/>
              </a:spcAft>
              <a:buClr>
                <a:srgbClr val="EE4639"/>
              </a:buClr>
              <a:buSzPts val="1600"/>
              <a:buFont typeface="Arial"/>
              <a:buChar char="•"/>
            </a:pPr>
            <a:endParaRPr lang="es-ES" sz="1600" dirty="0">
              <a:solidFill>
                <a:srgbClr val="262626"/>
              </a:solidFill>
              <a:latin typeface="Calibri"/>
              <a:cs typeface="Calibri"/>
            </a:endParaRPr>
          </a:p>
          <a:p>
            <a:pPr marL="357188" indent="-177800">
              <a:spcBef>
                <a:spcPts val="600"/>
              </a:spcBef>
              <a:spcAft>
                <a:spcPts val="600"/>
              </a:spcAft>
              <a:buClr>
                <a:srgbClr val="EE4639"/>
              </a:buClr>
              <a:buSzPts val="1600"/>
              <a:buFont typeface="Arial"/>
              <a:buChar char="•"/>
            </a:pPr>
            <a:endParaRPr lang="es-ES" sz="1600" dirty="0">
              <a:solidFill>
                <a:srgbClr val="262626"/>
              </a:solidFill>
              <a:latin typeface="Calibri"/>
              <a:cs typeface="Calibri"/>
            </a:endParaRPr>
          </a:p>
          <a:p>
            <a:pPr marL="357188" indent="-177800">
              <a:spcBef>
                <a:spcPts val="600"/>
              </a:spcBef>
              <a:spcAft>
                <a:spcPts val="600"/>
              </a:spcAft>
              <a:buClr>
                <a:srgbClr val="EE4639"/>
              </a:buClr>
              <a:buSzPts val="1600"/>
              <a:buFont typeface="Arial"/>
              <a:buChar char="•"/>
            </a:pPr>
            <a:endParaRPr lang="es-ES" sz="1600" dirty="0">
              <a:solidFill>
                <a:srgbClr val="262626"/>
              </a:solidFill>
              <a:latin typeface="Calibri"/>
              <a:cs typeface="Calibri"/>
            </a:endParaRPr>
          </a:p>
          <a:p>
            <a:pPr marL="179388">
              <a:spcBef>
                <a:spcPts val="600"/>
              </a:spcBef>
              <a:spcAft>
                <a:spcPts val="600"/>
              </a:spcAft>
              <a:buClr>
                <a:srgbClr val="EE4639"/>
              </a:buClr>
              <a:buSzPts val="1600"/>
            </a:pPr>
            <a:endParaRPr lang="es-ES" sz="1600" dirty="0">
              <a:solidFill>
                <a:srgbClr val="262626"/>
              </a:solidFill>
              <a:latin typeface="Calibri"/>
              <a:cs typeface="Calibri"/>
            </a:endParaRPr>
          </a:p>
          <a:p>
            <a:pPr marL="179388" marR="0" lvl="0" algn="l" rtl="0">
              <a:spcBef>
                <a:spcPts val="600"/>
              </a:spcBef>
              <a:spcAft>
                <a:spcPts val="600"/>
              </a:spcAft>
              <a:buClr>
                <a:srgbClr val="EE4639"/>
              </a:buClr>
              <a:buSzPts val="1600"/>
            </a:pPr>
            <a:endParaRPr lang="es-PE" sz="1600" dirty="0">
              <a:solidFill>
                <a:srgbClr val="262626"/>
              </a:solidFill>
              <a:latin typeface="Calibri"/>
              <a:ea typeface="Calibri"/>
              <a:cs typeface="Calibri"/>
              <a:sym typeface="Calibri"/>
            </a:endParaRPr>
          </a:p>
        </p:txBody>
      </p:sp>
      <p:sp>
        <p:nvSpPr>
          <p:cNvPr id="7" name="Google Shape;1269;p77">
            <a:extLst>
              <a:ext uri="{FF2B5EF4-FFF2-40B4-BE49-F238E27FC236}">
                <a16:creationId xmlns:a16="http://schemas.microsoft.com/office/drawing/2014/main" id="{3396AB08-42A4-A346-A20F-BE6411F11EFE}"/>
              </a:ext>
            </a:extLst>
          </p:cNvPr>
          <p:cNvSpPr txBox="1"/>
          <p:nvPr/>
        </p:nvSpPr>
        <p:spPr>
          <a:xfrm>
            <a:off x="684213" y="1653137"/>
            <a:ext cx="7330368" cy="2495171"/>
          </a:xfrm>
          <a:prstGeom prst="rect">
            <a:avLst/>
          </a:prstGeom>
          <a:solidFill>
            <a:srgbClr val="F2F2F2"/>
          </a:solidFill>
          <a:ln>
            <a:noFill/>
          </a:ln>
        </p:spPr>
        <p:txBody>
          <a:bodyPr spcFirstLastPara="1" wrap="square" lIns="90000" tIns="46800" rIns="90000" bIns="46800" anchor="t" anchorCtr="0">
            <a:spAutoFit/>
          </a:bodyPr>
          <a:lstStyle/>
          <a:p>
            <a:pPr marL="180975" marR="0" lvl="1" algn="l" rtl="0">
              <a:spcBef>
                <a:spcPts val="0"/>
              </a:spcBef>
              <a:spcAft>
                <a:spcPts val="0"/>
              </a:spcAft>
              <a:buNone/>
            </a:pPr>
            <a:r>
              <a:rPr lang="es-PE" sz="1200" dirty="0">
                <a:solidFill>
                  <a:srgbClr val="714FA0"/>
                </a:solidFill>
                <a:latin typeface="Calibri"/>
                <a:cs typeface="Calibri"/>
                <a:sym typeface="Consolas"/>
              </a:rPr>
              <a:t>&lt;td&gt; &lt;button class="btn btn-danger delete-product" data-index="${index}"&gt;Eliminar&lt;/button&gt; &lt;/td&gt;</a:t>
            </a:r>
            <a:endParaRPr lang="es-PE" sz="1200" dirty="0">
              <a:solidFill>
                <a:srgbClr val="714FA0"/>
              </a:solidFill>
              <a:latin typeface="Calibri"/>
              <a:cs typeface="Calibri"/>
            </a:endParaRPr>
          </a:p>
          <a:p>
            <a:pPr marL="180975" marR="0" lvl="1" algn="l" rtl="0">
              <a:spcBef>
                <a:spcPts val="0"/>
              </a:spcBef>
              <a:spcAft>
                <a:spcPts val="0"/>
              </a:spcAft>
              <a:buNone/>
            </a:pPr>
            <a:r>
              <a:rPr lang="es-PE" sz="1200" dirty="0">
                <a:solidFill>
                  <a:srgbClr val="714FA0"/>
                </a:solidFill>
                <a:latin typeface="Calibri"/>
                <a:cs typeface="Calibri"/>
                <a:sym typeface="Consolas"/>
              </a:rPr>
              <a:t>Agregar la función para eliminar:</a:t>
            </a:r>
            <a:endParaRPr lang="es-PE" sz="1200" dirty="0">
              <a:solidFill>
                <a:srgbClr val="714FA0"/>
              </a:solidFill>
              <a:latin typeface="Calibri"/>
              <a:cs typeface="Calibri"/>
            </a:endParaRPr>
          </a:p>
          <a:p>
            <a:pPr marL="180975" marR="0" lvl="1" algn="l" rtl="0">
              <a:spcBef>
                <a:spcPts val="0"/>
              </a:spcBef>
              <a:spcAft>
                <a:spcPts val="0"/>
              </a:spcAft>
              <a:buNone/>
            </a:pPr>
            <a:r>
              <a:rPr lang="es-PE" sz="1200" dirty="0">
                <a:solidFill>
                  <a:srgbClr val="714FA0"/>
                </a:solidFill>
                <a:latin typeface="Calibri"/>
                <a:cs typeface="Calibri"/>
                <a:sym typeface="Consolas"/>
              </a:rPr>
              <a:t>// Agregar eventos de clic a los botones de eliminación    </a:t>
            </a:r>
            <a:endParaRPr lang="es-PE" sz="1200" dirty="0">
              <a:solidFill>
                <a:srgbClr val="714FA0"/>
              </a:solidFill>
              <a:latin typeface="Calibri"/>
              <a:cs typeface="Calibri"/>
            </a:endParaRPr>
          </a:p>
          <a:p>
            <a:pPr marL="180975" marR="0" lvl="1" algn="l" rtl="0">
              <a:spcBef>
                <a:spcPts val="0"/>
              </a:spcBef>
              <a:spcAft>
                <a:spcPts val="0"/>
              </a:spcAft>
              <a:buNone/>
            </a:pPr>
            <a:r>
              <a:rPr lang="es-PE" sz="1200" dirty="0">
                <a:solidFill>
                  <a:srgbClr val="714FA0"/>
                </a:solidFill>
                <a:latin typeface="Calibri"/>
                <a:cs typeface="Calibri"/>
                <a:sym typeface="Consolas"/>
              </a:rPr>
              <a:t>document.querySelectorAll('.delete-product').forEach(button =&gt; {</a:t>
            </a:r>
            <a:endParaRPr lang="es-PE" sz="1200" dirty="0">
              <a:solidFill>
                <a:srgbClr val="714FA0"/>
              </a:solidFill>
              <a:latin typeface="Calibri"/>
              <a:cs typeface="Calibri"/>
            </a:endParaRPr>
          </a:p>
          <a:p>
            <a:pPr marL="180975" marR="0" lvl="1" algn="l" rtl="0">
              <a:spcBef>
                <a:spcPts val="0"/>
              </a:spcBef>
              <a:spcAft>
                <a:spcPts val="0"/>
              </a:spcAft>
              <a:buNone/>
            </a:pPr>
            <a:r>
              <a:rPr lang="es-PE" sz="1200" dirty="0">
                <a:solidFill>
                  <a:srgbClr val="714FA0"/>
                </a:solidFill>
                <a:latin typeface="Calibri"/>
                <a:cs typeface="Calibri"/>
                <a:sym typeface="Consolas"/>
              </a:rPr>
              <a:t>button.addEventListener('click', function() {            </a:t>
            </a:r>
            <a:endParaRPr lang="es-PE" sz="1200" dirty="0">
              <a:solidFill>
                <a:srgbClr val="714FA0"/>
              </a:solidFill>
              <a:latin typeface="Calibri"/>
              <a:cs typeface="Calibri"/>
            </a:endParaRPr>
          </a:p>
          <a:p>
            <a:pPr marL="180975" marR="0" lvl="1" algn="l" rtl="0">
              <a:spcBef>
                <a:spcPts val="0"/>
              </a:spcBef>
              <a:spcAft>
                <a:spcPts val="0"/>
              </a:spcAft>
              <a:buNone/>
            </a:pPr>
            <a:r>
              <a:rPr lang="es-PE" sz="1200" dirty="0">
                <a:solidFill>
                  <a:srgbClr val="714FA0"/>
                </a:solidFill>
                <a:latin typeface="Calibri"/>
                <a:cs typeface="Calibri"/>
                <a:sym typeface="Consolas"/>
              </a:rPr>
              <a:t>const index = this.getAttribute('data-index');            </a:t>
            </a:r>
            <a:endParaRPr lang="es-PE" sz="1200" dirty="0">
              <a:solidFill>
                <a:srgbClr val="714FA0"/>
              </a:solidFill>
              <a:latin typeface="Calibri"/>
              <a:cs typeface="Calibri"/>
            </a:endParaRPr>
          </a:p>
          <a:p>
            <a:pPr marL="180975" marR="0" lvl="1" algn="l" rtl="0">
              <a:spcBef>
                <a:spcPts val="0"/>
              </a:spcBef>
              <a:spcAft>
                <a:spcPts val="0"/>
              </a:spcAft>
              <a:buNone/>
            </a:pPr>
            <a:r>
              <a:rPr lang="es-PE" sz="1200" dirty="0">
                <a:solidFill>
                  <a:srgbClr val="714FA0"/>
                </a:solidFill>
                <a:latin typeface="Calibri"/>
                <a:cs typeface="Calibri"/>
                <a:sym typeface="Consolas"/>
              </a:rPr>
              <a:t>// Eliminar el producto del array            </a:t>
            </a:r>
            <a:endParaRPr lang="es-PE" sz="1200" dirty="0">
              <a:solidFill>
                <a:srgbClr val="714FA0"/>
              </a:solidFill>
              <a:latin typeface="Calibri"/>
              <a:cs typeface="Calibri"/>
            </a:endParaRPr>
          </a:p>
          <a:p>
            <a:pPr marL="180975" marR="0" lvl="1" algn="l" rtl="0">
              <a:spcBef>
                <a:spcPts val="0"/>
              </a:spcBef>
              <a:spcAft>
                <a:spcPts val="0"/>
              </a:spcAft>
              <a:buNone/>
            </a:pPr>
            <a:r>
              <a:rPr lang="es-PE" sz="1200" dirty="0">
                <a:solidFill>
                  <a:srgbClr val="714FA0"/>
                </a:solidFill>
                <a:latin typeface="Calibri"/>
                <a:cs typeface="Calibri"/>
                <a:sym typeface="Consolas"/>
              </a:rPr>
              <a:t>selectedProducts.splice(index, 1);            </a:t>
            </a:r>
            <a:endParaRPr lang="es-PE" sz="1200" dirty="0">
              <a:solidFill>
                <a:srgbClr val="714FA0"/>
              </a:solidFill>
              <a:latin typeface="Calibri"/>
              <a:cs typeface="Calibri"/>
            </a:endParaRPr>
          </a:p>
          <a:p>
            <a:pPr marL="180975" marR="0" lvl="1" algn="l" rtl="0">
              <a:spcBef>
                <a:spcPts val="0"/>
              </a:spcBef>
              <a:spcAft>
                <a:spcPts val="0"/>
              </a:spcAft>
              <a:buNone/>
            </a:pPr>
            <a:r>
              <a:rPr lang="es-PE" sz="1200" dirty="0">
                <a:solidFill>
                  <a:srgbClr val="714FA0"/>
                </a:solidFill>
                <a:latin typeface="Calibri"/>
                <a:cs typeface="Calibri"/>
                <a:sym typeface="Consolas"/>
              </a:rPr>
              <a:t>// Volver a crear la tabla            </a:t>
            </a:r>
            <a:endParaRPr lang="es-PE" sz="1200" dirty="0">
              <a:solidFill>
                <a:srgbClr val="714FA0"/>
              </a:solidFill>
              <a:latin typeface="Calibri"/>
              <a:cs typeface="Calibri"/>
            </a:endParaRPr>
          </a:p>
          <a:p>
            <a:pPr marL="180975" marR="0" lvl="1" algn="l" rtl="0">
              <a:spcBef>
                <a:spcPts val="0"/>
              </a:spcBef>
              <a:spcAft>
                <a:spcPts val="0"/>
              </a:spcAft>
              <a:buNone/>
            </a:pPr>
            <a:r>
              <a:rPr lang="es-PE" sz="1200" dirty="0">
                <a:solidFill>
                  <a:srgbClr val="714FA0"/>
                </a:solidFill>
                <a:latin typeface="Calibri"/>
                <a:cs typeface="Calibri"/>
                <a:sym typeface="Consolas"/>
              </a:rPr>
              <a:t>createProductTable(selectedProducts);            </a:t>
            </a:r>
            <a:endParaRPr lang="es-PE" sz="1200" dirty="0">
              <a:solidFill>
                <a:srgbClr val="714FA0"/>
              </a:solidFill>
              <a:latin typeface="Calibri"/>
              <a:cs typeface="Calibri"/>
            </a:endParaRPr>
          </a:p>
          <a:p>
            <a:pPr marL="180975" marR="0" lvl="1" algn="l" rtl="0">
              <a:spcBef>
                <a:spcPts val="0"/>
              </a:spcBef>
              <a:spcAft>
                <a:spcPts val="0"/>
              </a:spcAft>
              <a:buNone/>
            </a:pPr>
            <a:r>
              <a:rPr lang="es-PE" sz="1200" dirty="0">
                <a:solidFill>
                  <a:srgbClr val="714FA0"/>
                </a:solidFill>
                <a:latin typeface="Calibri"/>
                <a:cs typeface="Calibri"/>
                <a:sym typeface="Consolas"/>
              </a:rPr>
              <a:t>console.log('Producto eliminado, índice:', index);        </a:t>
            </a:r>
            <a:endParaRPr lang="es-PE" sz="1200" dirty="0">
              <a:solidFill>
                <a:srgbClr val="714FA0"/>
              </a:solidFill>
              <a:latin typeface="Calibri"/>
              <a:cs typeface="Calibri"/>
            </a:endParaRPr>
          </a:p>
          <a:p>
            <a:pPr marL="180975" marR="0" lvl="1" algn="l" rtl="0">
              <a:spcBef>
                <a:spcPts val="0"/>
              </a:spcBef>
              <a:spcAft>
                <a:spcPts val="0"/>
              </a:spcAft>
              <a:buNone/>
            </a:pPr>
            <a:r>
              <a:rPr lang="es-PE" sz="1200" dirty="0">
                <a:solidFill>
                  <a:srgbClr val="714FA0"/>
                </a:solidFill>
                <a:latin typeface="Calibri"/>
                <a:cs typeface="Calibri"/>
                <a:sym typeface="Consolas"/>
              </a:rPr>
              <a:t>});    </a:t>
            </a:r>
            <a:endParaRPr lang="es-PE" sz="1200" dirty="0">
              <a:solidFill>
                <a:srgbClr val="714FA0"/>
              </a:solidFill>
              <a:latin typeface="Calibri"/>
              <a:cs typeface="Calibri"/>
            </a:endParaRPr>
          </a:p>
          <a:p>
            <a:pPr marL="180975" marR="0" lvl="1" algn="l" rtl="0">
              <a:spcBef>
                <a:spcPts val="0"/>
              </a:spcBef>
              <a:spcAft>
                <a:spcPts val="0"/>
              </a:spcAft>
              <a:buNone/>
            </a:pPr>
            <a:r>
              <a:rPr lang="es-PE" sz="1200" dirty="0">
                <a:solidFill>
                  <a:srgbClr val="714FA0"/>
                </a:solidFill>
                <a:latin typeface="Calibri"/>
                <a:cs typeface="Calibri"/>
                <a:sym typeface="Consolas"/>
              </a:rPr>
              <a:t>});</a:t>
            </a:r>
            <a:endParaRPr lang="en-US" sz="1200" dirty="0">
              <a:solidFill>
                <a:srgbClr val="714FA0"/>
              </a:solidFill>
              <a:latin typeface="Calibri"/>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4" name="Google Shape;158;p8">
            <a:extLst>
              <a:ext uri="{FF2B5EF4-FFF2-40B4-BE49-F238E27FC236}">
                <a16:creationId xmlns:a16="http://schemas.microsoft.com/office/drawing/2014/main" id="{34220262-E4C5-8C41-B644-E12352FE0CB7}"/>
              </a:ext>
            </a:extLst>
          </p:cNvPr>
          <p:cNvSpPr/>
          <p:nvPr/>
        </p:nvSpPr>
        <p:spPr>
          <a:xfrm>
            <a:off x="0" y="0"/>
            <a:ext cx="9144000" cy="5715000"/>
          </a:xfrm>
          <a:prstGeom prst="rect">
            <a:avLst/>
          </a:prstGeom>
          <a:solidFill>
            <a:srgbClr val="8087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 name="Google Shape;159;p8">
            <a:extLst>
              <a:ext uri="{FF2B5EF4-FFF2-40B4-BE49-F238E27FC236}">
                <a16:creationId xmlns:a16="http://schemas.microsoft.com/office/drawing/2014/main" id="{BDDEB584-31C4-2842-87FE-216C044C0E69}"/>
              </a:ext>
            </a:extLst>
          </p:cNvPr>
          <p:cNvSpPr txBox="1"/>
          <p:nvPr/>
        </p:nvSpPr>
        <p:spPr>
          <a:xfrm>
            <a:off x="1008063" y="3169972"/>
            <a:ext cx="5993558" cy="775597"/>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rgbClr val="FFFFFF"/>
              </a:buClr>
              <a:buSzPts val="2800"/>
              <a:buFont typeface="Calibri"/>
              <a:buNone/>
            </a:pPr>
            <a:r>
              <a:rPr lang="es-PE" sz="2800" dirty="0">
                <a:solidFill>
                  <a:schemeClr val="lt1"/>
                </a:solidFill>
                <a:latin typeface="Graphik Regular" panose="020B0503030202060203" pitchFamily="34" charset="77"/>
                <a:sym typeface="Calibri"/>
              </a:rPr>
              <a:t>GUARDAR EL PEDIDO DEL </a:t>
            </a:r>
          </a:p>
          <a:p>
            <a:pPr marL="0" marR="0" lvl="0" indent="0" algn="l" rtl="0">
              <a:lnSpc>
                <a:spcPct val="90000"/>
              </a:lnSpc>
              <a:spcBef>
                <a:spcPts val="0"/>
              </a:spcBef>
              <a:spcAft>
                <a:spcPts val="0"/>
              </a:spcAft>
              <a:buClr>
                <a:srgbClr val="FFFFFF"/>
              </a:buClr>
              <a:buSzPts val="2800"/>
              <a:buFont typeface="Calibri"/>
              <a:buNone/>
            </a:pPr>
            <a:r>
              <a:rPr lang="es-PE" sz="2800" b="1" dirty="0">
                <a:solidFill>
                  <a:schemeClr val="lt1"/>
                </a:solidFill>
                <a:latin typeface="Graphik Bold" panose="020B0503030202060203" pitchFamily="34" charset="77"/>
                <a:sym typeface="Calibri"/>
              </a:rPr>
              <a:t>CARRITO DE COMPRAS</a:t>
            </a:r>
          </a:p>
        </p:txBody>
      </p:sp>
      <p:pic>
        <p:nvPicPr>
          <p:cNvPr id="6" name="Google Shape;160;p8">
            <a:extLst>
              <a:ext uri="{FF2B5EF4-FFF2-40B4-BE49-F238E27FC236}">
                <a16:creationId xmlns:a16="http://schemas.microsoft.com/office/drawing/2014/main" id="{6E8EEF92-A1DD-A04D-86E2-36283DD86CCE}"/>
              </a:ext>
            </a:extLst>
          </p:cNvPr>
          <p:cNvPicPr preferRelativeResize="0"/>
          <p:nvPr/>
        </p:nvPicPr>
        <p:blipFill rotWithShape="1">
          <a:blip r:embed="rId3">
            <a:alphaModFix/>
          </a:blip>
          <a:srcRect/>
          <a:stretch/>
        </p:blipFill>
        <p:spPr>
          <a:xfrm>
            <a:off x="1008063" y="2869612"/>
            <a:ext cx="195423" cy="20125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5" name="Google Shape;127;p5">
            <a:extLst>
              <a:ext uri="{FF2B5EF4-FFF2-40B4-BE49-F238E27FC236}">
                <a16:creationId xmlns:a16="http://schemas.microsoft.com/office/drawing/2014/main" id="{2A404F1D-9B3A-7447-B41A-4D7F5DFBCFA4}"/>
              </a:ext>
            </a:extLst>
          </p:cNvPr>
          <p:cNvSpPr/>
          <p:nvPr/>
        </p:nvSpPr>
        <p:spPr>
          <a:xfrm>
            <a:off x="503237" y="385947"/>
            <a:ext cx="7716203" cy="138499"/>
          </a:xfrm>
          <a:prstGeom prst="rect">
            <a:avLst/>
          </a:prstGeom>
          <a:noFill/>
          <a:ln>
            <a:noFill/>
          </a:ln>
        </p:spPr>
        <p:txBody>
          <a:bodyPr spcFirstLastPara="1" wrap="square" lIns="0" tIns="0" rIns="0" bIns="0" anchor="b" anchorCtr="0">
            <a:spAutoFit/>
          </a:bodyPr>
          <a:lstStyle/>
          <a:p>
            <a:pPr>
              <a:lnSpc>
                <a:spcPct val="90000"/>
              </a:lnSpc>
            </a:pPr>
            <a:r>
              <a:rPr lang="es-PE" sz="1000" b="1" dirty="0">
                <a:solidFill>
                  <a:srgbClr val="7F7F7F"/>
                </a:solidFill>
                <a:latin typeface="Calibri"/>
                <a:ea typeface="Calibri"/>
                <a:cs typeface="Calibri"/>
                <a:sym typeface="Calibri"/>
              </a:rPr>
              <a:t>+ </a:t>
            </a:r>
            <a:r>
              <a:rPr lang="es-PE" sz="1000" dirty="0">
                <a:solidFill>
                  <a:srgbClr val="A5A5A5"/>
                </a:solidFill>
                <a:latin typeface="Calibri"/>
                <a:cs typeface="Calibri"/>
                <a:sym typeface="Calibri"/>
              </a:rPr>
              <a:t>GUARDAR EL PEDIDO DEL CARRITO DE COMPRAS</a:t>
            </a:r>
            <a:endParaRPr dirty="0"/>
          </a:p>
        </p:txBody>
      </p:sp>
      <p:sp>
        <p:nvSpPr>
          <p:cNvPr id="6" name="Google Shape;1268;p77">
            <a:extLst>
              <a:ext uri="{FF2B5EF4-FFF2-40B4-BE49-F238E27FC236}">
                <a16:creationId xmlns:a16="http://schemas.microsoft.com/office/drawing/2014/main" id="{2FDE08F7-3912-8049-8289-8DAF42310DB7}"/>
              </a:ext>
            </a:extLst>
          </p:cNvPr>
          <p:cNvSpPr txBox="1"/>
          <p:nvPr/>
        </p:nvSpPr>
        <p:spPr>
          <a:xfrm>
            <a:off x="507356" y="916931"/>
            <a:ext cx="7507225" cy="2215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rgbClr val="000000"/>
              </a:buClr>
              <a:buSzPts val="1600"/>
              <a:buFont typeface="Calibri"/>
              <a:buNone/>
            </a:pPr>
            <a:r>
              <a:rPr lang="es-PE" sz="1600" b="1" u="none" strike="noStrike" cap="none" dirty="0">
                <a:solidFill>
                  <a:srgbClr val="000000"/>
                </a:solidFill>
                <a:latin typeface="Calibri" panose="020F0502020204030204" pitchFamily="34" charset="0"/>
                <a:ea typeface="Calibri"/>
                <a:cs typeface="Calibri" panose="020F0502020204030204" pitchFamily="34" charset="0"/>
                <a:sym typeface="Calibri"/>
              </a:rPr>
              <a:t>GUARDAR EL ARREGLO EN UNA SESIÓN PARA GRABAR EL PEDIDO DEL CARRITO</a:t>
            </a:r>
            <a:endParaRPr lang="es-PE" sz="1200" b="1" u="none" strike="noStrike" cap="none" dirty="0">
              <a:solidFill>
                <a:srgbClr val="000000"/>
              </a:solidFill>
              <a:latin typeface="Calibri" panose="020F0502020204030204" pitchFamily="34" charset="0"/>
              <a:ea typeface="Calibri"/>
              <a:cs typeface="Calibri" panose="020F0502020204030204" pitchFamily="34" charset="0"/>
              <a:sym typeface="Calibri"/>
            </a:endParaRPr>
          </a:p>
        </p:txBody>
      </p:sp>
      <p:sp>
        <p:nvSpPr>
          <p:cNvPr id="7" name="Google Shape;1269;p77">
            <a:extLst>
              <a:ext uri="{FF2B5EF4-FFF2-40B4-BE49-F238E27FC236}">
                <a16:creationId xmlns:a16="http://schemas.microsoft.com/office/drawing/2014/main" id="{548999F4-465B-1440-96F5-C1D6EF6ED214}"/>
              </a:ext>
            </a:extLst>
          </p:cNvPr>
          <p:cNvSpPr txBox="1"/>
          <p:nvPr/>
        </p:nvSpPr>
        <p:spPr>
          <a:xfrm>
            <a:off x="503238" y="1238681"/>
            <a:ext cx="7829867" cy="884070"/>
          </a:xfrm>
          <a:prstGeom prst="rect">
            <a:avLst/>
          </a:prstGeom>
          <a:solidFill>
            <a:srgbClr val="F2F2F2"/>
          </a:solidFill>
          <a:ln>
            <a:noFill/>
          </a:ln>
        </p:spPr>
        <p:txBody>
          <a:bodyPr spcFirstLastPara="1" wrap="square" lIns="91425" tIns="72000" rIns="91425" bIns="72000" anchor="t" anchorCtr="0">
            <a:spAutoFit/>
          </a:bodyPr>
          <a:lstStyle/>
          <a:p>
            <a:pPr marL="0" lvl="0" indent="0">
              <a:buFont typeface="Arial"/>
              <a:buNone/>
            </a:pPr>
            <a:r>
              <a:rPr lang="es-PE" sz="1200" dirty="0">
                <a:solidFill>
                  <a:schemeClr val="dk1"/>
                </a:solidFill>
                <a:latin typeface="Calibri"/>
                <a:cs typeface="Calibri"/>
                <a:sym typeface="Consolas"/>
              </a:rPr>
              <a:t>function saveToSessionStorage() {    </a:t>
            </a:r>
            <a:endParaRPr lang="es-PE" sz="1200" dirty="0">
              <a:solidFill>
                <a:schemeClr val="dk1"/>
              </a:solidFill>
              <a:latin typeface="Calibri"/>
              <a:cs typeface="Calibri"/>
            </a:endParaRPr>
          </a:p>
          <a:p>
            <a:pPr marL="0" lvl="0" indent="0">
              <a:buFont typeface="Arial"/>
              <a:buNone/>
            </a:pPr>
            <a:r>
              <a:rPr lang="es-PE" sz="1200" dirty="0">
                <a:solidFill>
                  <a:schemeClr val="dk1"/>
                </a:solidFill>
                <a:latin typeface="Calibri"/>
                <a:cs typeface="Calibri"/>
                <a:sym typeface="Consolas"/>
              </a:rPr>
              <a:t>sessionStorage.setItem('selectedProducts', JSON.stringify(selectedProducts));</a:t>
            </a:r>
            <a:endParaRPr lang="es-PE" sz="1200" dirty="0">
              <a:solidFill>
                <a:schemeClr val="dk1"/>
              </a:solidFill>
              <a:latin typeface="Calibri"/>
              <a:cs typeface="Calibri"/>
            </a:endParaRPr>
          </a:p>
          <a:p>
            <a:pPr marL="0" lvl="0" indent="0">
              <a:buFont typeface="Arial"/>
              <a:buNone/>
            </a:pPr>
            <a:r>
              <a:rPr lang="es-PE" sz="1200" dirty="0">
                <a:solidFill>
                  <a:schemeClr val="dk1"/>
                </a:solidFill>
                <a:latin typeface="Calibri"/>
                <a:cs typeface="Calibri"/>
                <a:sym typeface="Consolas"/>
              </a:rPr>
              <a:t>   alert('Productos guardados en Session Storage’);</a:t>
            </a:r>
            <a:endParaRPr lang="es-PE" sz="1200" dirty="0">
              <a:solidFill>
                <a:schemeClr val="dk1"/>
              </a:solidFill>
              <a:latin typeface="Calibri"/>
              <a:cs typeface="Calibri"/>
            </a:endParaRPr>
          </a:p>
          <a:p>
            <a:pPr marL="0" lvl="0" indent="0">
              <a:buFont typeface="Arial"/>
              <a:buNone/>
            </a:pPr>
            <a:r>
              <a:rPr lang="es-PE" sz="1200" dirty="0">
                <a:solidFill>
                  <a:schemeClr val="dk1"/>
                </a:solidFill>
                <a:latin typeface="Calibri"/>
                <a:cs typeface="Calibri"/>
                <a:sym typeface="Consolas"/>
              </a:rPr>
              <a:t>}</a:t>
            </a:r>
            <a:endParaRPr lang="es-PE" sz="1200" dirty="0">
              <a:solidFill>
                <a:schemeClr val="dk1"/>
              </a:solidFill>
              <a:latin typeface="Calibri"/>
              <a:cs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4" name="Google Shape;158;p8">
            <a:extLst>
              <a:ext uri="{FF2B5EF4-FFF2-40B4-BE49-F238E27FC236}">
                <a16:creationId xmlns:a16="http://schemas.microsoft.com/office/drawing/2014/main" id="{835EA55F-0904-8F46-9D21-44E18C402652}"/>
              </a:ext>
            </a:extLst>
          </p:cNvPr>
          <p:cNvSpPr/>
          <p:nvPr/>
        </p:nvSpPr>
        <p:spPr>
          <a:xfrm>
            <a:off x="0" y="0"/>
            <a:ext cx="9144000" cy="5715000"/>
          </a:xfrm>
          <a:prstGeom prst="rect">
            <a:avLst/>
          </a:prstGeom>
          <a:solidFill>
            <a:srgbClr val="8087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 name="Google Shape;159;p8">
            <a:extLst>
              <a:ext uri="{FF2B5EF4-FFF2-40B4-BE49-F238E27FC236}">
                <a16:creationId xmlns:a16="http://schemas.microsoft.com/office/drawing/2014/main" id="{E3448170-7050-4143-AF69-9C0ABF445739}"/>
              </a:ext>
            </a:extLst>
          </p:cNvPr>
          <p:cNvSpPr txBox="1"/>
          <p:nvPr/>
        </p:nvSpPr>
        <p:spPr>
          <a:xfrm>
            <a:off x="1008063" y="3169972"/>
            <a:ext cx="5993558" cy="775597"/>
          </a:xfrm>
          <a:prstGeom prst="rect">
            <a:avLst/>
          </a:prstGeom>
          <a:noFill/>
          <a:ln>
            <a:noFill/>
          </a:ln>
        </p:spPr>
        <p:txBody>
          <a:bodyPr spcFirstLastPara="1" wrap="square" lIns="0" tIns="0" rIns="0" bIns="0" anchor="t" anchorCtr="0">
            <a:spAutoFit/>
          </a:bodyPr>
          <a:lstStyle/>
          <a:p>
            <a:pPr>
              <a:lnSpc>
                <a:spcPct val="90000"/>
              </a:lnSpc>
              <a:buClr>
                <a:srgbClr val="FFFFFF"/>
              </a:buClr>
              <a:buSzPts val="2800"/>
            </a:pPr>
            <a:r>
              <a:rPr lang="es-PE" sz="2800" dirty="0">
                <a:solidFill>
                  <a:schemeClr val="lt1"/>
                </a:solidFill>
                <a:latin typeface="Graphik Regular" panose="020B0503030202060203" pitchFamily="34" charset="77"/>
                <a:sym typeface="Calibri"/>
              </a:rPr>
              <a:t>ENVÍO DE DATOS JSON </a:t>
            </a:r>
          </a:p>
          <a:p>
            <a:pPr>
              <a:lnSpc>
                <a:spcPct val="90000"/>
              </a:lnSpc>
              <a:buClr>
                <a:srgbClr val="FFFFFF"/>
              </a:buClr>
              <a:buSzPts val="2800"/>
            </a:pPr>
            <a:r>
              <a:rPr lang="es-PE" sz="2800" b="1" dirty="0">
                <a:solidFill>
                  <a:schemeClr val="lt1"/>
                </a:solidFill>
                <a:latin typeface="Graphik Bold" panose="020B0503030202060203" pitchFamily="34" charset="77"/>
                <a:sym typeface="Calibri"/>
              </a:rPr>
              <a:t>AL SERVICIO WEB</a:t>
            </a:r>
          </a:p>
        </p:txBody>
      </p:sp>
      <p:pic>
        <p:nvPicPr>
          <p:cNvPr id="6" name="Google Shape;160;p8">
            <a:extLst>
              <a:ext uri="{FF2B5EF4-FFF2-40B4-BE49-F238E27FC236}">
                <a16:creationId xmlns:a16="http://schemas.microsoft.com/office/drawing/2014/main" id="{80214EA7-7CB6-0349-A2BD-AC77320128E4}"/>
              </a:ext>
            </a:extLst>
          </p:cNvPr>
          <p:cNvPicPr preferRelativeResize="0"/>
          <p:nvPr/>
        </p:nvPicPr>
        <p:blipFill rotWithShape="1">
          <a:blip r:embed="rId3">
            <a:alphaModFix/>
          </a:blip>
          <a:srcRect/>
          <a:stretch/>
        </p:blipFill>
        <p:spPr>
          <a:xfrm>
            <a:off x="1008063" y="2869612"/>
            <a:ext cx="195423" cy="20125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5" name="Google Shape;127;p5">
            <a:extLst>
              <a:ext uri="{FF2B5EF4-FFF2-40B4-BE49-F238E27FC236}">
                <a16:creationId xmlns:a16="http://schemas.microsoft.com/office/drawing/2014/main" id="{43C9381F-30E9-B942-B16F-1B04FFDBF658}"/>
              </a:ext>
            </a:extLst>
          </p:cNvPr>
          <p:cNvSpPr/>
          <p:nvPr/>
        </p:nvSpPr>
        <p:spPr>
          <a:xfrm>
            <a:off x="503237" y="385368"/>
            <a:ext cx="7716203" cy="332399"/>
          </a:xfrm>
          <a:prstGeom prst="rect">
            <a:avLst/>
          </a:prstGeom>
          <a:noFill/>
          <a:ln>
            <a:noFill/>
          </a:ln>
        </p:spPr>
        <p:txBody>
          <a:bodyPr spcFirstLastPara="1" wrap="square" lIns="0" tIns="0" rIns="0" bIns="0" anchor="b" anchorCtr="0">
            <a:spAutoFit/>
          </a:bodyPr>
          <a:lstStyle/>
          <a:p>
            <a:pPr>
              <a:lnSpc>
                <a:spcPct val="90000"/>
              </a:lnSpc>
            </a:pPr>
            <a:r>
              <a:rPr lang="es-PE" sz="1000" b="1" dirty="0">
                <a:solidFill>
                  <a:srgbClr val="7F7F7F"/>
                </a:solidFill>
                <a:latin typeface="Calibri"/>
                <a:ea typeface="Calibri"/>
                <a:cs typeface="Calibri"/>
                <a:sym typeface="Calibri"/>
              </a:rPr>
              <a:t>+ </a:t>
            </a:r>
            <a:r>
              <a:rPr lang="es-PE" sz="1000" dirty="0">
                <a:solidFill>
                  <a:srgbClr val="A5A5A5"/>
                </a:solidFill>
                <a:latin typeface="Calibri"/>
                <a:cs typeface="Calibri"/>
                <a:sym typeface="Calibri"/>
              </a:rPr>
              <a:t>ENVÍO DE DATOS JSON AL SERVICIO WEB</a:t>
            </a:r>
          </a:p>
          <a:p>
            <a:pPr>
              <a:lnSpc>
                <a:spcPct val="90000"/>
              </a:lnSpc>
            </a:pPr>
            <a:endParaRPr dirty="0"/>
          </a:p>
        </p:txBody>
      </p:sp>
      <p:sp>
        <p:nvSpPr>
          <p:cNvPr id="6" name="Google Shape;1268;p77">
            <a:extLst>
              <a:ext uri="{FF2B5EF4-FFF2-40B4-BE49-F238E27FC236}">
                <a16:creationId xmlns:a16="http://schemas.microsoft.com/office/drawing/2014/main" id="{1DCEFBA5-08F6-FB45-9845-0520D0C9CDBF}"/>
              </a:ext>
            </a:extLst>
          </p:cNvPr>
          <p:cNvSpPr txBox="1"/>
          <p:nvPr/>
        </p:nvSpPr>
        <p:spPr>
          <a:xfrm>
            <a:off x="507356" y="916931"/>
            <a:ext cx="7507225" cy="2215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rgbClr val="000000"/>
              </a:buClr>
              <a:buSzPts val="1600"/>
              <a:buFont typeface="Calibri"/>
              <a:buNone/>
            </a:pPr>
            <a:r>
              <a:rPr lang="es-PE" sz="1600" b="1" u="none" strike="noStrike" cap="none" dirty="0">
                <a:solidFill>
                  <a:srgbClr val="000000"/>
                </a:solidFill>
                <a:latin typeface="Calibri" panose="020F0502020204030204" pitchFamily="34" charset="0"/>
                <a:ea typeface="Calibri"/>
                <a:cs typeface="Calibri" panose="020F0502020204030204" pitchFamily="34" charset="0"/>
                <a:sym typeface="Calibri"/>
              </a:rPr>
              <a:t>ENVIAR DATOS JSON AL SERVICIO WEB</a:t>
            </a:r>
            <a:endParaRPr lang="es-PE" sz="1200" b="1" u="none" strike="noStrike" cap="none" dirty="0">
              <a:solidFill>
                <a:srgbClr val="000000"/>
              </a:solidFill>
              <a:latin typeface="Calibri" panose="020F0502020204030204" pitchFamily="34" charset="0"/>
              <a:ea typeface="Calibri"/>
              <a:cs typeface="Calibri" panose="020F0502020204030204" pitchFamily="34" charset="0"/>
              <a:sym typeface="Calibri"/>
            </a:endParaRPr>
          </a:p>
        </p:txBody>
      </p:sp>
      <p:sp>
        <p:nvSpPr>
          <p:cNvPr id="7" name="Google Shape;1269;p77">
            <a:extLst>
              <a:ext uri="{FF2B5EF4-FFF2-40B4-BE49-F238E27FC236}">
                <a16:creationId xmlns:a16="http://schemas.microsoft.com/office/drawing/2014/main" id="{6B619504-2B28-A144-8FD0-351D3F34CE86}"/>
              </a:ext>
            </a:extLst>
          </p:cNvPr>
          <p:cNvSpPr txBox="1"/>
          <p:nvPr/>
        </p:nvSpPr>
        <p:spPr>
          <a:xfrm>
            <a:off x="503237" y="1236663"/>
            <a:ext cx="7810183" cy="3883977"/>
          </a:xfrm>
          <a:prstGeom prst="rect">
            <a:avLst/>
          </a:prstGeom>
          <a:solidFill>
            <a:srgbClr val="F2F2F2"/>
          </a:solidFill>
          <a:ln>
            <a:noFill/>
          </a:ln>
        </p:spPr>
        <p:txBody>
          <a:bodyPr spcFirstLastPara="1" wrap="square" lIns="91425" tIns="45700" rIns="91425" bIns="45700" anchor="t" anchorCtr="0">
            <a:spAutoFit/>
          </a:bodyPr>
          <a:lstStyle/>
          <a:p>
            <a:r>
              <a:rPr lang="es-PE" sz="1000" dirty="0">
                <a:solidFill>
                  <a:schemeClr val="dk1"/>
                </a:solidFill>
                <a:latin typeface="Calibri"/>
                <a:cs typeface="Calibri"/>
                <a:sym typeface="Consolas"/>
              </a:rPr>
              <a:t>// Ejemplo de datos en formato JSON que deseas enviar</a:t>
            </a:r>
            <a:endParaRPr lang="es-PE" sz="1000" dirty="0">
              <a:solidFill>
                <a:schemeClr val="dk1"/>
              </a:solidFill>
              <a:latin typeface="Calibri"/>
              <a:cs typeface="Calibri"/>
            </a:endParaRPr>
          </a:p>
          <a:p>
            <a:r>
              <a:rPr lang="es-PE" sz="1000" dirty="0">
                <a:solidFill>
                  <a:schemeClr val="dk1"/>
                </a:solidFill>
                <a:latin typeface="Calibri"/>
                <a:cs typeface="Calibri"/>
                <a:sym typeface="Consolas"/>
              </a:rPr>
              <a:t>const data = {</a:t>
            </a:r>
            <a:endParaRPr lang="es-PE" sz="1000" dirty="0">
              <a:solidFill>
                <a:schemeClr val="dk1"/>
              </a:solidFill>
              <a:latin typeface="Calibri"/>
              <a:cs typeface="Calibri"/>
            </a:endParaRPr>
          </a:p>
          <a:p>
            <a:r>
              <a:rPr lang="es-PE" sz="1000" dirty="0">
                <a:solidFill>
                  <a:schemeClr val="dk1"/>
                </a:solidFill>
                <a:latin typeface="Calibri"/>
                <a:cs typeface="Calibri"/>
                <a:sym typeface="Consolas"/>
              </a:rPr>
              <a:t>    idproducto: '1',</a:t>
            </a:r>
            <a:endParaRPr lang="es-PE" sz="1000" dirty="0">
              <a:solidFill>
                <a:schemeClr val="dk1"/>
              </a:solidFill>
              <a:latin typeface="Calibri"/>
              <a:cs typeface="Calibri"/>
            </a:endParaRPr>
          </a:p>
          <a:p>
            <a:r>
              <a:rPr lang="es-PE" sz="1000" dirty="0">
                <a:solidFill>
                  <a:schemeClr val="dk1"/>
                </a:solidFill>
                <a:latin typeface="Calibri"/>
                <a:cs typeface="Calibri"/>
                <a:sym typeface="Consolas"/>
              </a:rPr>
              <a:t>    nombre: 'Producto A',</a:t>
            </a:r>
            <a:endParaRPr lang="es-PE" sz="1000" dirty="0">
              <a:solidFill>
                <a:schemeClr val="dk1"/>
              </a:solidFill>
              <a:latin typeface="Calibri"/>
              <a:cs typeface="Calibri"/>
            </a:endParaRPr>
          </a:p>
          <a:p>
            <a:r>
              <a:rPr lang="es-PE" sz="1000" dirty="0">
                <a:solidFill>
                  <a:schemeClr val="dk1"/>
                </a:solidFill>
                <a:latin typeface="Calibri"/>
                <a:cs typeface="Calibri"/>
                <a:sym typeface="Consolas"/>
              </a:rPr>
              <a:t>    precio: 100.00,</a:t>
            </a:r>
            <a:endParaRPr lang="es-PE" sz="1000" dirty="0">
              <a:solidFill>
                <a:schemeClr val="dk1"/>
              </a:solidFill>
              <a:latin typeface="Calibri"/>
              <a:cs typeface="Calibri"/>
            </a:endParaRPr>
          </a:p>
          <a:p>
            <a:r>
              <a:rPr lang="es-PE" sz="1000" dirty="0">
                <a:solidFill>
                  <a:schemeClr val="dk1"/>
                </a:solidFill>
                <a:latin typeface="Calibri"/>
                <a:cs typeface="Calibri"/>
                <a:sym typeface="Consolas"/>
              </a:rPr>
              <a:t>    cantidad: 2</a:t>
            </a:r>
            <a:endParaRPr lang="es-PE" sz="1000" dirty="0">
              <a:solidFill>
                <a:schemeClr val="dk1"/>
              </a:solidFill>
              <a:latin typeface="Calibri"/>
              <a:cs typeface="Calibri"/>
            </a:endParaRPr>
          </a:p>
          <a:p>
            <a:r>
              <a:rPr lang="es-PE" sz="1000" dirty="0">
                <a:solidFill>
                  <a:schemeClr val="dk1"/>
                </a:solidFill>
                <a:latin typeface="Calibri"/>
                <a:cs typeface="Calibri"/>
                <a:sym typeface="Consolas"/>
              </a:rPr>
              <a:t>};</a:t>
            </a:r>
            <a:endParaRPr lang="es-PE" sz="1000" dirty="0">
              <a:solidFill>
                <a:schemeClr val="dk1"/>
              </a:solidFill>
              <a:latin typeface="Calibri"/>
              <a:cs typeface="Calibri"/>
            </a:endParaRPr>
          </a:p>
          <a:p>
            <a:r>
              <a:rPr lang="es-PE" sz="1000" dirty="0">
                <a:solidFill>
                  <a:schemeClr val="dk1"/>
                </a:solidFill>
                <a:latin typeface="Calibri"/>
                <a:cs typeface="Calibri"/>
                <a:sym typeface="Consolas"/>
              </a:rPr>
              <a:t>// Convertir el objeto JavaScript a una cadena JSON</a:t>
            </a:r>
            <a:endParaRPr lang="es-PE" sz="1000" dirty="0">
              <a:solidFill>
                <a:schemeClr val="dk1"/>
              </a:solidFill>
              <a:latin typeface="Calibri"/>
              <a:cs typeface="Calibri"/>
            </a:endParaRPr>
          </a:p>
          <a:p>
            <a:r>
              <a:rPr lang="es-PE" sz="1000" dirty="0">
                <a:solidFill>
                  <a:schemeClr val="dk1"/>
                </a:solidFill>
                <a:latin typeface="Calibri"/>
                <a:cs typeface="Calibri"/>
                <a:sym typeface="Consolas"/>
              </a:rPr>
              <a:t>const jsonData = JSON.stringify(data);</a:t>
            </a:r>
            <a:endParaRPr lang="es-PE" sz="1000" dirty="0">
              <a:solidFill>
                <a:schemeClr val="dk1"/>
              </a:solidFill>
              <a:latin typeface="Calibri"/>
              <a:cs typeface="Calibri"/>
            </a:endParaRPr>
          </a:p>
          <a:p>
            <a:r>
              <a:rPr lang="es-PE" sz="1000" dirty="0">
                <a:solidFill>
                  <a:schemeClr val="dk1"/>
                </a:solidFill>
                <a:latin typeface="Calibri"/>
                <a:cs typeface="Calibri"/>
                <a:sym typeface="Consolas"/>
              </a:rPr>
              <a:t>// Usar fetch para enviar los datos al servicio web PHP</a:t>
            </a:r>
            <a:endParaRPr lang="es-PE" sz="1000" dirty="0">
              <a:solidFill>
                <a:schemeClr val="dk1"/>
              </a:solidFill>
              <a:latin typeface="Calibri"/>
              <a:cs typeface="Calibri"/>
            </a:endParaRPr>
          </a:p>
          <a:p>
            <a:r>
              <a:rPr lang="es-PE" sz="1000" dirty="0">
                <a:solidFill>
                  <a:schemeClr val="dk1"/>
                </a:solidFill>
                <a:latin typeface="Calibri"/>
                <a:cs typeface="Calibri"/>
                <a:sym typeface="Consolas"/>
              </a:rPr>
              <a:t>fetch('http://tu-servidor.com/tu-servicio-web.php', {</a:t>
            </a:r>
            <a:endParaRPr lang="es-PE" sz="1000" dirty="0">
              <a:solidFill>
                <a:schemeClr val="dk1"/>
              </a:solidFill>
              <a:latin typeface="Calibri"/>
              <a:cs typeface="Calibri"/>
            </a:endParaRPr>
          </a:p>
          <a:p>
            <a:r>
              <a:rPr lang="es-PE" sz="1000" dirty="0">
                <a:solidFill>
                  <a:schemeClr val="dk1"/>
                </a:solidFill>
                <a:latin typeface="Calibri"/>
                <a:cs typeface="Calibri"/>
                <a:sym typeface="Consolas"/>
              </a:rPr>
              <a:t>    method: 'POST', // Método de la solicitud HTTP</a:t>
            </a:r>
            <a:endParaRPr lang="es-PE" sz="1000" dirty="0">
              <a:solidFill>
                <a:schemeClr val="dk1"/>
              </a:solidFill>
              <a:latin typeface="Calibri"/>
              <a:cs typeface="Calibri"/>
            </a:endParaRPr>
          </a:p>
          <a:p>
            <a:r>
              <a:rPr lang="es-PE" sz="1000" dirty="0">
                <a:solidFill>
                  <a:schemeClr val="dk1"/>
                </a:solidFill>
                <a:latin typeface="Calibri"/>
                <a:cs typeface="Calibri"/>
                <a:sym typeface="Consolas"/>
              </a:rPr>
              <a:t>    headers: {</a:t>
            </a:r>
            <a:endParaRPr lang="es-PE" sz="1000" dirty="0">
              <a:solidFill>
                <a:schemeClr val="dk1"/>
              </a:solidFill>
              <a:latin typeface="Calibri"/>
              <a:cs typeface="Calibri"/>
            </a:endParaRPr>
          </a:p>
          <a:p>
            <a:r>
              <a:rPr lang="es-PE" sz="1000" dirty="0">
                <a:solidFill>
                  <a:schemeClr val="dk1"/>
                </a:solidFill>
                <a:latin typeface="Calibri"/>
                <a:cs typeface="Calibri"/>
                <a:sym typeface="Consolas"/>
              </a:rPr>
              <a:t>        'Content-Type': 'application/json' // Especifica que estás enviando JSON</a:t>
            </a:r>
            <a:endParaRPr lang="es-PE" sz="1000" dirty="0">
              <a:solidFill>
                <a:schemeClr val="dk1"/>
              </a:solidFill>
              <a:latin typeface="Calibri"/>
              <a:cs typeface="Calibri"/>
            </a:endParaRPr>
          </a:p>
          <a:p>
            <a:r>
              <a:rPr lang="es-PE" sz="1000" dirty="0">
                <a:solidFill>
                  <a:schemeClr val="dk1"/>
                </a:solidFill>
                <a:latin typeface="Calibri"/>
                <a:cs typeface="Calibri"/>
                <a:sym typeface="Consolas"/>
              </a:rPr>
              <a:t>    },</a:t>
            </a:r>
            <a:endParaRPr lang="es-PE" sz="1000" dirty="0">
              <a:solidFill>
                <a:schemeClr val="dk1"/>
              </a:solidFill>
              <a:latin typeface="Calibri"/>
              <a:cs typeface="Calibri"/>
            </a:endParaRPr>
          </a:p>
          <a:p>
            <a:r>
              <a:rPr lang="es-PE" sz="1000" dirty="0">
                <a:solidFill>
                  <a:schemeClr val="dk1"/>
                </a:solidFill>
                <a:latin typeface="Calibri"/>
                <a:cs typeface="Calibri"/>
                <a:sym typeface="Consolas"/>
              </a:rPr>
              <a:t>    body: jsonData // Los datos que se están enviando</a:t>
            </a:r>
            <a:endParaRPr lang="es-PE" sz="1000" dirty="0">
              <a:solidFill>
                <a:schemeClr val="dk1"/>
              </a:solidFill>
              <a:latin typeface="Calibri"/>
              <a:cs typeface="Calibri"/>
            </a:endParaRPr>
          </a:p>
          <a:p>
            <a:r>
              <a:rPr lang="es-PE" sz="1000" dirty="0">
                <a:solidFill>
                  <a:schemeClr val="dk1"/>
                </a:solidFill>
                <a:latin typeface="Calibri"/>
                <a:cs typeface="Calibri"/>
                <a:sym typeface="Consolas"/>
              </a:rPr>
              <a:t>})</a:t>
            </a:r>
            <a:endParaRPr lang="es-PE" sz="1000" dirty="0">
              <a:solidFill>
                <a:schemeClr val="dk1"/>
              </a:solidFill>
              <a:latin typeface="Calibri"/>
              <a:cs typeface="Calibri"/>
            </a:endParaRPr>
          </a:p>
          <a:p>
            <a:r>
              <a:rPr lang="es-PE" sz="1000" dirty="0">
                <a:solidFill>
                  <a:schemeClr val="dk1"/>
                </a:solidFill>
                <a:latin typeface="Calibri"/>
                <a:cs typeface="Calibri"/>
                <a:sym typeface="Consolas"/>
              </a:rPr>
              <a:t>.then(response =&gt; response.json()) // Parsear la respuesta como JSON</a:t>
            </a:r>
            <a:endParaRPr lang="es-PE" sz="1000" dirty="0">
              <a:solidFill>
                <a:schemeClr val="dk1"/>
              </a:solidFill>
              <a:latin typeface="Calibri"/>
              <a:cs typeface="Calibri"/>
            </a:endParaRPr>
          </a:p>
          <a:p>
            <a:r>
              <a:rPr lang="es-PE" sz="1000" dirty="0">
                <a:solidFill>
                  <a:schemeClr val="dk1"/>
                </a:solidFill>
                <a:latin typeface="Calibri"/>
                <a:cs typeface="Calibri"/>
                <a:sym typeface="Consolas"/>
              </a:rPr>
              <a:t>.then(data =&gt; {</a:t>
            </a:r>
            <a:endParaRPr lang="es-PE" sz="1000" dirty="0">
              <a:solidFill>
                <a:schemeClr val="dk1"/>
              </a:solidFill>
              <a:latin typeface="Calibri"/>
              <a:cs typeface="Calibri"/>
            </a:endParaRPr>
          </a:p>
          <a:p>
            <a:r>
              <a:rPr lang="es-PE" sz="1000" dirty="0">
                <a:solidFill>
                  <a:schemeClr val="dk1"/>
                </a:solidFill>
                <a:latin typeface="Calibri"/>
                <a:cs typeface="Calibri"/>
                <a:sym typeface="Consolas"/>
              </a:rPr>
              <a:t>    console.log('Éxito:', data); // Manejar la respuesta JSON del servidor</a:t>
            </a:r>
            <a:endParaRPr lang="es-PE" sz="1000" dirty="0">
              <a:solidFill>
                <a:schemeClr val="dk1"/>
              </a:solidFill>
              <a:latin typeface="Calibri"/>
              <a:cs typeface="Calibri"/>
            </a:endParaRPr>
          </a:p>
          <a:p>
            <a:r>
              <a:rPr lang="es-PE" sz="1000" dirty="0">
                <a:solidFill>
                  <a:schemeClr val="dk1"/>
                </a:solidFill>
                <a:latin typeface="Calibri"/>
                <a:cs typeface="Calibri"/>
                <a:sym typeface="Consolas"/>
              </a:rPr>
              <a:t>})</a:t>
            </a:r>
            <a:endParaRPr lang="es-PE" sz="1000" dirty="0">
              <a:solidFill>
                <a:schemeClr val="dk1"/>
              </a:solidFill>
              <a:latin typeface="Calibri"/>
              <a:cs typeface="Calibri"/>
            </a:endParaRPr>
          </a:p>
          <a:p>
            <a:r>
              <a:rPr lang="es-PE" sz="1000" dirty="0">
                <a:solidFill>
                  <a:schemeClr val="dk1"/>
                </a:solidFill>
                <a:latin typeface="Calibri"/>
                <a:cs typeface="Calibri"/>
                <a:sym typeface="Consolas"/>
              </a:rPr>
              <a:t>.catch((error) =&gt; {</a:t>
            </a:r>
            <a:endParaRPr lang="es-PE" sz="1000" dirty="0">
              <a:solidFill>
                <a:schemeClr val="dk1"/>
              </a:solidFill>
              <a:latin typeface="Calibri"/>
              <a:cs typeface="Calibri"/>
            </a:endParaRPr>
          </a:p>
          <a:p>
            <a:r>
              <a:rPr lang="es-PE" sz="1000" dirty="0">
                <a:solidFill>
                  <a:schemeClr val="dk1"/>
                </a:solidFill>
                <a:latin typeface="Calibri"/>
                <a:cs typeface="Calibri"/>
                <a:sym typeface="Consolas"/>
              </a:rPr>
              <a:t>    console.error('Error:', error); // Manejar errores</a:t>
            </a:r>
            <a:endParaRPr lang="es-PE" sz="1000" dirty="0">
              <a:solidFill>
                <a:schemeClr val="dk1"/>
              </a:solidFill>
              <a:latin typeface="Calibri"/>
              <a:cs typeface="Calibri"/>
            </a:endParaRPr>
          </a:p>
          <a:p>
            <a:r>
              <a:rPr lang="es-PE" sz="1000" dirty="0">
                <a:solidFill>
                  <a:schemeClr val="dk1"/>
                </a:solidFill>
                <a:latin typeface="Calibri"/>
                <a:cs typeface="Calibri"/>
                <a:sym typeface="Consolas"/>
              </a:rPr>
              <a:t>});</a:t>
            </a:r>
            <a:endParaRPr lang="es-PE" sz="1000" dirty="0">
              <a:solidFill>
                <a:schemeClr val="dk1"/>
              </a:solidFill>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05;p4">
            <a:extLst>
              <a:ext uri="{FF2B5EF4-FFF2-40B4-BE49-F238E27FC236}">
                <a16:creationId xmlns:a16="http://schemas.microsoft.com/office/drawing/2014/main" id="{146B3052-62BB-A34C-8E2E-3960C0E22F4F}"/>
              </a:ext>
            </a:extLst>
          </p:cNvPr>
          <p:cNvSpPr/>
          <p:nvPr/>
        </p:nvSpPr>
        <p:spPr>
          <a:xfrm>
            <a:off x="0" y="1"/>
            <a:ext cx="9144000" cy="5715000"/>
          </a:xfrm>
          <a:prstGeom prst="rect">
            <a:avLst/>
          </a:prstGeom>
          <a:solidFill>
            <a:srgbClr val="ED434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8" name="Google Shape;106;p4">
            <a:extLst>
              <a:ext uri="{FF2B5EF4-FFF2-40B4-BE49-F238E27FC236}">
                <a16:creationId xmlns:a16="http://schemas.microsoft.com/office/drawing/2014/main" id="{BE3ED8EA-4CD4-C249-8372-154B4E75EC9A}"/>
              </a:ext>
            </a:extLst>
          </p:cNvPr>
          <p:cNvPicPr preferRelativeResize="0"/>
          <p:nvPr/>
        </p:nvPicPr>
        <p:blipFill rotWithShape="1">
          <a:blip r:embed="rId2">
            <a:alphaModFix/>
          </a:blip>
          <a:srcRect/>
          <a:stretch/>
        </p:blipFill>
        <p:spPr>
          <a:xfrm>
            <a:off x="1" y="946969"/>
            <a:ext cx="2072213" cy="3898064"/>
          </a:xfrm>
          <a:prstGeom prst="rect">
            <a:avLst/>
          </a:prstGeom>
          <a:noFill/>
          <a:ln>
            <a:noFill/>
          </a:ln>
        </p:spPr>
      </p:pic>
      <p:sp>
        <p:nvSpPr>
          <p:cNvPr id="9" name="Google Shape;107;p4">
            <a:extLst>
              <a:ext uri="{FF2B5EF4-FFF2-40B4-BE49-F238E27FC236}">
                <a16:creationId xmlns:a16="http://schemas.microsoft.com/office/drawing/2014/main" id="{4AAC013B-90BF-3641-A569-B02B1044ACB8}"/>
              </a:ext>
            </a:extLst>
          </p:cNvPr>
          <p:cNvSpPr/>
          <p:nvPr/>
        </p:nvSpPr>
        <p:spPr>
          <a:xfrm>
            <a:off x="149817" y="3724759"/>
            <a:ext cx="1037633" cy="1069383"/>
          </a:xfrm>
          <a:prstGeom prst="rect">
            <a:avLst/>
          </a:prstGeom>
          <a:solidFill>
            <a:srgbClr val="ED434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 name="Google Shape;108;p4">
            <a:extLst>
              <a:ext uri="{FF2B5EF4-FFF2-40B4-BE49-F238E27FC236}">
                <a16:creationId xmlns:a16="http://schemas.microsoft.com/office/drawing/2014/main" id="{052D52F0-5135-A44D-961C-52F9278CB905}"/>
              </a:ext>
            </a:extLst>
          </p:cNvPr>
          <p:cNvSpPr txBox="1"/>
          <p:nvPr/>
        </p:nvSpPr>
        <p:spPr>
          <a:xfrm>
            <a:off x="2519363" y="2540738"/>
            <a:ext cx="4581728" cy="81253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None/>
            </a:pPr>
            <a:r>
              <a:rPr lang="es-PE" sz="3300" dirty="0">
                <a:solidFill>
                  <a:schemeClr val="lt1"/>
                </a:solidFill>
                <a:latin typeface="Graphik Regular" panose="020B0503030202060203" pitchFamily="34" charset="77"/>
                <a:sym typeface="Arial"/>
              </a:rPr>
              <a:t>INTRODUCCIÓN</a:t>
            </a:r>
            <a:endParaRPr dirty="0">
              <a:latin typeface="Graphik Regular" panose="020B0503030202060203" pitchFamily="34" charset="77"/>
            </a:endParaRPr>
          </a:p>
          <a:p>
            <a:pPr marL="0" marR="0" lvl="0" indent="0" algn="l" rtl="0">
              <a:lnSpc>
                <a:spcPct val="80000"/>
              </a:lnSpc>
              <a:spcBef>
                <a:spcPts val="0"/>
              </a:spcBef>
              <a:spcAft>
                <a:spcPts val="0"/>
              </a:spcAft>
              <a:buNone/>
            </a:pPr>
            <a:r>
              <a:rPr lang="es-PE" sz="3300" b="1" dirty="0">
                <a:solidFill>
                  <a:schemeClr val="lt1"/>
                </a:solidFill>
                <a:latin typeface="Graphik Bold" panose="020B0503030202060203" pitchFamily="34" charset="77"/>
                <a:sym typeface="Arial"/>
              </a:rPr>
              <a:t>DE LA SESIÓN</a:t>
            </a:r>
            <a:endParaRPr b="1" dirty="0">
              <a:latin typeface="Graphik Bold" panose="020B0503030202060203" pitchFamily="34" charset="77"/>
            </a:endParaRPr>
          </a:p>
        </p:txBody>
      </p:sp>
      <p:pic>
        <p:nvPicPr>
          <p:cNvPr id="11" name="Google Shape;109;p4">
            <a:extLst>
              <a:ext uri="{FF2B5EF4-FFF2-40B4-BE49-F238E27FC236}">
                <a16:creationId xmlns:a16="http://schemas.microsoft.com/office/drawing/2014/main" id="{F5F65034-7A2E-B34C-8E17-74450091C2D4}"/>
              </a:ext>
            </a:extLst>
          </p:cNvPr>
          <p:cNvPicPr preferRelativeResize="0"/>
          <p:nvPr/>
        </p:nvPicPr>
        <p:blipFill rotWithShape="1">
          <a:blip r:embed="rId3">
            <a:alphaModFix amt="16000"/>
          </a:blip>
          <a:srcRect/>
          <a:stretch/>
        </p:blipFill>
        <p:spPr>
          <a:xfrm>
            <a:off x="334433" y="3817749"/>
            <a:ext cx="809264" cy="809264"/>
          </a:xfrm>
          <a:prstGeom prst="rect">
            <a:avLst/>
          </a:prstGeom>
          <a:noFill/>
          <a:ln>
            <a:noFill/>
          </a:ln>
        </p:spPr>
      </p:pic>
      <p:pic>
        <p:nvPicPr>
          <p:cNvPr id="12" name="Google Shape;110;p4">
            <a:extLst>
              <a:ext uri="{FF2B5EF4-FFF2-40B4-BE49-F238E27FC236}">
                <a16:creationId xmlns:a16="http://schemas.microsoft.com/office/drawing/2014/main" id="{010E7B66-C3FE-5C4C-BBB2-98E14CF1D9BD}"/>
              </a:ext>
            </a:extLst>
          </p:cNvPr>
          <p:cNvPicPr preferRelativeResize="0"/>
          <p:nvPr/>
        </p:nvPicPr>
        <p:blipFill rotWithShape="1">
          <a:blip r:embed="rId4">
            <a:alphaModFix/>
          </a:blip>
          <a:srcRect/>
          <a:stretch/>
        </p:blipFill>
        <p:spPr>
          <a:xfrm>
            <a:off x="2528619" y="2194222"/>
            <a:ext cx="202176" cy="208211"/>
          </a:xfrm>
          <a:prstGeom prst="rect">
            <a:avLst/>
          </a:prstGeom>
          <a:noFill/>
          <a:ln>
            <a:noFill/>
          </a:ln>
        </p:spPr>
      </p:pic>
    </p:spTree>
    <p:extLst>
      <p:ext uri="{BB962C8B-B14F-4D97-AF65-F5344CB8AC3E}">
        <p14:creationId xmlns:p14="http://schemas.microsoft.com/office/powerpoint/2010/main" val="1536538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5" name="Google Shape;127;p5">
            <a:extLst>
              <a:ext uri="{FF2B5EF4-FFF2-40B4-BE49-F238E27FC236}">
                <a16:creationId xmlns:a16="http://schemas.microsoft.com/office/drawing/2014/main" id="{3480FB28-D8F0-3B4A-B138-91CB6274874D}"/>
              </a:ext>
            </a:extLst>
          </p:cNvPr>
          <p:cNvSpPr/>
          <p:nvPr/>
        </p:nvSpPr>
        <p:spPr>
          <a:xfrm>
            <a:off x="503237" y="385368"/>
            <a:ext cx="7716203" cy="332399"/>
          </a:xfrm>
          <a:prstGeom prst="rect">
            <a:avLst/>
          </a:prstGeom>
          <a:noFill/>
          <a:ln>
            <a:noFill/>
          </a:ln>
        </p:spPr>
        <p:txBody>
          <a:bodyPr spcFirstLastPara="1" wrap="square" lIns="0" tIns="0" rIns="0" bIns="0" anchor="b" anchorCtr="0">
            <a:spAutoFit/>
          </a:bodyPr>
          <a:lstStyle/>
          <a:p>
            <a:pPr>
              <a:lnSpc>
                <a:spcPct val="90000"/>
              </a:lnSpc>
            </a:pPr>
            <a:r>
              <a:rPr lang="es-PE" sz="1000" b="1" dirty="0">
                <a:solidFill>
                  <a:srgbClr val="7F7F7F"/>
                </a:solidFill>
                <a:latin typeface="Calibri"/>
                <a:ea typeface="Calibri"/>
                <a:cs typeface="Calibri"/>
                <a:sym typeface="Calibri"/>
              </a:rPr>
              <a:t>+ </a:t>
            </a:r>
            <a:r>
              <a:rPr lang="es-PE" sz="1000" dirty="0">
                <a:solidFill>
                  <a:srgbClr val="A5A5A5"/>
                </a:solidFill>
                <a:latin typeface="Calibri"/>
                <a:cs typeface="Calibri"/>
                <a:sym typeface="Calibri"/>
              </a:rPr>
              <a:t>ENVÍO DE DATOS JSON AL SERVICIO WEB</a:t>
            </a:r>
          </a:p>
          <a:p>
            <a:pPr>
              <a:lnSpc>
                <a:spcPct val="90000"/>
              </a:lnSpc>
            </a:pPr>
            <a:endParaRPr dirty="0"/>
          </a:p>
        </p:txBody>
      </p:sp>
      <p:sp>
        <p:nvSpPr>
          <p:cNvPr id="6" name="Google Shape;1268;p77">
            <a:extLst>
              <a:ext uri="{FF2B5EF4-FFF2-40B4-BE49-F238E27FC236}">
                <a16:creationId xmlns:a16="http://schemas.microsoft.com/office/drawing/2014/main" id="{94C85C3C-39E0-1444-8C33-AF56752FD107}"/>
              </a:ext>
            </a:extLst>
          </p:cNvPr>
          <p:cNvSpPr txBox="1"/>
          <p:nvPr/>
        </p:nvSpPr>
        <p:spPr>
          <a:xfrm>
            <a:off x="507356" y="916931"/>
            <a:ext cx="7507225" cy="2215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rgbClr val="000000"/>
              </a:buClr>
              <a:buSzPts val="1600"/>
              <a:buFont typeface="Calibri"/>
              <a:buNone/>
            </a:pPr>
            <a:r>
              <a:rPr lang="es-PE" sz="1600" b="1" i="0" u="none" strike="noStrike" cap="none" dirty="0">
                <a:solidFill>
                  <a:srgbClr val="000000"/>
                </a:solidFill>
                <a:latin typeface="Calibri"/>
                <a:ea typeface="Calibri"/>
                <a:cs typeface="Calibri"/>
                <a:sym typeface="Calibri"/>
              </a:rPr>
              <a:t>RECIBIR DATOS EN FORMATO JSON</a:t>
            </a:r>
            <a:endParaRPr lang="es-PE" sz="1200" b="0" i="0" u="none" strike="noStrike" cap="none" dirty="0">
              <a:solidFill>
                <a:srgbClr val="000000"/>
              </a:solidFill>
              <a:latin typeface="Calibri"/>
              <a:ea typeface="Calibri"/>
              <a:cs typeface="Calibri"/>
              <a:sym typeface="Calibri"/>
            </a:endParaRPr>
          </a:p>
        </p:txBody>
      </p:sp>
      <p:sp>
        <p:nvSpPr>
          <p:cNvPr id="7" name="Google Shape;1269;p77">
            <a:extLst>
              <a:ext uri="{FF2B5EF4-FFF2-40B4-BE49-F238E27FC236}">
                <a16:creationId xmlns:a16="http://schemas.microsoft.com/office/drawing/2014/main" id="{D912D14F-82FE-C14A-A113-71AD266C9C1B}"/>
              </a:ext>
            </a:extLst>
          </p:cNvPr>
          <p:cNvSpPr txBox="1"/>
          <p:nvPr/>
        </p:nvSpPr>
        <p:spPr>
          <a:xfrm>
            <a:off x="503239" y="1238886"/>
            <a:ext cx="7716202" cy="3995102"/>
          </a:xfrm>
          <a:prstGeom prst="rect">
            <a:avLst/>
          </a:prstGeom>
          <a:solidFill>
            <a:srgbClr val="F2F2F2"/>
          </a:solidFill>
          <a:ln>
            <a:noFill/>
          </a:ln>
        </p:spPr>
        <p:txBody>
          <a:bodyPr spcFirstLastPara="1" wrap="square" lIns="91425" tIns="46800" rIns="91425" bIns="46800" anchor="t" anchorCtr="0">
            <a:spAutoFit/>
          </a:bodyPr>
          <a:lstStyle/>
          <a:p>
            <a:pPr marL="0" lvl="0" indent="0">
              <a:buFont typeface="Arial"/>
              <a:buNone/>
            </a:pPr>
            <a:r>
              <a:rPr lang="es-PE" sz="1000" dirty="0">
                <a:solidFill>
                  <a:schemeClr val="dk1"/>
                </a:solidFill>
                <a:latin typeface="Calibri"/>
                <a:cs typeface="Calibri"/>
                <a:sym typeface="Consolas"/>
              </a:rPr>
              <a:t>$json = file_get_contents('php://input');</a:t>
            </a:r>
            <a:endParaRPr lang="es-PE" sz="1000" dirty="0">
              <a:solidFill>
                <a:schemeClr val="dk1"/>
              </a:solidFill>
              <a:latin typeface="Calibri"/>
              <a:cs typeface="Calibri"/>
            </a:endParaRPr>
          </a:p>
          <a:p>
            <a:pPr marL="0" lvl="0" indent="0">
              <a:buFont typeface="Arial"/>
              <a:buNone/>
            </a:pPr>
            <a:r>
              <a:rPr lang="es-PE" sz="1000" dirty="0">
                <a:solidFill>
                  <a:schemeClr val="dk1"/>
                </a:solidFill>
                <a:latin typeface="Calibri"/>
                <a:cs typeface="Calibri"/>
                <a:sym typeface="Consolas"/>
              </a:rPr>
              <a:t>// Decodificar el JSON a un array asociativo de PHP</a:t>
            </a:r>
            <a:endParaRPr lang="es-PE" sz="1000" dirty="0">
              <a:solidFill>
                <a:schemeClr val="dk1"/>
              </a:solidFill>
              <a:latin typeface="Calibri"/>
              <a:cs typeface="Calibri"/>
            </a:endParaRPr>
          </a:p>
          <a:p>
            <a:pPr marL="0" lvl="0" indent="0">
              <a:buFont typeface="Arial"/>
              <a:buNone/>
            </a:pPr>
            <a:r>
              <a:rPr lang="es-PE" sz="1000" dirty="0">
                <a:solidFill>
                  <a:schemeClr val="dk1"/>
                </a:solidFill>
                <a:latin typeface="Calibri"/>
                <a:cs typeface="Calibri"/>
                <a:sym typeface="Consolas"/>
              </a:rPr>
              <a:t>$data = json_decode($json, true);</a:t>
            </a:r>
            <a:endParaRPr lang="es-PE" sz="1000" dirty="0">
              <a:solidFill>
                <a:schemeClr val="dk1"/>
              </a:solidFill>
              <a:latin typeface="Calibri"/>
              <a:cs typeface="Calibri"/>
            </a:endParaRPr>
          </a:p>
          <a:p>
            <a:pPr marL="0" lvl="0" indent="0">
              <a:buFont typeface="Arial"/>
              <a:buNone/>
            </a:pPr>
            <a:r>
              <a:rPr lang="es-PE" sz="1000" dirty="0">
                <a:solidFill>
                  <a:schemeClr val="dk1"/>
                </a:solidFill>
                <a:latin typeface="Calibri"/>
                <a:cs typeface="Calibri"/>
                <a:sym typeface="Consolas"/>
              </a:rPr>
              <a:t>if ($data) {</a:t>
            </a:r>
            <a:endParaRPr lang="es-PE" sz="1000" dirty="0">
              <a:solidFill>
                <a:schemeClr val="dk1"/>
              </a:solidFill>
              <a:latin typeface="Calibri"/>
              <a:cs typeface="Calibri"/>
            </a:endParaRPr>
          </a:p>
          <a:p>
            <a:pPr marL="0" lvl="0" indent="0">
              <a:buFont typeface="Arial"/>
              <a:buNone/>
            </a:pPr>
            <a:r>
              <a:rPr lang="es-PE" sz="1000" dirty="0">
                <a:solidFill>
                  <a:schemeClr val="dk1"/>
                </a:solidFill>
                <a:latin typeface="Calibri"/>
                <a:cs typeface="Calibri"/>
                <a:sym typeface="Consolas"/>
              </a:rPr>
              <a:t>    // Por ejemplo, podrías acceder a los datos así:</a:t>
            </a:r>
            <a:endParaRPr lang="es-PE" sz="1000" dirty="0">
              <a:solidFill>
                <a:schemeClr val="dk1"/>
              </a:solidFill>
              <a:latin typeface="Calibri"/>
              <a:cs typeface="Calibri"/>
            </a:endParaRPr>
          </a:p>
          <a:p>
            <a:pPr marL="0" lvl="0" indent="0">
              <a:buFont typeface="Arial"/>
              <a:buNone/>
            </a:pPr>
            <a:r>
              <a:rPr lang="es-PE" sz="1000" dirty="0">
                <a:solidFill>
                  <a:schemeClr val="dk1"/>
                </a:solidFill>
                <a:latin typeface="Calibri"/>
                <a:cs typeface="Calibri"/>
                <a:sym typeface="Consolas"/>
              </a:rPr>
              <a:t>    $idproducto = $data['idproducto'];</a:t>
            </a:r>
            <a:endParaRPr lang="es-PE" sz="1000" dirty="0">
              <a:solidFill>
                <a:schemeClr val="dk1"/>
              </a:solidFill>
              <a:latin typeface="Calibri"/>
              <a:cs typeface="Calibri"/>
            </a:endParaRPr>
          </a:p>
          <a:p>
            <a:pPr marL="0" lvl="0" indent="0">
              <a:buFont typeface="Arial"/>
              <a:buNone/>
            </a:pPr>
            <a:r>
              <a:rPr lang="es-PE" sz="1000" dirty="0">
                <a:solidFill>
                  <a:schemeClr val="dk1"/>
                </a:solidFill>
                <a:latin typeface="Calibri"/>
                <a:cs typeface="Calibri"/>
                <a:sym typeface="Consolas"/>
              </a:rPr>
              <a:t>    $nombre = $data['nombre'];</a:t>
            </a:r>
            <a:endParaRPr lang="es-PE" sz="1000" dirty="0">
              <a:solidFill>
                <a:schemeClr val="dk1"/>
              </a:solidFill>
              <a:latin typeface="Calibri"/>
              <a:cs typeface="Calibri"/>
            </a:endParaRPr>
          </a:p>
          <a:p>
            <a:pPr marL="0" lvl="0" indent="0">
              <a:buFont typeface="Arial"/>
              <a:buNone/>
            </a:pPr>
            <a:r>
              <a:rPr lang="es-PE" sz="1000" dirty="0">
                <a:solidFill>
                  <a:schemeClr val="dk1"/>
                </a:solidFill>
                <a:latin typeface="Calibri"/>
                <a:cs typeface="Calibri"/>
                <a:sym typeface="Consolas"/>
              </a:rPr>
              <a:t>    $precio = $data['precio'];</a:t>
            </a:r>
            <a:endParaRPr lang="es-PE" sz="1000" dirty="0">
              <a:solidFill>
                <a:schemeClr val="dk1"/>
              </a:solidFill>
              <a:latin typeface="Calibri"/>
              <a:cs typeface="Calibri"/>
            </a:endParaRPr>
          </a:p>
          <a:p>
            <a:pPr marL="0" lvl="0" indent="0">
              <a:buFont typeface="Arial"/>
              <a:buNone/>
            </a:pPr>
            <a:r>
              <a:rPr lang="es-PE" sz="1000" dirty="0">
                <a:solidFill>
                  <a:schemeClr val="dk1"/>
                </a:solidFill>
                <a:latin typeface="Calibri"/>
                <a:cs typeface="Calibri"/>
                <a:sym typeface="Consolas"/>
              </a:rPr>
              <a:t>    $cantidad = $data['cantidad'];</a:t>
            </a:r>
            <a:endParaRPr lang="es-PE" sz="1000" dirty="0">
              <a:solidFill>
                <a:schemeClr val="dk1"/>
              </a:solidFill>
              <a:latin typeface="Calibri"/>
              <a:cs typeface="Calibri"/>
            </a:endParaRPr>
          </a:p>
          <a:p>
            <a:pPr marL="0" lvl="0" indent="0">
              <a:buFont typeface="Arial"/>
              <a:buNone/>
            </a:pPr>
            <a:r>
              <a:rPr lang="es-PE" sz="1000" dirty="0">
                <a:solidFill>
                  <a:schemeClr val="dk1"/>
                </a:solidFill>
                <a:latin typeface="Calibri"/>
                <a:cs typeface="Calibri"/>
                <a:sym typeface="Consolas"/>
              </a:rPr>
              <a:t>    // Aquí podrías realizar operaciones como insertar en la base de datos, etc.</a:t>
            </a:r>
            <a:endParaRPr lang="es-PE" sz="1000" dirty="0">
              <a:solidFill>
                <a:schemeClr val="dk1"/>
              </a:solidFill>
              <a:latin typeface="Calibri"/>
              <a:cs typeface="Calibri"/>
            </a:endParaRPr>
          </a:p>
          <a:p>
            <a:pPr marL="0" lvl="0" indent="0">
              <a:buFont typeface="Arial"/>
              <a:buNone/>
            </a:pPr>
            <a:r>
              <a:rPr lang="es-PE" sz="1000" dirty="0">
                <a:solidFill>
                  <a:schemeClr val="dk1"/>
                </a:solidFill>
                <a:latin typeface="Calibri"/>
                <a:cs typeface="Calibri"/>
                <a:sym typeface="Consolas"/>
              </a:rPr>
              <a:t>    // Preparar una respuesta JSON</a:t>
            </a:r>
            <a:endParaRPr lang="es-PE" sz="1000" dirty="0">
              <a:solidFill>
                <a:schemeClr val="dk1"/>
              </a:solidFill>
              <a:latin typeface="Calibri"/>
              <a:cs typeface="Calibri"/>
            </a:endParaRPr>
          </a:p>
          <a:p>
            <a:pPr marL="0" lvl="0" indent="0">
              <a:buFont typeface="Arial"/>
              <a:buNone/>
            </a:pPr>
            <a:r>
              <a:rPr lang="es-PE" sz="1000" dirty="0">
                <a:solidFill>
                  <a:schemeClr val="dk1"/>
                </a:solidFill>
                <a:latin typeface="Calibri"/>
                <a:cs typeface="Calibri"/>
                <a:sym typeface="Consolas"/>
              </a:rPr>
              <a:t>    $response = [</a:t>
            </a:r>
            <a:endParaRPr lang="es-PE" sz="1000" dirty="0">
              <a:solidFill>
                <a:schemeClr val="dk1"/>
              </a:solidFill>
              <a:latin typeface="Calibri"/>
              <a:cs typeface="Calibri"/>
            </a:endParaRPr>
          </a:p>
          <a:p>
            <a:pPr marL="0" lvl="0" indent="0">
              <a:buFont typeface="Arial"/>
              <a:buNone/>
            </a:pPr>
            <a:r>
              <a:rPr lang="es-PE" sz="1000" dirty="0">
                <a:solidFill>
                  <a:schemeClr val="dk1"/>
                </a:solidFill>
                <a:latin typeface="Calibri"/>
                <a:cs typeface="Calibri"/>
                <a:sym typeface="Consolas"/>
              </a:rPr>
              <a:t>        'status' =&gt; 'success',</a:t>
            </a:r>
            <a:endParaRPr lang="es-PE" sz="1000" dirty="0">
              <a:solidFill>
                <a:schemeClr val="dk1"/>
              </a:solidFill>
              <a:latin typeface="Calibri"/>
              <a:cs typeface="Calibri"/>
            </a:endParaRPr>
          </a:p>
          <a:p>
            <a:pPr marL="0" lvl="0" indent="0">
              <a:buFont typeface="Arial"/>
              <a:buNone/>
            </a:pPr>
            <a:r>
              <a:rPr lang="es-PE" sz="1000" dirty="0">
                <a:solidFill>
                  <a:schemeClr val="dk1"/>
                </a:solidFill>
                <a:latin typeface="Calibri"/>
                <a:cs typeface="Calibri"/>
                <a:sym typeface="Consolas"/>
              </a:rPr>
              <a:t>        'message' =&gt; 'Datos recibidos correctamente',</a:t>
            </a:r>
            <a:endParaRPr lang="es-PE" sz="1000" dirty="0">
              <a:solidFill>
                <a:schemeClr val="dk1"/>
              </a:solidFill>
              <a:latin typeface="Calibri"/>
              <a:cs typeface="Calibri"/>
            </a:endParaRPr>
          </a:p>
          <a:p>
            <a:pPr marL="0" lvl="0" indent="0">
              <a:buFont typeface="Arial"/>
              <a:buNone/>
            </a:pPr>
            <a:r>
              <a:rPr lang="es-PE" sz="1000" dirty="0">
                <a:solidFill>
                  <a:schemeClr val="dk1"/>
                </a:solidFill>
                <a:latin typeface="Calibri"/>
                <a:cs typeface="Calibri"/>
                <a:sym typeface="Consolas"/>
              </a:rPr>
              <a:t>        'data' =&gt; $data</a:t>
            </a:r>
            <a:endParaRPr lang="es-PE" sz="1000" dirty="0">
              <a:solidFill>
                <a:schemeClr val="dk1"/>
              </a:solidFill>
              <a:latin typeface="Calibri"/>
              <a:cs typeface="Calibri"/>
            </a:endParaRPr>
          </a:p>
          <a:p>
            <a:pPr marL="0" lvl="0" indent="0">
              <a:buFont typeface="Arial"/>
              <a:buNone/>
            </a:pPr>
            <a:r>
              <a:rPr lang="es-PE" sz="1000" dirty="0">
                <a:solidFill>
                  <a:schemeClr val="dk1"/>
                </a:solidFill>
                <a:latin typeface="Calibri"/>
                <a:cs typeface="Calibri"/>
                <a:sym typeface="Consolas"/>
              </a:rPr>
              <a:t>    ];</a:t>
            </a:r>
            <a:endParaRPr lang="es-PE" sz="1000" dirty="0">
              <a:solidFill>
                <a:schemeClr val="dk1"/>
              </a:solidFill>
              <a:latin typeface="Calibri"/>
              <a:cs typeface="Calibri"/>
            </a:endParaRPr>
          </a:p>
          <a:p>
            <a:pPr marL="0" lvl="0" indent="0">
              <a:buFont typeface="Arial"/>
              <a:buNone/>
            </a:pPr>
            <a:r>
              <a:rPr lang="es-PE" sz="1000" dirty="0">
                <a:solidFill>
                  <a:schemeClr val="dk1"/>
                </a:solidFill>
                <a:latin typeface="Calibri"/>
                <a:cs typeface="Calibri"/>
                <a:sym typeface="Consolas"/>
              </a:rPr>
              <a:t>    echo json_encode($response);</a:t>
            </a:r>
            <a:endParaRPr lang="es-PE" sz="1000" dirty="0">
              <a:solidFill>
                <a:schemeClr val="dk1"/>
              </a:solidFill>
              <a:latin typeface="Calibri"/>
              <a:cs typeface="Calibri"/>
            </a:endParaRPr>
          </a:p>
          <a:p>
            <a:pPr marL="0" lvl="0" indent="0">
              <a:buFont typeface="Arial"/>
              <a:buNone/>
            </a:pPr>
            <a:r>
              <a:rPr lang="es-PE" sz="1000" dirty="0">
                <a:solidFill>
                  <a:schemeClr val="dk1"/>
                </a:solidFill>
                <a:latin typeface="Calibri"/>
                <a:cs typeface="Calibri"/>
                <a:sym typeface="Consolas"/>
              </a:rPr>
              <a:t>} else {</a:t>
            </a:r>
            <a:endParaRPr lang="es-PE" sz="1000" dirty="0">
              <a:solidFill>
                <a:schemeClr val="dk1"/>
              </a:solidFill>
              <a:latin typeface="Calibri"/>
              <a:cs typeface="Calibri"/>
            </a:endParaRPr>
          </a:p>
          <a:p>
            <a:pPr marL="0" lvl="0" indent="0">
              <a:buFont typeface="Arial"/>
              <a:buNone/>
            </a:pPr>
            <a:r>
              <a:rPr lang="es-PE" sz="1000" dirty="0">
                <a:solidFill>
                  <a:schemeClr val="dk1"/>
                </a:solidFill>
                <a:latin typeface="Calibri"/>
                <a:cs typeface="Calibri"/>
                <a:sym typeface="Consolas"/>
              </a:rPr>
              <a:t>    // Manejo de errores</a:t>
            </a:r>
            <a:endParaRPr lang="es-PE" sz="1000" dirty="0">
              <a:solidFill>
                <a:schemeClr val="dk1"/>
              </a:solidFill>
              <a:latin typeface="Calibri"/>
              <a:cs typeface="Calibri"/>
            </a:endParaRPr>
          </a:p>
          <a:p>
            <a:pPr marL="0" lvl="0" indent="0">
              <a:buFont typeface="Arial"/>
              <a:buNone/>
            </a:pPr>
            <a:r>
              <a:rPr lang="es-PE" sz="1000" dirty="0">
                <a:solidFill>
                  <a:schemeClr val="dk1"/>
                </a:solidFill>
                <a:latin typeface="Calibri"/>
                <a:cs typeface="Calibri"/>
                <a:sym typeface="Consolas"/>
              </a:rPr>
              <a:t>    $response = [</a:t>
            </a:r>
            <a:endParaRPr lang="es-PE" sz="1000" dirty="0">
              <a:solidFill>
                <a:schemeClr val="dk1"/>
              </a:solidFill>
              <a:latin typeface="Calibri"/>
              <a:cs typeface="Calibri"/>
            </a:endParaRPr>
          </a:p>
          <a:p>
            <a:pPr marL="0" lvl="0" indent="0">
              <a:buFont typeface="Arial"/>
              <a:buNone/>
            </a:pPr>
            <a:r>
              <a:rPr lang="es-PE" sz="1000" dirty="0">
                <a:solidFill>
                  <a:schemeClr val="dk1"/>
                </a:solidFill>
                <a:latin typeface="Calibri"/>
                <a:cs typeface="Calibri"/>
                <a:sym typeface="Consolas"/>
              </a:rPr>
              <a:t>        'status' =&gt; 'error',</a:t>
            </a:r>
            <a:endParaRPr lang="es-PE" sz="1000" dirty="0">
              <a:solidFill>
                <a:schemeClr val="dk1"/>
              </a:solidFill>
              <a:latin typeface="Calibri"/>
              <a:cs typeface="Calibri"/>
            </a:endParaRPr>
          </a:p>
          <a:p>
            <a:pPr marL="0" lvl="0" indent="0">
              <a:buFont typeface="Arial"/>
              <a:buNone/>
            </a:pPr>
            <a:r>
              <a:rPr lang="es-PE" sz="1000" dirty="0">
                <a:solidFill>
                  <a:schemeClr val="dk1"/>
                </a:solidFill>
                <a:latin typeface="Calibri"/>
                <a:cs typeface="Calibri"/>
                <a:sym typeface="Consolas"/>
              </a:rPr>
              <a:t>        'message' =&gt; 'No se recibieron datos válidos'</a:t>
            </a:r>
            <a:endParaRPr lang="es-PE" sz="1000" dirty="0">
              <a:solidFill>
                <a:schemeClr val="dk1"/>
              </a:solidFill>
              <a:latin typeface="Calibri"/>
              <a:cs typeface="Calibri"/>
            </a:endParaRPr>
          </a:p>
          <a:p>
            <a:pPr marL="0" lvl="0" indent="0">
              <a:buFont typeface="Arial"/>
              <a:buNone/>
            </a:pPr>
            <a:r>
              <a:rPr lang="es-PE" sz="1000" dirty="0">
                <a:solidFill>
                  <a:schemeClr val="dk1"/>
                </a:solidFill>
                <a:latin typeface="Calibri"/>
                <a:cs typeface="Calibri"/>
                <a:sym typeface="Consolas"/>
              </a:rPr>
              <a:t>    ];</a:t>
            </a:r>
            <a:endParaRPr lang="es-PE" sz="1000" dirty="0">
              <a:solidFill>
                <a:schemeClr val="dk1"/>
              </a:solidFill>
              <a:latin typeface="Calibri"/>
              <a:cs typeface="Calibri"/>
            </a:endParaRPr>
          </a:p>
          <a:p>
            <a:pPr marL="0" lvl="0" indent="0">
              <a:buFont typeface="Arial"/>
              <a:buNone/>
            </a:pPr>
            <a:r>
              <a:rPr lang="es-PE" sz="1000" dirty="0">
                <a:solidFill>
                  <a:schemeClr val="dk1"/>
                </a:solidFill>
                <a:latin typeface="Calibri"/>
                <a:cs typeface="Calibri"/>
                <a:sym typeface="Consolas"/>
              </a:rPr>
              <a:t>    echo json_encode($response);</a:t>
            </a:r>
            <a:endParaRPr lang="es-PE" sz="1000" dirty="0">
              <a:solidFill>
                <a:schemeClr val="dk1"/>
              </a:solidFill>
              <a:latin typeface="Calibri"/>
              <a:cs typeface="Calibri"/>
            </a:endParaRPr>
          </a:p>
          <a:p>
            <a:pPr marL="0" lvl="0" indent="0">
              <a:buFont typeface="Arial"/>
              <a:buNone/>
            </a:pPr>
            <a:r>
              <a:rPr lang="es-PE" sz="1000" dirty="0">
                <a:solidFill>
                  <a:schemeClr val="dk1"/>
                </a:solidFill>
                <a:latin typeface="Calibri"/>
                <a:cs typeface="Calibri"/>
                <a:sym typeface="Consolas"/>
              </a:rPr>
              <a:t>}</a:t>
            </a:r>
            <a:endParaRPr lang="es-PE" sz="1000" dirty="0">
              <a:solidFill>
                <a:schemeClr val="dk1"/>
              </a:solidFill>
              <a:latin typeface="Calibri"/>
              <a:cs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5" name="Google Shape;127;p5">
            <a:extLst>
              <a:ext uri="{FF2B5EF4-FFF2-40B4-BE49-F238E27FC236}">
                <a16:creationId xmlns:a16="http://schemas.microsoft.com/office/drawing/2014/main" id="{06FEF8DE-EA67-2447-A32A-28FFF9D5D1CB}"/>
              </a:ext>
            </a:extLst>
          </p:cNvPr>
          <p:cNvSpPr/>
          <p:nvPr/>
        </p:nvSpPr>
        <p:spPr>
          <a:xfrm>
            <a:off x="503237" y="385368"/>
            <a:ext cx="7716203" cy="332399"/>
          </a:xfrm>
          <a:prstGeom prst="rect">
            <a:avLst/>
          </a:prstGeom>
          <a:noFill/>
          <a:ln>
            <a:noFill/>
          </a:ln>
        </p:spPr>
        <p:txBody>
          <a:bodyPr spcFirstLastPara="1" wrap="square" lIns="0" tIns="0" rIns="0" bIns="0" anchor="b" anchorCtr="0">
            <a:spAutoFit/>
          </a:bodyPr>
          <a:lstStyle/>
          <a:p>
            <a:pPr>
              <a:lnSpc>
                <a:spcPct val="90000"/>
              </a:lnSpc>
            </a:pPr>
            <a:r>
              <a:rPr lang="es-PE" sz="1000" b="1" dirty="0">
                <a:solidFill>
                  <a:srgbClr val="7F7F7F"/>
                </a:solidFill>
                <a:latin typeface="Calibri"/>
                <a:ea typeface="Calibri"/>
                <a:cs typeface="Calibri"/>
                <a:sym typeface="Calibri"/>
              </a:rPr>
              <a:t>+ </a:t>
            </a:r>
            <a:r>
              <a:rPr lang="es-PE" sz="1000" dirty="0">
                <a:solidFill>
                  <a:srgbClr val="A5A5A5"/>
                </a:solidFill>
                <a:latin typeface="Calibri"/>
                <a:cs typeface="Calibri"/>
                <a:sym typeface="Calibri"/>
              </a:rPr>
              <a:t>ENVÍO DE DATOS JSON AL SERVICIO WEB</a:t>
            </a:r>
          </a:p>
          <a:p>
            <a:pPr>
              <a:lnSpc>
                <a:spcPct val="90000"/>
              </a:lnSpc>
            </a:pPr>
            <a:endParaRPr dirty="0"/>
          </a:p>
        </p:txBody>
      </p:sp>
      <p:sp>
        <p:nvSpPr>
          <p:cNvPr id="6" name="Google Shape;1268;p77">
            <a:extLst>
              <a:ext uri="{FF2B5EF4-FFF2-40B4-BE49-F238E27FC236}">
                <a16:creationId xmlns:a16="http://schemas.microsoft.com/office/drawing/2014/main" id="{01C4A0DE-950A-F44E-8FD6-3426973445D8}"/>
              </a:ext>
            </a:extLst>
          </p:cNvPr>
          <p:cNvSpPr txBox="1"/>
          <p:nvPr/>
        </p:nvSpPr>
        <p:spPr>
          <a:xfrm>
            <a:off x="507356" y="916931"/>
            <a:ext cx="7507225" cy="2215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rgbClr val="000000"/>
              </a:buClr>
              <a:buSzPts val="1600"/>
              <a:buFont typeface="Calibri"/>
              <a:buNone/>
            </a:pPr>
            <a:r>
              <a:rPr lang="es-PE" sz="1600" b="1" i="0" u="none" strike="noStrike" cap="none" dirty="0">
                <a:solidFill>
                  <a:srgbClr val="000000"/>
                </a:solidFill>
                <a:latin typeface="Calibri"/>
                <a:ea typeface="Calibri"/>
                <a:cs typeface="Calibri"/>
                <a:sym typeface="Calibri"/>
              </a:rPr>
              <a:t>SI SON VARIAS FILAS DE DATOS QUE SE RECIBE</a:t>
            </a:r>
            <a:r>
              <a:rPr lang="es-PE" sz="1600" b="1" dirty="0">
                <a:solidFill>
                  <a:srgbClr val="000000"/>
                </a:solidFill>
                <a:latin typeface="Calibri"/>
                <a:ea typeface="Calibri"/>
                <a:cs typeface="Calibri"/>
                <a:sym typeface="Calibri"/>
              </a:rPr>
              <a:t>N</a:t>
            </a:r>
            <a:endParaRPr lang="es-PE" sz="1200" b="0" i="0" u="none" strike="noStrike" cap="none" dirty="0">
              <a:solidFill>
                <a:srgbClr val="000000"/>
              </a:solidFill>
              <a:latin typeface="Calibri"/>
              <a:ea typeface="Calibri"/>
              <a:cs typeface="Calibri"/>
              <a:sym typeface="Calibri"/>
            </a:endParaRPr>
          </a:p>
        </p:txBody>
      </p:sp>
      <p:sp>
        <p:nvSpPr>
          <p:cNvPr id="7" name="Google Shape;1269;p77">
            <a:extLst>
              <a:ext uri="{FF2B5EF4-FFF2-40B4-BE49-F238E27FC236}">
                <a16:creationId xmlns:a16="http://schemas.microsoft.com/office/drawing/2014/main" id="{38B49C4A-D79E-3A43-B0D0-7503D9D1F5F5}"/>
              </a:ext>
            </a:extLst>
          </p:cNvPr>
          <p:cNvSpPr txBox="1"/>
          <p:nvPr/>
        </p:nvSpPr>
        <p:spPr>
          <a:xfrm>
            <a:off x="503238" y="1236663"/>
            <a:ext cx="7916862" cy="4094499"/>
          </a:xfrm>
          <a:prstGeom prst="rect">
            <a:avLst/>
          </a:prstGeom>
          <a:solidFill>
            <a:srgbClr val="F2F2F2"/>
          </a:solidFill>
          <a:ln>
            <a:noFill/>
          </a:ln>
        </p:spPr>
        <p:txBody>
          <a:bodyPr spcFirstLastPara="1" wrap="square" lIns="91425" tIns="46800" rIns="91425" bIns="0" anchor="t" anchorCtr="0">
            <a:spAutoFit/>
          </a:bodyPr>
          <a:lstStyle/>
          <a:p>
            <a:r>
              <a:rPr lang="es-PE" sz="1000" dirty="0">
                <a:solidFill>
                  <a:schemeClr val="dk1"/>
                </a:solidFill>
                <a:latin typeface="Calibri"/>
                <a:cs typeface="Calibri"/>
                <a:sym typeface="Consolas"/>
              </a:rPr>
              <a:t>$json = file_get_contents('php://input');</a:t>
            </a:r>
            <a:endParaRPr lang="es-PE" sz="1000" dirty="0">
              <a:solidFill>
                <a:schemeClr val="dk1"/>
              </a:solidFill>
              <a:latin typeface="Calibri"/>
              <a:cs typeface="Calibri"/>
            </a:endParaRPr>
          </a:p>
          <a:p>
            <a:r>
              <a:rPr lang="es-PE" sz="1000" dirty="0">
                <a:solidFill>
                  <a:schemeClr val="dk1"/>
                </a:solidFill>
                <a:latin typeface="Calibri"/>
                <a:cs typeface="Calibri"/>
                <a:sym typeface="Consolas"/>
              </a:rPr>
              <a:t>$data = json_decode($json, true);</a:t>
            </a:r>
            <a:endParaRPr lang="es-PE" sz="1000" dirty="0">
              <a:solidFill>
                <a:schemeClr val="dk1"/>
              </a:solidFill>
              <a:latin typeface="Calibri"/>
              <a:cs typeface="Calibri"/>
            </a:endParaRPr>
          </a:p>
          <a:p>
            <a:r>
              <a:rPr lang="es-PE" sz="1000" dirty="0">
                <a:solidFill>
                  <a:schemeClr val="dk1"/>
                </a:solidFill>
                <a:latin typeface="Calibri"/>
                <a:cs typeface="Calibri"/>
                <a:sym typeface="Consolas"/>
              </a:rPr>
              <a:t>if ($data &amp;&amp; is_array($data)) {</a:t>
            </a:r>
            <a:endParaRPr lang="es-PE" sz="1000" dirty="0">
              <a:solidFill>
                <a:schemeClr val="dk1"/>
              </a:solidFill>
              <a:latin typeface="Calibri"/>
              <a:cs typeface="Calibri"/>
            </a:endParaRPr>
          </a:p>
          <a:p>
            <a:r>
              <a:rPr lang="es-PE" sz="1000" dirty="0">
                <a:solidFill>
                  <a:schemeClr val="dk1"/>
                </a:solidFill>
                <a:latin typeface="Calibri"/>
                <a:cs typeface="Calibri"/>
                <a:sym typeface="Consolas"/>
              </a:rPr>
              <a:t>    // Iterar sobre cada fila de datos</a:t>
            </a:r>
            <a:endParaRPr lang="es-PE" sz="1000" dirty="0">
              <a:solidFill>
                <a:schemeClr val="dk1"/>
              </a:solidFill>
              <a:latin typeface="Calibri"/>
              <a:cs typeface="Calibri"/>
            </a:endParaRPr>
          </a:p>
          <a:p>
            <a:r>
              <a:rPr lang="es-PE" sz="1000" dirty="0">
                <a:solidFill>
                  <a:schemeClr val="dk1"/>
                </a:solidFill>
                <a:latin typeface="Calibri"/>
                <a:cs typeface="Calibri"/>
                <a:sym typeface="Consolas"/>
              </a:rPr>
              <a:t>    foreach ($data as $producto) {</a:t>
            </a:r>
            <a:endParaRPr lang="es-PE" sz="1000" dirty="0">
              <a:solidFill>
                <a:schemeClr val="dk1"/>
              </a:solidFill>
              <a:latin typeface="Calibri"/>
              <a:cs typeface="Calibri"/>
            </a:endParaRPr>
          </a:p>
          <a:p>
            <a:r>
              <a:rPr lang="es-PE" sz="1000" dirty="0">
                <a:solidFill>
                  <a:schemeClr val="dk1"/>
                </a:solidFill>
                <a:latin typeface="Calibri"/>
                <a:cs typeface="Calibri"/>
                <a:sym typeface="Consolas"/>
              </a:rPr>
              <a:t>        $idproducto = $producto['idproducto'];</a:t>
            </a:r>
            <a:endParaRPr lang="es-PE" sz="1000" dirty="0">
              <a:solidFill>
                <a:schemeClr val="dk1"/>
              </a:solidFill>
              <a:latin typeface="Calibri"/>
              <a:cs typeface="Calibri"/>
            </a:endParaRPr>
          </a:p>
          <a:p>
            <a:r>
              <a:rPr lang="es-PE" sz="1000" dirty="0">
                <a:solidFill>
                  <a:schemeClr val="dk1"/>
                </a:solidFill>
                <a:latin typeface="Calibri"/>
                <a:cs typeface="Calibri"/>
                <a:sym typeface="Consolas"/>
              </a:rPr>
              <a:t>        $nombre = $producto['nombre'];</a:t>
            </a:r>
            <a:endParaRPr lang="es-PE" sz="1000" dirty="0">
              <a:solidFill>
                <a:schemeClr val="dk1"/>
              </a:solidFill>
              <a:latin typeface="Calibri"/>
              <a:cs typeface="Calibri"/>
            </a:endParaRPr>
          </a:p>
          <a:p>
            <a:r>
              <a:rPr lang="es-PE" sz="1000" dirty="0">
                <a:solidFill>
                  <a:schemeClr val="dk1"/>
                </a:solidFill>
                <a:latin typeface="Calibri"/>
                <a:cs typeface="Calibri"/>
                <a:sym typeface="Consolas"/>
              </a:rPr>
              <a:t>        $precio = $producto['precio'];</a:t>
            </a:r>
            <a:endParaRPr lang="es-PE" sz="1000" dirty="0">
              <a:solidFill>
                <a:schemeClr val="dk1"/>
              </a:solidFill>
              <a:latin typeface="Calibri"/>
              <a:cs typeface="Calibri"/>
            </a:endParaRPr>
          </a:p>
          <a:p>
            <a:r>
              <a:rPr lang="es-PE" sz="1000" dirty="0">
                <a:solidFill>
                  <a:schemeClr val="dk1"/>
                </a:solidFill>
                <a:latin typeface="Calibri"/>
                <a:cs typeface="Calibri"/>
                <a:sym typeface="Consolas"/>
              </a:rPr>
              <a:t>        $cantidad = $producto['cantidad'];</a:t>
            </a:r>
            <a:endParaRPr lang="es-PE" sz="1000" dirty="0">
              <a:solidFill>
                <a:schemeClr val="dk1"/>
              </a:solidFill>
              <a:latin typeface="Calibri"/>
              <a:cs typeface="Calibri"/>
            </a:endParaRPr>
          </a:p>
          <a:p>
            <a:r>
              <a:rPr lang="es-PE" sz="1000" dirty="0">
                <a:solidFill>
                  <a:schemeClr val="dk1"/>
                </a:solidFill>
                <a:latin typeface="Calibri"/>
                <a:cs typeface="Calibri"/>
                <a:sym typeface="Consolas"/>
              </a:rPr>
              <a:t>        // Aquí podrías realizar operaciones como insertar en la base de datos, etc.</a:t>
            </a:r>
            <a:endParaRPr lang="es-PE" sz="1000" dirty="0">
              <a:solidFill>
                <a:schemeClr val="dk1"/>
              </a:solidFill>
              <a:latin typeface="Calibri"/>
              <a:cs typeface="Calibri"/>
            </a:endParaRPr>
          </a:p>
          <a:p>
            <a:r>
              <a:rPr lang="es-PE" sz="1000" dirty="0">
                <a:solidFill>
                  <a:schemeClr val="dk1"/>
                </a:solidFill>
                <a:latin typeface="Calibri"/>
                <a:cs typeface="Calibri"/>
                <a:sym typeface="Consolas"/>
              </a:rPr>
              <a:t>}</a:t>
            </a:r>
            <a:endParaRPr lang="es-PE" sz="1000" dirty="0">
              <a:solidFill>
                <a:schemeClr val="dk1"/>
              </a:solidFill>
              <a:latin typeface="Calibri"/>
              <a:cs typeface="Calibri"/>
            </a:endParaRPr>
          </a:p>
          <a:p>
            <a:r>
              <a:rPr lang="es-PE" sz="1000" dirty="0">
                <a:solidFill>
                  <a:schemeClr val="dk1"/>
                </a:solidFill>
                <a:latin typeface="Calibri"/>
                <a:cs typeface="Calibri"/>
                <a:sym typeface="Consolas"/>
              </a:rPr>
              <a:t>    // Preparar una respuesta JSON</a:t>
            </a:r>
            <a:endParaRPr lang="es-PE" sz="1000" dirty="0">
              <a:solidFill>
                <a:schemeClr val="dk1"/>
              </a:solidFill>
              <a:latin typeface="Calibri"/>
              <a:cs typeface="Calibri"/>
            </a:endParaRPr>
          </a:p>
          <a:p>
            <a:r>
              <a:rPr lang="es-PE" sz="1000" dirty="0">
                <a:solidFill>
                  <a:schemeClr val="dk1"/>
                </a:solidFill>
                <a:latin typeface="Calibri"/>
                <a:cs typeface="Calibri"/>
                <a:sym typeface="Consolas"/>
              </a:rPr>
              <a:t>    $response = [</a:t>
            </a:r>
            <a:endParaRPr lang="es-PE" sz="1000" dirty="0">
              <a:solidFill>
                <a:schemeClr val="dk1"/>
              </a:solidFill>
              <a:latin typeface="Calibri"/>
              <a:cs typeface="Calibri"/>
            </a:endParaRPr>
          </a:p>
          <a:p>
            <a:r>
              <a:rPr lang="es-PE" sz="1000" dirty="0">
                <a:solidFill>
                  <a:schemeClr val="dk1"/>
                </a:solidFill>
                <a:latin typeface="Calibri"/>
                <a:cs typeface="Calibri"/>
                <a:sym typeface="Consolas"/>
              </a:rPr>
              <a:t>        'status' =&gt; 'success',</a:t>
            </a:r>
            <a:endParaRPr lang="es-PE" sz="1000" dirty="0">
              <a:solidFill>
                <a:schemeClr val="dk1"/>
              </a:solidFill>
              <a:latin typeface="Calibri"/>
              <a:cs typeface="Calibri"/>
            </a:endParaRPr>
          </a:p>
          <a:p>
            <a:r>
              <a:rPr lang="es-PE" sz="1000" dirty="0">
                <a:solidFill>
                  <a:schemeClr val="dk1"/>
                </a:solidFill>
                <a:latin typeface="Calibri"/>
                <a:cs typeface="Calibri"/>
                <a:sym typeface="Consolas"/>
              </a:rPr>
              <a:t>        'message' =&gt; 'Datos recibidos y procesados correctamente',</a:t>
            </a:r>
            <a:endParaRPr lang="es-PE" sz="1000" dirty="0">
              <a:solidFill>
                <a:schemeClr val="dk1"/>
              </a:solidFill>
              <a:latin typeface="Calibri"/>
              <a:cs typeface="Calibri"/>
            </a:endParaRPr>
          </a:p>
          <a:p>
            <a:r>
              <a:rPr lang="es-PE" sz="1000" dirty="0">
                <a:solidFill>
                  <a:schemeClr val="dk1"/>
                </a:solidFill>
                <a:latin typeface="Calibri"/>
                <a:cs typeface="Calibri"/>
                <a:sym typeface="Consolas"/>
              </a:rPr>
              <a:t>        'data' =&gt; $data</a:t>
            </a:r>
            <a:endParaRPr lang="es-PE" sz="1000" dirty="0">
              <a:solidFill>
                <a:schemeClr val="dk1"/>
              </a:solidFill>
              <a:latin typeface="Calibri"/>
              <a:cs typeface="Calibri"/>
            </a:endParaRPr>
          </a:p>
          <a:p>
            <a:r>
              <a:rPr lang="es-PE" sz="1000" dirty="0">
                <a:solidFill>
                  <a:schemeClr val="dk1"/>
                </a:solidFill>
                <a:latin typeface="Calibri"/>
                <a:cs typeface="Calibri"/>
                <a:sym typeface="Consolas"/>
              </a:rPr>
              <a:t>    ];</a:t>
            </a:r>
            <a:endParaRPr lang="es-PE" sz="1000" dirty="0">
              <a:solidFill>
                <a:schemeClr val="dk1"/>
              </a:solidFill>
              <a:latin typeface="Calibri"/>
              <a:cs typeface="Calibri"/>
            </a:endParaRPr>
          </a:p>
          <a:p>
            <a:r>
              <a:rPr lang="es-PE" sz="1000" dirty="0">
                <a:solidFill>
                  <a:schemeClr val="dk1"/>
                </a:solidFill>
                <a:latin typeface="Calibri"/>
                <a:cs typeface="Calibri"/>
                <a:sym typeface="Consolas"/>
              </a:rPr>
              <a:t>    echo json_encode($response);</a:t>
            </a:r>
            <a:endParaRPr lang="es-PE" sz="1000" dirty="0">
              <a:solidFill>
                <a:schemeClr val="dk1"/>
              </a:solidFill>
              <a:latin typeface="Calibri"/>
              <a:cs typeface="Calibri"/>
            </a:endParaRPr>
          </a:p>
          <a:p>
            <a:r>
              <a:rPr lang="es-PE" sz="1000" dirty="0">
                <a:solidFill>
                  <a:schemeClr val="dk1"/>
                </a:solidFill>
                <a:latin typeface="Calibri"/>
                <a:cs typeface="Calibri"/>
                <a:sym typeface="Consolas"/>
              </a:rPr>
              <a:t>} else {</a:t>
            </a:r>
            <a:endParaRPr lang="es-PE" sz="1000" dirty="0">
              <a:solidFill>
                <a:schemeClr val="dk1"/>
              </a:solidFill>
              <a:latin typeface="Calibri"/>
              <a:cs typeface="Calibri"/>
            </a:endParaRPr>
          </a:p>
          <a:p>
            <a:r>
              <a:rPr lang="es-PE" sz="1000" dirty="0">
                <a:solidFill>
                  <a:schemeClr val="dk1"/>
                </a:solidFill>
                <a:latin typeface="Calibri"/>
                <a:cs typeface="Calibri"/>
                <a:sym typeface="Consolas"/>
              </a:rPr>
              <a:t>    // Manejo de errores</a:t>
            </a:r>
            <a:endParaRPr lang="es-PE" sz="1000" dirty="0">
              <a:solidFill>
                <a:schemeClr val="dk1"/>
              </a:solidFill>
              <a:latin typeface="Calibri"/>
              <a:cs typeface="Calibri"/>
            </a:endParaRPr>
          </a:p>
          <a:p>
            <a:r>
              <a:rPr lang="es-PE" sz="1000" dirty="0">
                <a:solidFill>
                  <a:schemeClr val="dk1"/>
                </a:solidFill>
                <a:latin typeface="Calibri"/>
                <a:cs typeface="Calibri"/>
                <a:sym typeface="Consolas"/>
              </a:rPr>
              <a:t>    $response = [</a:t>
            </a:r>
            <a:endParaRPr lang="es-PE" sz="1000" dirty="0">
              <a:solidFill>
                <a:schemeClr val="dk1"/>
              </a:solidFill>
              <a:latin typeface="Calibri"/>
              <a:cs typeface="Calibri"/>
            </a:endParaRPr>
          </a:p>
          <a:p>
            <a:r>
              <a:rPr lang="es-PE" sz="1000" dirty="0">
                <a:solidFill>
                  <a:schemeClr val="dk1"/>
                </a:solidFill>
                <a:latin typeface="Calibri"/>
                <a:cs typeface="Calibri"/>
                <a:sym typeface="Consolas"/>
              </a:rPr>
              <a:t>        'status' =&gt; 'error',</a:t>
            </a:r>
            <a:endParaRPr lang="es-PE" sz="1000" dirty="0">
              <a:solidFill>
                <a:schemeClr val="dk1"/>
              </a:solidFill>
              <a:latin typeface="Calibri"/>
              <a:cs typeface="Calibri"/>
            </a:endParaRPr>
          </a:p>
          <a:p>
            <a:r>
              <a:rPr lang="es-PE" sz="1000" dirty="0">
                <a:solidFill>
                  <a:schemeClr val="dk1"/>
                </a:solidFill>
                <a:latin typeface="Calibri"/>
                <a:cs typeface="Calibri"/>
                <a:sym typeface="Consolas"/>
              </a:rPr>
              <a:t>        'message' =&gt; 'No se recibieron datos válidos'</a:t>
            </a:r>
            <a:endParaRPr lang="es-PE" sz="1000" dirty="0">
              <a:solidFill>
                <a:schemeClr val="dk1"/>
              </a:solidFill>
              <a:latin typeface="Calibri"/>
              <a:cs typeface="Calibri"/>
            </a:endParaRPr>
          </a:p>
          <a:p>
            <a:r>
              <a:rPr lang="es-PE" sz="1000" dirty="0">
                <a:solidFill>
                  <a:schemeClr val="dk1"/>
                </a:solidFill>
                <a:latin typeface="Calibri"/>
                <a:cs typeface="Calibri"/>
                <a:sym typeface="Consolas"/>
              </a:rPr>
              <a:t>    ];</a:t>
            </a:r>
            <a:endParaRPr lang="es-PE" sz="1000" dirty="0">
              <a:solidFill>
                <a:schemeClr val="dk1"/>
              </a:solidFill>
              <a:latin typeface="Calibri"/>
              <a:cs typeface="Calibri"/>
            </a:endParaRPr>
          </a:p>
          <a:p>
            <a:r>
              <a:rPr lang="es-PE" sz="1000" dirty="0">
                <a:solidFill>
                  <a:schemeClr val="dk1"/>
                </a:solidFill>
                <a:latin typeface="Calibri"/>
                <a:cs typeface="Calibri"/>
                <a:sym typeface="Consolas"/>
              </a:rPr>
              <a:t>    echo json_encode($response);</a:t>
            </a:r>
            <a:endParaRPr lang="es-PE" sz="1000" dirty="0">
              <a:solidFill>
                <a:schemeClr val="dk1"/>
              </a:solidFill>
              <a:latin typeface="Calibri"/>
              <a:cs typeface="Calibri"/>
            </a:endParaRPr>
          </a:p>
          <a:p>
            <a:r>
              <a:rPr lang="es-PE" sz="1000" dirty="0">
                <a:solidFill>
                  <a:schemeClr val="dk1"/>
                </a:solidFill>
                <a:latin typeface="Calibri"/>
                <a:cs typeface="Calibri"/>
                <a:sym typeface="Consolas"/>
              </a:rPr>
              <a:t>}</a:t>
            </a:r>
            <a:endParaRPr lang="es-PE" sz="1000" dirty="0">
              <a:solidFill>
                <a:schemeClr val="dk1"/>
              </a:solidFill>
              <a:latin typeface="Calibri"/>
              <a:cs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443;p89">
            <a:extLst>
              <a:ext uri="{FF2B5EF4-FFF2-40B4-BE49-F238E27FC236}">
                <a16:creationId xmlns:a16="http://schemas.microsoft.com/office/drawing/2014/main" id="{DB040BF5-3C0A-AA1F-2C49-337F98EEB9DB}"/>
              </a:ext>
            </a:extLst>
          </p:cNvPr>
          <p:cNvSpPr/>
          <p:nvPr/>
        </p:nvSpPr>
        <p:spPr>
          <a:xfrm>
            <a:off x="0" y="0"/>
            <a:ext cx="9144000" cy="5715000"/>
          </a:xfrm>
          <a:prstGeom prst="rect">
            <a:avLst/>
          </a:prstGeom>
          <a:solidFill>
            <a:srgbClr val="654E9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8" name="Google Shape;1444;p89">
            <a:extLst>
              <a:ext uri="{FF2B5EF4-FFF2-40B4-BE49-F238E27FC236}">
                <a16:creationId xmlns:a16="http://schemas.microsoft.com/office/drawing/2014/main" id="{9F8480B2-D4E6-B536-5C71-D6AA61A28CFC}"/>
              </a:ext>
            </a:extLst>
          </p:cNvPr>
          <p:cNvGrpSpPr/>
          <p:nvPr/>
        </p:nvGrpSpPr>
        <p:grpSpPr>
          <a:xfrm>
            <a:off x="2506315" y="2194222"/>
            <a:ext cx="4581728" cy="1326557"/>
            <a:chOff x="2403187" y="2211377"/>
            <a:chExt cx="4581728" cy="1326557"/>
          </a:xfrm>
        </p:grpSpPr>
        <p:sp>
          <p:nvSpPr>
            <p:cNvPr id="9" name="Google Shape;1445;p89">
              <a:extLst>
                <a:ext uri="{FF2B5EF4-FFF2-40B4-BE49-F238E27FC236}">
                  <a16:creationId xmlns:a16="http://schemas.microsoft.com/office/drawing/2014/main" id="{CDE0AB2D-C01A-9633-6D4F-BD139E3D85A2}"/>
                </a:ext>
              </a:extLst>
            </p:cNvPr>
            <p:cNvSpPr txBox="1"/>
            <p:nvPr/>
          </p:nvSpPr>
          <p:spPr>
            <a:xfrm>
              <a:off x="2403187" y="2540738"/>
              <a:ext cx="4581728" cy="997196"/>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s-PE" sz="3600" dirty="0">
                  <a:solidFill>
                    <a:schemeClr val="lt1"/>
                  </a:solidFill>
                  <a:latin typeface="Graphik Regular" panose="020B0503030202060203" pitchFamily="34" charset="77"/>
                  <a:sym typeface="Arial"/>
                </a:rPr>
                <a:t>CONCLUSIONES</a:t>
              </a:r>
              <a:br>
                <a:rPr lang="es-PE" sz="3600" dirty="0">
                  <a:solidFill>
                    <a:schemeClr val="lt1"/>
                  </a:solidFill>
                  <a:latin typeface="Graphik Regular" panose="020B0503030202060203" pitchFamily="34" charset="77"/>
                  <a:sym typeface="Arial"/>
                </a:rPr>
              </a:br>
              <a:r>
                <a:rPr lang="es-PE" sz="3600" b="1" dirty="0">
                  <a:solidFill>
                    <a:schemeClr val="lt1"/>
                  </a:solidFill>
                  <a:latin typeface="Graphik Bold" panose="020B0503030202060203" pitchFamily="34" charset="77"/>
                  <a:sym typeface="Arial"/>
                </a:rPr>
                <a:t>MÁS REFERENCIAS</a:t>
              </a:r>
              <a:endParaRPr b="1" dirty="0">
                <a:latin typeface="Graphik Bold" panose="020B0503030202060203" pitchFamily="34" charset="77"/>
              </a:endParaRPr>
            </a:p>
          </p:txBody>
        </p:sp>
        <p:pic>
          <p:nvPicPr>
            <p:cNvPr id="10" name="Google Shape;1446;p89">
              <a:extLst>
                <a:ext uri="{FF2B5EF4-FFF2-40B4-BE49-F238E27FC236}">
                  <a16:creationId xmlns:a16="http://schemas.microsoft.com/office/drawing/2014/main" id="{4E391404-749E-FD78-C7C2-D31E2C2E281E}"/>
                </a:ext>
              </a:extLst>
            </p:cNvPr>
            <p:cNvPicPr preferRelativeResize="0"/>
            <p:nvPr/>
          </p:nvPicPr>
          <p:blipFill rotWithShape="1">
            <a:blip r:embed="rId2">
              <a:alphaModFix/>
            </a:blip>
            <a:srcRect/>
            <a:stretch/>
          </p:blipFill>
          <p:spPr>
            <a:xfrm>
              <a:off x="2425491" y="2211377"/>
              <a:ext cx="202176" cy="208211"/>
            </a:xfrm>
            <a:prstGeom prst="rect">
              <a:avLst/>
            </a:prstGeom>
            <a:noFill/>
            <a:ln>
              <a:noFill/>
            </a:ln>
          </p:spPr>
        </p:pic>
      </p:grpSp>
      <p:pic>
        <p:nvPicPr>
          <p:cNvPr id="11" name="Google Shape;1447;p89">
            <a:extLst>
              <a:ext uri="{FF2B5EF4-FFF2-40B4-BE49-F238E27FC236}">
                <a16:creationId xmlns:a16="http://schemas.microsoft.com/office/drawing/2014/main" id="{40FD4207-1BFE-D238-C5A0-1CEA801C5611}"/>
              </a:ext>
            </a:extLst>
          </p:cNvPr>
          <p:cNvPicPr preferRelativeResize="0"/>
          <p:nvPr/>
        </p:nvPicPr>
        <p:blipFill rotWithShape="1">
          <a:blip r:embed="rId3">
            <a:alphaModFix/>
          </a:blip>
          <a:srcRect/>
          <a:stretch/>
        </p:blipFill>
        <p:spPr>
          <a:xfrm>
            <a:off x="-1253" y="946969"/>
            <a:ext cx="2072214" cy="3898064"/>
          </a:xfrm>
          <a:prstGeom prst="rect">
            <a:avLst/>
          </a:prstGeom>
          <a:noFill/>
          <a:ln>
            <a:noFill/>
          </a:ln>
        </p:spPr>
      </p:pic>
    </p:spTree>
    <p:extLst>
      <p:ext uri="{BB962C8B-B14F-4D97-AF65-F5344CB8AC3E}">
        <p14:creationId xmlns:p14="http://schemas.microsoft.com/office/powerpoint/2010/main" val="5826279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5" name="Google Shape;1453;p90">
            <a:extLst>
              <a:ext uri="{FF2B5EF4-FFF2-40B4-BE49-F238E27FC236}">
                <a16:creationId xmlns:a16="http://schemas.microsoft.com/office/drawing/2014/main" id="{2672B361-DCC3-6F49-8719-68B2E378BCF6}"/>
              </a:ext>
            </a:extLst>
          </p:cNvPr>
          <p:cNvSpPr/>
          <p:nvPr/>
        </p:nvSpPr>
        <p:spPr>
          <a:xfrm>
            <a:off x="301556" y="5321030"/>
            <a:ext cx="8453337" cy="29183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 name="Google Shape;1454;p90">
            <a:extLst>
              <a:ext uri="{FF2B5EF4-FFF2-40B4-BE49-F238E27FC236}">
                <a16:creationId xmlns:a16="http://schemas.microsoft.com/office/drawing/2014/main" id="{E836F132-3C1E-8943-9CE9-7950BA43AB03}"/>
              </a:ext>
            </a:extLst>
          </p:cNvPr>
          <p:cNvSpPr txBox="1"/>
          <p:nvPr/>
        </p:nvSpPr>
        <p:spPr>
          <a:xfrm>
            <a:off x="1279545" y="912813"/>
            <a:ext cx="5705454" cy="1938992"/>
          </a:xfrm>
          <a:prstGeom prst="rect">
            <a:avLst/>
          </a:prstGeom>
          <a:noFill/>
          <a:ln>
            <a:noFill/>
          </a:ln>
        </p:spPr>
        <p:txBody>
          <a:bodyPr spcFirstLastPara="1" wrap="square" lIns="0" tIns="0" rIns="0" bIns="0" anchor="t" anchorCtr="0">
            <a:spAutoFit/>
          </a:bodyPr>
          <a:lstStyle/>
          <a:p>
            <a:pPr marR="0" lvl="0" algn="l" rtl="0">
              <a:lnSpc>
                <a:spcPct val="100000"/>
              </a:lnSpc>
              <a:spcBef>
                <a:spcPts val="0"/>
              </a:spcBef>
              <a:spcAft>
                <a:spcPts val="0"/>
              </a:spcAft>
              <a:buClr>
                <a:srgbClr val="FFFFFF"/>
              </a:buClr>
              <a:buSzPts val="1700"/>
            </a:pPr>
            <a:r>
              <a:rPr lang="es-PE" dirty="0">
                <a:solidFill>
                  <a:schemeClr val="dk1"/>
                </a:solidFill>
                <a:latin typeface="Calibri"/>
                <a:cs typeface="Calibri"/>
                <a:sym typeface="Calibri"/>
              </a:rPr>
              <a:t>En las aplicaciones, ya sea web, móviles y de videojuegos, se emplean módulos de carrito de compras para poder acumular ítems (productos, cursos, selección de personas, etc.).</a:t>
            </a:r>
            <a:endParaRPr lang="es-PE" dirty="0">
              <a:solidFill>
                <a:schemeClr val="dk1"/>
              </a:solidFill>
              <a:latin typeface="Calibri"/>
              <a:cs typeface="Calibri"/>
            </a:endParaRPr>
          </a:p>
          <a:p>
            <a:pPr marL="107950" marR="0" lvl="0" algn="l" rtl="0">
              <a:lnSpc>
                <a:spcPct val="100000"/>
              </a:lnSpc>
              <a:spcBef>
                <a:spcPts val="0"/>
              </a:spcBef>
              <a:spcAft>
                <a:spcPts val="0"/>
              </a:spcAft>
              <a:buClr>
                <a:schemeClr val="dk1"/>
              </a:buClr>
              <a:buSzPts val="1700"/>
            </a:pPr>
            <a:endParaRPr lang="es-PE" dirty="0">
              <a:solidFill>
                <a:schemeClr val="dk1"/>
              </a:solidFill>
              <a:latin typeface="Calibri"/>
              <a:cs typeface="Calibri"/>
              <a:sym typeface="Calibri"/>
            </a:endParaRPr>
          </a:p>
          <a:p>
            <a:pPr marR="0" lvl="0" algn="l" rtl="0">
              <a:lnSpc>
                <a:spcPct val="100000"/>
              </a:lnSpc>
              <a:spcBef>
                <a:spcPts val="0"/>
              </a:spcBef>
              <a:spcAft>
                <a:spcPts val="0"/>
              </a:spcAft>
              <a:buClr>
                <a:srgbClr val="FFFFFF"/>
              </a:buClr>
              <a:buSzPts val="1700"/>
            </a:pPr>
            <a:r>
              <a:rPr lang="es-PE" dirty="0">
                <a:solidFill>
                  <a:schemeClr val="dk1"/>
                </a:solidFill>
                <a:latin typeface="Calibri"/>
                <a:cs typeface="Calibri"/>
                <a:sym typeface="Calibri"/>
              </a:rPr>
              <a:t>Existen diversos métodos en JavaScript para manipular arreglos en los que irán los elementos seleccionados en el carrito.</a:t>
            </a:r>
            <a:endParaRPr lang="es-PE" dirty="0">
              <a:solidFill>
                <a:schemeClr val="dk1"/>
              </a:solidFill>
              <a:latin typeface="Calibri"/>
              <a:cs typeface="Calibri"/>
            </a:endParaRPr>
          </a:p>
          <a:p>
            <a:pPr marL="107950" marR="0" lvl="0" algn="l" rtl="0">
              <a:lnSpc>
                <a:spcPct val="100000"/>
              </a:lnSpc>
              <a:spcBef>
                <a:spcPts val="0"/>
              </a:spcBef>
              <a:spcAft>
                <a:spcPts val="0"/>
              </a:spcAft>
              <a:buClr>
                <a:schemeClr val="dk1"/>
              </a:buClr>
              <a:buSzPts val="1700"/>
            </a:pPr>
            <a:endParaRPr lang="es-PE" dirty="0">
              <a:solidFill>
                <a:schemeClr val="dk1"/>
              </a:solidFill>
              <a:latin typeface="Calibri"/>
              <a:cs typeface="Calibri"/>
              <a:sym typeface="Calibri"/>
            </a:endParaRPr>
          </a:p>
          <a:p>
            <a:pPr marR="0" lvl="0" algn="l" rtl="0">
              <a:lnSpc>
                <a:spcPct val="100000"/>
              </a:lnSpc>
              <a:spcBef>
                <a:spcPts val="0"/>
              </a:spcBef>
              <a:spcAft>
                <a:spcPts val="0"/>
              </a:spcAft>
              <a:buClr>
                <a:srgbClr val="FFFFFF"/>
              </a:buClr>
              <a:buSzPts val="1700"/>
            </a:pPr>
            <a:r>
              <a:rPr lang="es-PE" dirty="0">
                <a:solidFill>
                  <a:schemeClr val="dk1"/>
                </a:solidFill>
                <a:latin typeface="Calibri"/>
                <a:cs typeface="Calibri"/>
                <a:sym typeface="Calibri"/>
              </a:rPr>
              <a:t>Se puede almacenar masivamente datos enviando al servidor varias filas en formato JSON.</a:t>
            </a:r>
            <a:endParaRPr lang="es-PE" dirty="0">
              <a:solidFill>
                <a:schemeClr val="dk1"/>
              </a:solidFill>
              <a:latin typeface="Calibri"/>
              <a:cs typeface="Calibri"/>
            </a:endParaRPr>
          </a:p>
        </p:txBody>
      </p:sp>
      <p:pic>
        <p:nvPicPr>
          <p:cNvPr id="7" name="Google Shape;1455;p90">
            <a:extLst>
              <a:ext uri="{FF2B5EF4-FFF2-40B4-BE49-F238E27FC236}">
                <a16:creationId xmlns:a16="http://schemas.microsoft.com/office/drawing/2014/main" id="{D295189B-FD91-DF4D-BFBF-ADC058ABFDB6}"/>
              </a:ext>
            </a:extLst>
          </p:cNvPr>
          <p:cNvPicPr preferRelativeResize="0"/>
          <p:nvPr/>
        </p:nvPicPr>
        <p:blipFill rotWithShape="1">
          <a:blip r:embed="rId3">
            <a:alphaModFix/>
          </a:blip>
          <a:srcRect/>
          <a:stretch/>
        </p:blipFill>
        <p:spPr>
          <a:xfrm>
            <a:off x="1011260" y="954885"/>
            <a:ext cx="114138" cy="117546"/>
          </a:xfrm>
          <a:prstGeom prst="rect">
            <a:avLst/>
          </a:prstGeom>
          <a:noFill/>
          <a:ln>
            <a:noFill/>
          </a:ln>
        </p:spPr>
      </p:pic>
      <p:pic>
        <p:nvPicPr>
          <p:cNvPr id="8" name="Google Shape;1456;p90">
            <a:extLst>
              <a:ext uri="{FF2B5EF4-FFF2-40B4-BE49-F238E27FC236}">
                <a16:creationId xmlns:a16="http://schemas.microsoft.com/office/drawing/2014/main" id="{74FBA626-83BB-F74E-AF76-B3ADF2674B1B}"/>
              </a:ext>
            </a:extLst>
          </p:cNvPr>
          <p:cNvPicPr preferRelativeResize="0"/>
          <p:nvPr/>
        </p:nvPicPr>
        <p:blipFill rotWithShape="1">
          <a:blip r:embed="rId3">
            <a:alphaModFix/>
          </a:blip>
          <a:srcRect/>
          <a:stretch/>
        </p:blipFill>
        <p:spPr>
          <a:xfrm>
            <a:off x="1011260" y="1835176"/>
            <a:ext cx="114138" cy="117546"/>
          </a:xfrm>
          <a:prstGeom prst="rect">
            <a:avLst/>
          </a:prstGeom>
          <a:noFill/>
          <a:ln>
            <a:noFill/>
          </a:ln>
        </p:spPr>
      </p:pic>
      <p:sp>
        <p:nvSpPr>
          <p:cNvPr id="9" name="Google Shape;1457;p90">
            <a:extLst>
              <a:ext uri="{FF2B5EF4-FFF2-40B4-BE49-F238E27FC236}">
                <a16:creationId xmlns:a16="http://schemas.microsoft.com/office/drawing/2014/main" id="{B3CA1C93-7F7E-7243-BAFB-167DFE5AF0D5}"/>
              </a:ext>
            </a:extLst>
          </p:cNvPr>
          <p:cNvSpPr/>
          <p:nvPr/>
        </p:nvSpPr>
        <p:spPr>
          <a:xfrm>
            <a:off x="8133347" y="163629"/>
            <a:ext cx="808522" cy="75474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0" name="Google Shape;1458;p90">
            <a:extLst>
              <a:ext uri="{FF2B5EF4-FFF2-40B4-BE49-F238E27FC236}">
                <a16:creationId xmlns:a16="http://schemas.microsoft.com/office/drawing/2014/main" id="{84977617-93DE-6C4E-9205-A38881D4786B}"/>
              </a:ext>
            </a:extLst>
          </p:cNvPr>
          <p:cNvPicPr preferRelativeResize="0"/>
          <p:nvPr/>
        </p:nvPicPr>
        <p:blipFill rotWithShape="1">
          <a:blip r:embed="rId4">
            <a:alphaModFix amt="42000"/>
          </a:blip>
          <a:srcRect/>
          <a:stretch/>
        </p:blipFill>
        <p:spPr>
          <a:xfrm>
            <a:off x="6984999" y="3048772"/>
            <a:ext cx="1690689" cy="2185216"/>
          </a:xfrm>
          <a:prstGeom prst="rect">
            <a:avLst/>
          </a:prstGeom>
          <a:noFill/>
          <a:ln>
            <a:noFill/>
          </a:ln>
        </p:spPr>
      </p:pic>
      <p:sp>
        <p:nvSpPr>
          <p:cNvPr id="11" name="Google Shape;1459;p90">
            <a:extLst>
              <a:ext uri="{FF2B5EF4-FFF2-40B4-BE49-F238E27FC236}">
                <a16:creationId xmlns:a16="http://schemas.microsoft.com/office/drawing/2014/main" id="{01D389C2-A386-184D-9A45-60B7BF8E79F3}"/>
              </a:ext>
            </a:extLst>
          </p:cNvPr>
          <p:cNvSpPr/>
          <p:nvPr/>
        </p:nvSpPr>
        <p:spPr>
          <a:xfrm>
            <a:off x="503238" y="376836"/>
            <a:ext cx="2430462" cy="138499"/>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None/>
            </a:pPr>
            <a:r>
              <a:rPr lang="es-PE" sz="1000" b="1" dirty="0">
                <a:solidFill>
                  <a:srgbClr val="7F7F7F"/>
                </a:solidFill>
                <a:latin typeface="Calibri"/>
                <a:ea typeface="Calibri"/>
                <a:cs typeface="Calibri"/>
                <a:sym typeface="Calibri"/>
              </a:rPr>
              <a:t>+ </a:t>
            </a:r>
            <a:r>
              <a:rPr lang="es-PE" sz="1000" dirty="0">
                <a:solidFill>
                  <a:srgbClr val="A5A5A5"/>
                </a:solidFill>
                <a:latin typeface="Calibri"/>
                <a:ea typeface="Calibri"/>
                <a:cs typeface="Calibri"/>
                <a:sym typeface="Calibri"/>
              </a:rPr>
              <a:t>CONCLUSIONES </a:t>
            </a:r>
            <a:endParaRPr dirty="0"/>
          </a:p>
        </p:txBody>
      </p:sp>
      <p:pic>
        <p:nvPicPr>
          <p:cNvPr id="12" name="Google Shape;1456;p90">
            <a:extLst>
              <a:ext uri="{FF2B5EF4-FFF2-40B4-BE49-F238E27FC236}">
                <a16:creationId xmlns:a16="http://schemas.microsoft.com/office/drawing/2014/main" id="{3C9FE096-9BCF-4141-B49F-AB08CBD72CAA}"/>
              </a:ext>
            </a:extLst>
          </p:cNvPr>
          <p:cNvPicPr preferRelativeResize="0"/>
          <p:nvPr/>
        </p:nvPicPr>
        <p:blipFill rotWithShape="1">
          <a:blip r:embed="rId3">
            <a:alphaModFix/>
          </a:blip>
          <a:srcRect/>
          <a:stretch/>
        </p:blipFill>
        <p:spPr>
          <a:xfrm>
            <a:off x="1011260" y="2457268"/>
            <a:ext cx="114138" cy="11754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84;p93">
            <a:extLst>
              <a:ext uri="{FF2B5EF4-FFF2-40B4-BE49-F238E27FC236}">
                <a16:creationId xmlns:a16="http://schemas.microsoft.com/office/drawing/2014/main" id="{FA745A94-EF19-724B-80CD-E0523623A048}"/>
              </a:ext>
            </a:extLst>
          </p:cNvPr>
          <p:cNvSpPr/>
          <p:nvPr/>
        </p:nvSpPr>
        <p:spPr>
          <a:xfrm>
            <a:off x="0" y="0"/>
            <a:ext cx="9144000" cy="5715000"/>
          </a:xfrm>
          <a:prstGeom prst="rect">
            <a:avLst/>
          </a:prstGeom>
          <a:solidFill>
            <a:srgbClr val="8087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 name="Google Shape;1485;p93">
            <a:extLst>
              <a:ext uri="{FF2B5EF4-FFF2-40B4-BE49-F238E27FC236}">
                <a16:creationId xmlns:a16="http://schemas.microsoft.com/office/drawing/2014/main" id="{6BD25A41-616F-B842-97B9-3583D86CEF64}"/>
              </a:ext>
            </a:extLst>
          </p:cNvPr>
          <p:cNvPicPr preferRelativeResize="0"/>
          <p:nvPr/>
        </p:nvPicPr>
        <p:blipFill rotWithShape="1">
          <a:blip r:embed="rId2">
            <a:alphaModFix/>
          </a:blip>
          <a:srcRect/>
          <a:stretch/>
        </p:blipFill>
        <p:spPr>
          <a:xfrm>
            <a:off x="3924199" y="2666298"/>
            <a:ext cx="1295601" cy="386803"/>
          </a:xfrm>
          <a:prstGeom prst="rect">
            <a:avLst/>
          </a:prstGeom>
          <a:noFill/>
          <a:ln>
            <a:noFill/>
          </a:ln>
        </p:spPr>
      </p:pic>
    </p:spTree>
    <p:extLst>
      <p:ext uri="{BB962C8B-B14F-4D97-AF65-F5344CB8AC3E}">
        <p14:creationId xmlns:p14="http://schemas.microsoft.com/office/powerpoint/2010/main" val="2998065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5" name="Google Shape;116;p5">
            <a:extLst>
              <a:ext uri="{FF2B5EF4-FFF2-40B4-BE49-F238E27FC236}">
                <a16:creationId xmlns:a16="http://schemas.microsoft.com/office/drawing/2014/main" id="{147CD3B0-EC1B-984F-8998-CCB1CB084C89}"/>
              </a:ext>
            </a:extLst>
          </p:cNvPr>
          <p:cNvSpPr/>
          <p:nvPr/>
        </p:nvSpPr>
        <p:spPr>
          <a:xfrm>
            <a:off x="6918960" y="5364480"/>
            <a:ext cx="2133600" cy="22445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 name="Google Shape;117;p5">
            <a:extLst>
              <a:ext uri="{FF2B5EF4-FFF2-40B4-BE49-F238E27FC236}">
                <a16:creationId xmlns:a16="http://schemas.microsoft.com/office/drawing/2014/main" id="{57658C3B-B29A-ED47-92E5-4E4722B9CAD9}"/>
              </a:ext>
            </a:extLst>
          </p:cNvPr>
          <p:cNvSpPr txBox="1"/>
          <p:nvPr/>
        </p:nvSpPr>
        <p:spPr>
          <a:xfrm>
            <a:off x="1282298" y="918372"/>
            <a:ext cx="5636662" cy="2886944"/>
          </a:xfrm>
          <a:prstGeom prst="rect">
            <a:avLst/>
          </a:prstGeom>
          <a:noFill/>
          <a:ln>
            <a:noFill/>
          </a:ln>
        </p:spPr>
        <p:txBody>
          <a:bodyPr spcFirstLastPara="1" wrap="square" lIns="0" tIns="0" rIns="0" bIns="0" anchor="t" anchorCtr="0">
            <a:spAutoFit/>
          </a:bodyPr>
          <a:lstStyle/>
          <a:p>
            <a:pPr marR="0" lvl="0" algn="l" rtl="0">
              <a:lnSpc>
                <a:spcPct val="90000"/>
              </a:lnSpc>
              <a:spcBef>
                <a:spcPts val="0"/>
              </a:spcBef>
              <a:spcAft>
                <a:spcPts val="0"/>
              </a:spcAft>
              <a:buClr>
                <a:srgbClr val="000000"/>
              </a:buClr>
              <a:buSzPts val="1600"/>
            </a:pPr>
            <a:r>
              <a:rPr lang="es-PE" dirty="0">
                <a:solidFill>
                  <a:schemeClr val="tx1"/>
                </a:solidFill>
                <a:latin typeface="Calibri"/>
                <a:cs typeface="Calibri"/>
                <a:sym typeface="Calibri"/>
              </a:rPr>
              <a:t>En muchas aplicaciones existe la funcionalidad de carrito de compras. Tanto en una tienda para poder seleccionar varios productos, como en un sistema de matrículas para seleccionar varios cursos. En todas estas situaciones se seleccionan varios ítems.</a:t>
            </a:r>
          </a:p>
          <a:p>
            <a:pPr marL="171450" marR="0" lvl="0" indent="-171450" algn="l" rtl="0">
              <a:lnSpc>
                <a:spcPct val="90000"/>
              </a:lnSpc>
              <a:spcBef>
                <a:spcPts val="0"/>
              </a:spcBef>
              <a:spcAft>
                <a:spcPts val="0"/>
              </a:spcAft>
              <a:buClr>
                <a:srgbClr val="000000"/>
              </a:buClr>
              <a:buSzPts val="1600"/>
              <a:buFont typeface="Arial"/>
              <a:buChar char="•"/>
            </a:pPr>
            <a:endParaRPr lang="es-PE" dirty="0">
              <a:solidFill>
                <a:schemeClr val="tx1"/>
              </a:solidFill>
              <a:latin typeface="Calibri"/>
              <a:cs typeface="Calibri"/>
              <a:sym typeface="Calibri"/>
            </a:endParaRPr>
          </a:p>
          <a:p>
            <a:pPr marL="11725" marR="0" lvl="0" algn="l" rtl="0">
              <a:lnSpc>
                <a:spcPct val="100000"/>
              </a:lnSpc>
              <a:spcBef>
                <a:spcPts val="0"/>
              </a:spcBef>
              <a:spcAft>
                <a:spcPts val="0"/>
              </a:spcAft>
              <a:buClr>
                <a:srgbClr val="000000"/>
              </a:buClr>
              <a:buSzPts val="1600"/>
            </a:pPr>
            <a:r>
              <a:rPr lang="es-PE" dirty="0">
                <a:solidFill>
                  <a:schemeClr val="tx1"/>
                </a:solidFill>
                <a:latin typeface="Calibri"/>
                <a:cs typeface="Calibri"/>
                <a:sym typeface="Calibri"/>
              </a:rPr>
              <a:t>En esta sesión:</a:t>
            </a:r>
          </a:p>
          <a:p>
            <a:pPr marL="11725" marR="0" lvl="0" algn="l" rtl="0">
              <a:lnSpc>
                <a:spcPct val="100000"/>
              </a:lnSpc>
              <a:spcBef>
                <a:spcPts val="0"/>
              </a:spcBef>
              <a:spcAft>
                <a:spcPts val="0"/>
              </a:spcAft>
              <a:buClr>
                <a:srgbClr val="000000"/>
              </a:buClr>
              <a:buSzPts val="1600"/>
            </a:pPr>
            <a:endParaRPr lang="es-PE" dirty="0">
              <a:solidFill>
                <a:schemeClr val="tx1"/>
              </a:solidFill>
              <a:latin typeface="Calibri"/>
              <a:cs typeface="Calibri"/>
            </a:endParaRPr>
          </a:p>
          <a:p>
            <a:pPr marL="177800" indent="-165100">
              <a:buClr>
                <a:srgbClr val="EE4639"/>
              </a:buClr>
              <a:buSzPts val="1400"/>
              <a:buFont typeface="Arial"/>
              <a:buChar char="•"/>
            </a:pPr>
            <a:r>
              <a:rPr lang="es-PE" dirty="0">
                <a:solidFill>
                  <a:schemeClr val="tx1"/>
                </a:solidFill>
                <a:latin typeface="Calibri"/>
                <a:cs typeface="Calibri"/>
                <a:sym typeface="Calibri"/>
              </a:rPr>
              <a:t>Conocerás los procedimientos para seleccionar varios ítems como en un carrito de compras.</a:t>
            </a:r>
          </a:p>
          <a:p>
            <a:pPr marL="177800" indent="-165100">
              <a:buClr>
                <a:srgbClr val="EE4639"/>
              </a:buClr>
              <a:buSzPts val="1400"/>
              <a:buFont typeface="Arial"/>
              <a:buChar char="•"/>
            </a:pPr>
            <a:endParaRPr lang="es-PE" dirty="0">
              <a:solidFill>
                <a:schemeClr val="tx1"/>
              </a:solidFill>
              <a:latin typeface="Calibri"/>
              <a:cs typeface="Calibri"/>
            </a:endParaRPr>
          </a:p>
          <a:p>
            <a:pPr marL="177800" indent="-165100">
              <a:buClr>
                <a:srgbClr val="EE4639"/>
              </a:buClr>
              <a:buSzPts val="1400"/>
              <a:buFont typeface="Arial"/>
              <a:buChar char="•"/>
            </a:pPr>
            <a:r>
              <a:rPr lang="es-PE" dirty="0">
                <a:solidFill>
                  <a:schemeClr val="tx1"/>
                </a:solidFill>
                <a:latin typeface="Calibri"/>
                <a:cs typeface="Calibri"/>
                <a:sym typeface="Calibri"/>
              </a:rPr>
              <a:t>Aprenderás a modificar los elementos seleccionados. </a:t>
            </a:r>
          </a:p>
          <a:p>
            <a:pPr marL="177800" indent="-165100">
              <a:buClr>
                <a:srgbClr val="EE4639"/>
              </a:buClr>
              <a:buSzPts val="1400"/>
              <a:buFont typeface="Arial"/>
              <a:buChar char="•"/>
            </a:pPr>
            <a:endParaRPr lang="es-PE" dirty="0">
              <a:solidFill>
                <a:schemeClr val="tx1"/>
              </a:solidFill>
              <a:latin typeface="Calibri"/>
              <a:cs typeface="Calibri"/>
            </a:endParaRPr>
          </a:p>
          <a:p>
            <a:pPr marL="177800" indent="-165100">
              <a:buClr>
                <a:srgbClr val="EE4639"/>
              </a:buClr>
              <a:buSzPts val="1400"/>
              <a:buFont typeface="Arial"/>
              <a:buChar char="•"/>
            </a:pPr>
            <a:r>
              <a:rPr lang="es-PE" dirty="0">
                <a:solidFill>
                  <a:schemeClr val="tx1"/>
                </a:solidFill>
                <a:latin typeface="Calibri"/>
                <a:cs typeface="Calibri"/>
                <a:sym typeface="Calibri"/>
              </a:rPr>
              <a:t>Entenderás cómo guardar los elementos seleccionados en la base de datos.</a:t>
            </a:r>
            <a:endParaRPr lang="es-PE" dirty="0">
              <a:solidFill>
                <a:schemeClr val="tx1"/>
              </a:solidFill>
              <a:latin typeface="Calibri"/>
              <a:cs typeface="Calibri"/>
            </a:endParaRPr>
          </a:p>
          <a:p>
            <a:pPr marL="171450" marR="0" lvl="0" indent="-171450" algn="l" rtl="0">
              <a:lnSpc>
                <a:spcPct val="90000"/>
              </a:lnSpc>
              <a:spcBef>
                <a:spcPts val="0"/>
              </a:spcBef>
              <a:spcAft>
                <a:spcPts val="0"/>
              </a:spcAft>
              <a:buClr>
                <a:srgbClr val="000000"/>
              </a:buClr>
              <a:buSzPts val="1600"/>
              <a:buFont typeface="Arial"/>
              <a:buChar char="•"/>
            </a:pPr>
            <a:endParaRPr lang="es-PE" dirty="0"/>
          </a:p>
        </p:txBody>
      </p:sp>
      <p:pic>
        <p:nvPicPr>
          <p:cNvPr id="7" name="Google Shape;118;p5">
            <a:extLst>
              <a:ext uri="{FF2B5EF4-FFF2-40B4-BE49-F238E27FC236}">
                <a16:creationId xmlns:a16="http://schemas.microsoft.com/office/drawing/2014/main" id="{1F86DB6D-6C1C-B948-9E0D-C64DE15CBAAB}"/>
              </a:ext>
            </a:extLst>
          </p:cNvPr>
          <p:cNvPicPr preferRelativeResize="0"/>
          <p:nvPr/>
        </p:nvPicPr>
        <p:blipFill rotWithShape="1">
          <a:blip r:embed="rId3">
            <a:alphaModFix/>
          </a:blip>
          <a:srcRect/>
          <a:stretch/>
        </p:blipFill>
        <p:spPr>
          <a:xfrm>
            <a:off x="1010839" y="954885"/>
            <a:ext cx="117851" cy="121369"/>
          </a:xfrm>
          <a:prstGeom prst="rect">
            <a:avLst/>
          </a:prstGeom>
          <a:noFill/>
          <a:ln>
            <a:noFill/>
          </a:ln>
        </p:spPr>
      </p:pic>
      <p:pic>
        <p:nvPicPr>
          <p:cNvPr id="9" name="Google Shape;121;p5">
            <a:extLst>
              <a:ext uri="{FF2B5EF4-FFF2-40B4-BE49-F238E27FC236}">
                <a16:creationId xmlns:a16="http://schemas.microsoft.com/office/drawing/2014/main" id="{05A970AF-6F28-5045-B759-503F1B2BE8F6}"/>
              </a:ext>
            </a:extLst>
          </p:cNvPr>
          <p:cNvPicPr preferRelativeResize="0"/>
          <p:nvPr/>
        </p:nvPicPr>
        <p:blipFill rotWithShape="1">
          <a:blip r:embed="rId4">
            <a:alphaModFix amt="42000"/>
          </a:blip>
          <a:srcRect/>
          <a:stretch/>
        </p:blipFill>
        <p:spPr>
          <a:xfrm>
            <a:off x="6986661" y="3052731"/>
            <a:ext cx="1689027" cy="2181257"/>
          </a:xfrm>
          <a:prstGeom prst="rect">
            <a:avLst/>
          </a:prstGeom>
          <a:noFill/>
          <a:ln>
            <a:noFill/>
          </a:ln>
        </p:spPr>
      </p:pic>
      <p:pic>
        <p:nvPicPr>
          <p:cNvPr id="10" name="Google Shape;122;p5">
            <a:extLst>
              <a:ext uri="{FF2B5EF4-FFF2-40B4-BE49-F238E27FC236}">
                <a16:creationId xmlns:a16="http://schemas.microsoft.com/office/drawing/2014/main" id="{24FE25CA-17B7-CC42-B5E2-CD651B2C1BC6}"/>
              </a:ext>
            </a:extLst>
          </p:cNvPr>
          <p:cNvPicPr preferRelativeResize="0"/>
          <p:nvPr/>
        </p:nvPicPr>
        <p:blipFill rotWithShape="1">
          <a:blip r:embed="rId3">
            <a:alphaModFix/>
          </a:blip>
          <a:srcRect/>
          <a:stretch/>
        </p:blipFill>
        <p:spPr>
          <a:xfrm>
            <a:off x="1010839" y="1936109"/>
            <a:ext cx="117851" cy="121369"/>
          </a:xfrm>
          <a:prstGeom prst="rect">
            <a:avLst/>
          </a:prstGeom>
          <a:noFill/>
          <a:ln>
            <a:noFill/>
          </a:ln>
        </p:spPr>
      </p:pic>
      <p:sp>
        <p:nvSpPr>
          <p:cNvPr id="11" name="Google Shape;123;p5">
            <a:extLst>
              <a:ext uri="{FF2B5EF4-FFF2-40B4-BE49-F238E27FC236}">
                <a16:creationId xmlns:a16="http://schemas.microsoft.com/office/drawing/2014/main" id="{C390D253-67AC-344C-ABA0-A7E6B3F1011E}"/>
              </a:ext>
            </a:extLst>
          </p:cNvPr>
          <p:cNvSpPr/>
          <p:nvPr/>
        </p:nvSpPr>
        <p:spPr>
          <a:xfrm>
            <a:off x="301556" y="5321030"/>
            <a:ext cx="8453337" cy="29183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 name="Google Shape;127;p5">
            <a:extLst>
              <a:ext uri="{FF2B5EF4-FFF2-40B4-BE49-F238E27FC236}">
                <a16:creationId xmlns:a16="http://schemas.microsoft.com/office/drawing/2014/main" id="{ECFA8841-B0E8-2946-9F2B-1313502AC89D}"/>
              </a:ext>
            </a:extLst>
          </p:cNvPr>
          <p:cNvSpPr/>
          <p:nvPr/>
        </p:nvSpPr>
        <p:spPr>
          <a:xfrm>
            <a:off x="503238" y="376836"/>
            <a:ext cx="2430462" cy="138499"/>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None/>
            </a:pPr>
            <a:r>
              <a:rPr lang="es-PE" sz="1000" b="1" dirty="0">
                <a:solidFill>
                  <a:srgbClr val="7F7F7F"/>
                </a:solidFill>
                <a:latin typeface="Calibri"/>
                <a:ea typeface="Calibri"/>
                <a:cs typeface="Calibri"/>
                <a:sym typeface="Calibri"/>
              </a:rPr>
              <a:t>+ </a:t>
            </a:r>
            <a:r>
              <a:rPr lang="es-PE" sz="1000" dirty="0">
                <a:solidFill>
                  <a:srgbClr val="A5A5A5"/>
                </a:solidFill>
                <a:latin typeface="Calibri"/>
                <a:ea typeface="Calibri"/>
                <a:cs typeface="Calibri"/>
                <a:sym typeface="Calibri"/>
              </a:rPr>
              <a:t>INTRODUCCIÓN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8;p8">
            <a:extLst>
              <a:ext uri="{FF2B5EF4-FFF2-40B4-BE49-F238E27FC236}">
                <a16:creationId xmlns:a16="http://schemas.microsoft.com/office/drawing/2014/main" id="{C7978F5A-C7BD-EA48-B82E-A2566D4EAA7D}"/>
              </a:ext>
            </a:extLst>
          </p:cNvPr>
          <p:cNvSpPr/>
          <p:nvPr/>
        </p:nvSpPr>
        <p:spPr>
          <a:xfrm>
            <a:off x="0" y="0"/>
            <a:ext cx="9144000" cy="5715000"/>
          </a:xfrm>
          <a:prstGeom prst="rect">
            <a:avLst/>
          </a:prstGeom>
          <a:solidFill>
            <a:srgbClr val="8087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 name="Google Shape;159;p8">
            <a:extLst>
              <a:ext uri="{FF2B5EF4-FFF2-40B4-BE49-F238E27FC236}">
                <a16:creationId xmlns:a16="http://schemas.microsoft.com/office/drawing/2014/main" id="{4681FE97-7429-2643-BC5E-41F88B0C79E3}"/>
              </a:ext>
            </a:extLst>
          </p:cNvPr>
          <p:cNvSpPr txBox="1"/>
          <p:nvPr/>
        </p:nvSpPr>
        <p:spPr>
          <a:xfrm>
            <a:off x="1008063" y="3169972"/>
            <a:ext cx="5993558" cy="1046440"/>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rgbClr val="FFFFFF"/>
              </a:buClr>
              <a:buSzPts val="2800"/>
              <a:buFont typeface="Calibri"/>
              <a:buNone/>
            </a:pPr>
            <a:r>
              <a:rPr lang="es-PE" sz="2800" dirty="0">
                <a:solidFill>
                  <a:schemeClr val="lt1"/>
                </a:solidFill>
                <a:latin typeface="Graphik Regular" panose="020B0503030202060203" pitchFamily="34" charset="77"/>
                <a:sym typeface="Calibri"/>
              </a:rPr>
              <a:t>SELECCIONAR PRODUCTOS Y </a:t>
            </a:r>
            <a:r>
              <a:rPr lang="es-PE" sz="2800" b="1" dirty="0">
                <a:solidFill>
                  <a:schemeClr val="lt1"/>
                </a:solidFill>
                <a:latin typeface="Graphik Bold" panose="020B0503030202060203" pitchFamily="34" charset="77"/>
                <a:sym typeface="Calibri"/>
              </a:rPr>
              <a:t>ALMACENARLOS LOCALMENTE</a:t>
            </a:r>
          </a:p>
          <a:p>
            <a:pPr marL="0" marR="0" lvl="0" indent="0" algn="l" rtl="0">
              <a:lnSpc>
                <a:spcPct val="110000"/>
              </a:lnSpc>
              <a:spcBef>
                <a:spcPts val="0"/>
              </a:spcBef>
              <a:spcAft>
                <a:spcPts val="0"/>
              </a:spcAft>
              <a:buNone/>
            </a:pPr>
            <a:endParaRPr lang="es-PE" sz="1600" dirty="0">
              <a:solidFill>
                <a:schemeClr val="lt1"/>
              </a:solidFill>
              <a:latin typeface="Graphik Regular" panose="020B0503030202060203" pitchFamily="34" charset="77"/>
              <a:ea typeface="Calibri"/>
              <a:cs typeface="Calibri"/>
              <a:sym typeface="Calibri"/>
            </a:endParaRPr>
          </a:p>
        </p:txBody>
      </p:sp>
      <p:pic>
        <p:nvPicPr>
          <p:cNvPr id="9" name="Google Shape;160;p8">
            <a:extLst>
              <a:ext uri="{FF2B5EF4-FFF2-40B4-BE49-F238E27FC236}">
                <a16:creationId xmlns:a16="http://schemas.microsoft.com/office/drawing/2014/main" id="{EF1515D9-2DA4-2B41-9C8C-2B9C617B6CAD}"/>
              </a:ext>
            </a:extLst>
          </p:cNvPr>
          <p:cNvPicPr preferRelativeResize="0"/>
          <p:nvPr/>
        </p:nvPicPr>
        <p:blipFill rotWithShape="1">
          <a:blip r:embed="rId2">
            <a:alphaModFix/>
          </a:blip>
          <a:srcRect/>
          <a:stretch/>
        </p:blipFill>
        <p:spPr>
          <a:xfrm>
            <a:off x="1008063" y="2869612"/>
            <a:ext cx="195423" cy="201256"/>
          </a:xfrm>
          <a:prstGeom prst="rect">
            <a:avLst/>
          </a:prstGeom>
          <a:noFill/>
          <a:ln>
            <a:noFill/>
          </a:ln>
        </p:spPr>
      </p:pic>
    </p:spTree>
    <p:extLst>
      <p:ext uri="{BB962C8B-B14F-4D97-AF65-F5344CB8AC3E}">
        <p14:creationId xmlns:p14="http://schemas.microsoft.com/office/powerpoint/2010/main" val="726333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6" name="Google Shape;127;p5">
            <a:extLst>
              <a:ext uri="{FF2B5EF4-FFF2-40B4-BE49-F238E27FC236}">
                <a16:creationId xmlns:a16="http://schemas.microsoft.com/office/drawing/2014/main" id="{BC6DB699-8DFA-3E43-A870-0D650FC42DEC}"/>
              </a:ext>
            </a:extLst>
          </p:cNvPr>
          <p:cNvSpPr/>
          <p:nvPr/>
        </p:nvSpPr>
        <p:spPr>
          <a:xfrm>
            <a:off x="503237" y="376835"/>
            <a:ext cx="3889375" cy="276999"/>
          </a:xfrm>
          <a:prstGeom prst="rect">
            <a:avLst/>
          </a:prstGeom>
          <a:noFill/>
          <a:ln>
            <a:noFill/>
          </a:ln>
        </p:spPr>
        <p:txBody>
          <a:bodyPr spcFirstLastPara="1" wrap="square" lIns="0" tIns="0" rIns="0" bIns="0" anchor="b" anchorCtr="0">
            <a:spAutoFit/>
          </a:bodyPr>
          <a:lstStyle/>
          <a:p>
            <a:pPr>
              <a:lnSpc>
                <a:spcPct val="90000"/>
              </a:lnSpc>
            </a:pPr>
            <a:r>
              <a:rPr lang="es-PE" sz="1000" b="1" dirty="0">
                <a:solidFill>
                  <a:srgbClr val="7F7F7F"/>
                </a:solidFill>
                <a:latin typeface="Calibri"/>
                <a:ea typeface="Calibri"/>
                <a:cs typeface="Calibri"/>
                <a:sym typeface="Calibri"/>
              </a:rPr>
              <a:t>+ </a:t>
            </a:r>
            <a:r>
              <a:rPr lang="es-PE" sz="1000" dirty="0">
                <a:solidFill>
                  <a:srgbClr val="A5A5A5"/>
                </a:solidFill>
                <a:latin typeface="Calibri"/>
                <a:cs typeface="Calibri"/>
                <a:sym typeface="Calibri"/>
              </a:rPr>
              <a:t>SELECCIONAR PRODUCTOS Y ALMACENARLOS LOCALMENTE</a:t>
            </a:r>
          </a:p>
          <a:p>
            <a:pPr marL="0" marR="0" lvl="0" indent="0" algn="l" rtl="0">
              <a:lnSpc>
                <a:spcPct val="90000"/>
              </a:lnSpc>
              <a:spcBef>
                <a:spcPts val="0"/>
              </a:spcBef>
              <a:spcAft>
                <a:spcPts val="0"/>
              </a:spcAft>
              <a:buNone/>
            </a:pPr>
            <a:r>
              <a:rPr lang="es-PE" sz="1000" dirty="0">
                <a:solidFill>
                  <a:srgbClr val="A5A5A5"/>
                </a:solidFill>
                <a:latin typeface="Calibri"/>
                <a:ea typeface="Calibri"/>
                <a:cs typeface="Calibri"/>
                <a:sym typeface="Calibri"/>
              </a:rPr>
              <a:t> </a:t>
            </a:r>
            <a:endParaRPr dirty="0"/>
          </a:p>
        </p:txBody>
      </p:sp>
      <p:sp>
        <p:nvSpPr>
          <p:cNvPr id="9" name="Google Shape;1268;p77">
            <a:extLst>
              <a:ext uri="{FF2B5EF4-FFF2-40B4-BE49-F238E27FC236}">
                <a16:creationId xmlns:a16="http://schemas.microsoft.com/office/drawing/2014/main" id="{A956B83E-C6F7-814C-B7D1-28D9E94B4336}"/>
              </a:ext>
            </a:extLst>
          </p:cNvPr>
          <p:cNvSpPr txBox="1"/>
          <p:nvPr/>
        </p:nvSpPr>
        <p:spPr>
          <a:xfrm>
            <a:off x="507356" y="916931"/>
            <a:ext cx="7507225" cy="2215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rgbClr val="000000"/>
              </a:buClr>
              <a:buSzPts val="1600"/>
              <a:buFont typeface="Calibri"/>
              <a:buNone/>
            </a:pPr>
            <a:r>
              <a:rPr lang="es-PE" sz="1600" b="1" i="0" u="none" strike="noStrike" cap="none" dirty="0">
                <a:solidFill>
                  <a:srgbClr val="000000"/>
                </a:solidFill>
                <a:latin typeface="Calibri"/>
                <a:ea typeface="Calibri"/>
                <a:cs typeface="Calibri"/>
                <a:sym typeface="Calibri"/>
              </a:rPr>
              <a:t>DATOS DE EJEMPLO</a:t>
            </a:r>
            <a:endParaRPr lang="es-PE" sz="1200" b="0" i="0" u="none" strike="noStrike" cap="none" dirty="0">
              <a:solidFill>
                <a:srgbClr val="000000"/>
              </a:solidFill>
              <a:latin typeface="Calibri"/>
              <a:ea typeface="Calibri"/>
              <a:cs typeface="Calibri"/>
              <a:sym typeface="Calibri"/>
            </a:endParaRPr>
          </a:p>
        </p:txBody>
      </p:sp>
      <p:sp>
        <p:nvSpPr>
          <p:cNvPr id="10" name="Google Shape;1269;p77">
            <a:extLst>
              <a:ext uri="{FF2B5EF4-FFF2-40B4-BE49-F238E27FC236}">
                <a16:creationId xmlns:a16="http://schemas.microsoft.com/office/drawing/2014/main" id="{56A813F6-0004-FD4C-95E1-0F2E18AAF2A4}"/>
              </a:ext>
            </a:extLst>
          </p:cNvPr>
          <p:cNvSpPr txBox="1"/>
          <p:nvPr/>
        </p:nvSpPr>
        <p:spPr>
          <a:xfrm>
            <a:off x="503237" y="1241693"/>
            <a:ext cx="7330368" cy="3231614"/>
          </a:xfrm>
          <a:prstGeom prst="rect">
            <a:avLst/>
          </a:prstGeom>
          <a:solidFill>
            <a:srgbClr val="F2F2F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PE" sz="1200" dirty="0">
                <a:solidFill>
                  <a:schemeClr val="dk1"/>
                </a:solidFill>
                <a:latin typeface="Calibri"/>
                <a:cs typeface="Calibri"/>
                <a:sym typeface="Calibri"/>
              </a:rPr>
              <a:t>[</a:t>
            </a:r>
            <a:endParaRPr lang="es-PE" sz="1200" dirty="0">
              <a:solidFill>
                <a:schemeClr val="dk1"/>
              </a:solidFill>
              <a:latin typeface="Calibri"/>
              <a:cs typeface="Calibri"/>
            </a:endParaRPr>
          </a:p>
          <a:p>
            <a:pPr marL="0" marR="0" lvl="0" indent="0" algn="l" rtl="0">
              <a:spcBef>
                <a:spcPts val="0"/>
              </a:spcBef>
              <a:spcAft>
                <a:spcPts val="0"/>
              </a:spcAft>
              <a:buNone/>
            </a:pPr>
            <a:r>
              <a:rPr lang="es-PE" sz="1200" dirty="0">
                <a:solidFill>
                  <a:schemeClr val="dk1"/>
                </a:solidFill>
                <a:latin typeface="Calibri"/>
                <a:cs typeface="Calibri"/>
                <a:sym typeface="Calibri"/>
              </a:rPr>
              <a:t>  {</a:t>
            </a:r>
            <a:endParaRPr lang="es-PE" sz="1200" dirty="0">
              <a:solidFill>
                <a:schemeClr val="dk1"/>
              </a:solidFill>
              <a:latin typeface="Calibri"/>
              <a:cs typeface="Calibri"/>
            </a:endParaRPr>
          </a:p>
          <a:p>
            <a:pPr marL="0" marR="0" lvl="0" indent="0" algn="l" rtl="0">
              <a:spcBef>
                <a:spcPts val="0"/>
              </a:spcBef>
              <a:spcAft>
                <a:spcPts val="0"/>
              </a:spcAft>
              <a:buNone/>
            </a:pPr>
            <a:r>
              <a:rPr lang="es-PE" sz="1200" dirty="0">
                <a:solidFill>
                  <a:schemeClr val="dk1"/>
                </a:solidFill>
                <a:latin typeface="Calibri"/>
                <a:cs typeface="Calibri"/>
                <a:sym typeface="Calibri"/>
              </a:rPr>
              <a:t>    "idproducto": "1",</a:t>
            </a:r>
            <a:endParaRPr lang="es-PE" sz="1200" dirty="0">
              <a:solidFill>
                <a:schemeClr val="dk1"/>
              </a:solidFill>
              <a:latin typeface="Calibri"/>
              <a:cs typeface="Calibri"/>
            </a:endParaRPr>
          </a:p>
          <a:p>
            <a:pPr marL="0" marR="0" lvl="0" indent="0" algn="l" rtl="0">
              <a:spcBef>
                <a:spcPts val="0"/>
              </a:spcBef>
              <a:spcAft>
                <a:spcPts val="0"/>
              </a:spcAft>
              <a:buNone/>
            </a:pPr>
            <a:r>
              <a:rPr lang="es-PE" sz="1200" dirty="0">
                <a:solidFill>
                  <a:schemeClr val="dk1"/>
                </a:solidFill>
                <a:latin typeface="Calibri"/>
                <a:cs typeface="Calibri"/>
                <a:sym typeface="Calibri"/>
              </a:rPr>
              <a:t>    "nombre": "Producto A",</a:t>
            </a:r>
            <a:endParaRPr lang="es-PE" sz="1200" dirty="0">
              <a:solidFill>
                <a:schemeClr val="dk1"/>
              </a:solidFill>
              <a:latin typeface="Calibri"/>
              <a:cs typeface="Calibri"/>
            </a:endParaRPr>
          </a:p>
          <a:p>
            <a:pPr marL="0" marR="0" lvl="0" indent="0" algn="l" rtl="0">
              <a:spcBef>
                <a:spcPts val="0"/>
              </a:spcBef>
              <a:spcAft>
                <a:spcPts val="0"/>
              </a:spcAft>
              <a:buNone/>
            </a:pPr>
            <a:r>
              <a:rPr lang="es-PE" sz="1200" dirty="0">
                <a:solidFill>
                  <a:schemeClr val="dk1"/>
                </a:solidFill>
                <a:latin typeface="Calibri"/>
                <a:cs typeface="Calibri"/>
                <a:sym typeface="Calibri"/>
              </a:rPr>
              <a:t>    "precio": "100.00"</a:t>
            </a:r>
            <a:endParaRPr lang="es-PE" sz="1200" dirty="0">
              <a:solidFill>
                <a:schemeClr val="dk1"/>
              </a:solidFill>
              <a:latin typeface="Calibri"/>
              <a:cs typeface="Calibri"/>
            </a:endParaRPr>
          </a:p>
          <a:p>
            <a:pPr marL="0" marR="0" lvl="0" indent="0" algn="l" rtl="0">
              <a:spcBef>
                <a:spcPts val="0"/>
              </a:spcBef>
              <a:spcAft>
                <a:spcPts val="0"/>
              </a:spcAft>
              <a:buNone/>
            </a:pPr>
            <a:r>
              <a:rPr lang="es-PE" sz="1200" dirty="0">
                <a:solidFill>
                  <a:schemeClr val="dk1"/>
                </a:solidFill>
                <a:latin typeface="Calibri"/>
                <a:cs typeface="Calibri"/>
                <a:sym typeface="Calibri"/>
              </a:rPr>
              <a:t>  },</a:t>
            </a:r>
            <a:endParaRPr lang="es-PE" sz="1200" dirty="0">
              <a:solidFill>
                <a:schemeClr val="dk1"/>
              </a:solidFill>
              <a:latin typeface="Calibri"/>
              <a:cs typeface="Calibri"/>
            </a:endParaRPr>
          </a:p>
          <a:p>
            <a:pPr marL="0" marR="0" lvl="0" indent="0" algn="l" rtl="0">
              <a:spcBef>
                <a:spcPts val="0"/>
              </a:spcBef>
              <a:spcAft>
                <a:spcPts val="0"/>
              </a:spcAft>
              <a:buNone/>
            </a:pPr>
            <a:r>
              <a:rPr lang="es-PE" sz="1200" dirty="0">
                <a:solidFill>
                  <a:schemeClr val="dk1"/>
                </a:solidFill>
                <a:latin typeface="Calibri"/>
                <a:cs typeface="Calibri"/>
                <a:sym typeface="Calibri"/>
              </a:rPr>
              <a:t>  {</a:t>
            </a:r>
            <a:endParaRPr lang="es-PE" sz="1200" dirty="0">
              <a:solidFill>
                <a:schemeClr val="dk1"/>
              </a:solidFill>
              <a:latin typeface="Calibri"/>
              <a:cs typeface="Calibri"/>
            </a:endParaRPr>
          </a:p>
          <a:p>
            <a:pPr marL="0" marR="0" lvl="0" indent="0" algn="l" rtl="0">
              <a:spcBef>
                <a:spcPts val="0"/>
              </a:spcBef>
              <a:spcAft>
                <a:spcPts val="0"/>
              </a:spcAft>
              <a:buNone/>
            </a:pPr>
            <a:r>
              <a:rPr lang="es-PE" sz="1200" dirty="0">
                <a:solidFill>
                  <a:schemeClr val="dk1"/>
                </a:solidFill>
                <a:latin typeface="Calibri"/>
                <a:cs typeface="Calibri"/>
                <a:sym typeface="Calibri"/>
              </a:rPr>
              <a:t>    "idproducto": "2",</a:t>
            </a:r>
            <a:endParaRPr lang="es-PE" sz="1200" dirty="0">
              <a:solidFill>
                <a:schemeClr val="dk1"/>
              </a:solidFill>
              <a:latin typeface="Calibri"/>
              <a:cs typeface="Calibri"/>
            </a:endParaRPr>
          </a:p>
          <a:p>
            <a:pPr marL="0" marR="0" lvl="0" indent="0" algn="l" rtl="0">
              <a:spcBef>
                <a:spcPts val="0"/>
              </a:spcBef>
              <a:spcAft>
                <a:spcPts val="0"/>
              </a:spcAft>
              <a:buNone/>
            </a:pPr>
            <a:r>
              <a:rPr lang="es-PE" sz="1200" dirty="0">
                <a:solidFill>
                  <a:schemeClr val="dk1"/>
                </a:solidFill>
                <a:latin typeface="Calibri"/>
                <a:cs typeface="Calibri"/>
                <a:sym typeface="Calibri"/>
              </a:rPr>
              <a:t>    "nombre": "Producto B",</a:t>
            </a:r>
            <a:endParaRPr lang="es-PE" sz="1200" dirty="0">
              <a:solidFill>
                <a:schemeClr val="dk1"/>
              </a:solidFill>
              <a:latin typeface="Calibri"/>
              <a:cs typeface="Calibri"/>
            </a:endParaRPr>
          </a:p>
          <a:p>
            <a:pPr marL="0" marR="0" lvl="0" indent="0" algn="l" rtl="0">
              <a:spcBef>
                <a:spcPts val="0"/>
              </a:spcBef>
              <a:spcAft>
                <a:spcPts val="0"/>
              </a:spcAft>
              <a:buNone/>
            </a:pPr>
            <a:r>
              <a:rPr lang="es-PE" sz="1200" dirty="0">
                <a:solidFill>
                  <a:schemeClr val="dk1"/>
                </a:solidFill>
                <a:latin typeface="Calibri"/>
                <a:cs typeface="Calibri"/>
                <a:sym typeface="Calibri"/>
              </a:rPr>
              <a:t>    "precio": "200.00"</a:t>
            </a:r>
            <a:endParaRPr lang="es-PE" sz="1200" dirty="0">
              <a:solidFill>
                <a:schemeClr val="dk1"/>
              </a:solidFill>
              <a:latin typeface="Calibri"/>
              <a:cs typeface="Calibri"/>
            </a:endParaRPr>
          </a:p>
          <a:p>
            <a:pPr marL="0" marR="0" lvl="0" indent="0" algn="l" rtl="0">
              <a:spcBef>
                <a:spcPts val="0"/>
              </a:spcBef>
              <a:spcAft>
                <a:spcPts val="0"/>
              </a:spcAft>
              <a:buNone/>
            </a:pPr>
            <a:r>
              <a:rPr lang="es-PE" sz="1200" dirty="0">
                <a:solidFill>
                  <a:schemeClr val="dk1"/>
                </a:solidFill>
                <a:latin typeface="Calibri"/>
                <a:cs typeface="Calibri"/>
                <a:sym typeface="Calibri"/>
              </a:rPr>
              <a:t>  },</a:t>
            </a:r>
            <a:endParaRPr lang="es-PE" sz="1200" dirty="0">
              <a:solidFill>
                <a:schemeClr val="dk1"/>
              </a:solidFill>
              <a:latin typeface="Calibri"/>
              <a:cs typeface="Calibri"/>
            </a:endParaRPr>
          </a:p>
          <a:p>
            <a:pPr marL="0" marR="0" lvl="0" indent="0" algn="l" rtl="0">
              <a:spcBef>
                <a:spcPts val="0"/>
              </a:spcBef>
              <a:spcAft>
                <a:spcPts val="0"/>
              </a:spcAft>
              <a:buNone/>
            </a:pPr>
            <a:r>
              <a:rPr lang="es-PE" sz="1200" dirty="0">
                <a:solidFill>
                  <a:schemeClr val="dk1"/>
                </a:solidFill>
                <a:latin typeface="Calibri"/>
                <a:cs typeface="Calibri"/>
                <a:sym typeface="Calibri"/>
              </a:rPr>
              <a:t>  {</a:t>
            </a:r>
            <a:endParaRPr lang="es-PE" sz="1200" dirty="0">
              <a:solidFill>
                <a:schemeClr val="dk1"/>
              </a:solidFill>
              <a:latin typeface="Calibri"/>
              <a:cs typeface="Calibri"/>
            </a:endParaRPr>
          </a:p>
          <a:p>
            <a:pPr marL="0" marR="0" lvl="0" indent="0" algn="l" rtl="0">
              <a:spcBef>
                <a:spcPts val="0"/>
              </a:spcBef>
              <a:spcAft>
                <a:spcPts val="0"/>
              </a:spcAft>
              <a:buNone/>
            </a:pPr>
            <a:r>
              <a:rPr lang="es-PE" sz="1200" dirty="0">
                <a:solidFill>
                  <a:schemeClr val="dk1"/>
                </a:solidFill>
                <a:latin typeface="Calibri"/>
                <a:cs typeface="Calibri"/>
                <a:sym typeface="Calibri"/>
              </a:rPr>
              <a:t>    "idproducto": "3",</a:t>
            </a:r>
            <a:endParaRPr lang="es-PE" sz="1200" dirty="0">
              <a:solidFill>
                <a:schemeClr val="dk1"/>
              </a:solidFill>
              <a:latin typeface="Calibri"/>
              <a:cs typeface="Calibri"/>
            </a:endParaRPr>
          </a:p>
          <a:p>
            <a:pPr marL="0" marR="0" lvl="0" indent="0" algn="l" rtl="0">
              <a:spcBef>
                <a:spcPts val="0"/>
              </a:spcBef>
              <a:spcAft>
                <a:spcPts val="0"/>
              </a:spcAft>
              <a:buNone/>
            </a:pPr>
            <a:r>
              <a:rPr lang="es-PE" sz="1200" dirty="0">
                <a:solidFill>
                  <a:schemeClr val="dk1"/>
                </a:solidFill>
                <a:latin typeface="Calibri"/>
                <a:cs typeface="Calibri"/>
                <a:sym typeface="Calibri"/>
              </a:rPr>
              <a:t>    "nombre": "Producto C",</a:t>
            </a:r>
            <a:endParaRPr lang="es-PE" sz="1200" dirty="0">
              <a:solidFill>
                <a:schemeClr val="dk1"/>
              </a:solidFill>
              <a:latin typeface="Calibri"/>
              <a:cs typeface="Calibri"/>
            </a:endParaRPr>
          </a:p>
          <a:p>
            <a:pPr marL="0" marR="0" lvl="0" indent="0" algn="l" rtl="0">
              <a:spcBef>
                <a:spcPts val="0"/>
              </a:spcBef>
              <a:spcAft>
                <a:spcPts val="0"/>
              </a:spcAft>
              <a:buNone/>
            </a:pPr>
            <a:r>
              <a:rPr lang="es-PE" sz="1200" dirty="0">
                <a:solidFill>
                  <a:schemeClr val="dk1"/>
                </a:solidFill>
                <a:latin typeface="Calibri"/>
                <a:cs typeface="Calibri"/>
                <a:sym typeface="Calibri"/>
              </a:rPr>
              <a:t>    "precio": "300.00"</a:t>
            </a:r>
            <a:endParaRPr lang="es-PE" sz="1200" dirty="0">
              <a:solidFill>
                <a:schemeClr val="dk1"/>
              </a:solidFill>
              <a:latin typeface="Calibri"/>
              <a:cs typeface="Calibri"/>
            </a:endParaRPr>
          </a:p>
          <a:p>
            <a:pPr marL="0" marR="0" lvl="0" indent="0" algn="l" rtl="0">
              <a:spcBef>
                <a:spcPts val="0"/>
              </a:spcBef>
              <a:spcAft>
                <a:spcPts val="0"/>
              </a:spcAft>
              <a:buNone/>
            </a:pPr>
            <a:r>
              <a:rPr lang="es-PE" sz="1200" dirty="0">
                <a:solidFill>
                  <a:schemeClr val="dk1"/>
                </a:solidFill>
                <a:latin typeface="Calibri"/>
                <a:cs typeface="Calibri"/>
                <a:sym typeface="Calibri"/>
              </a:rPr>
              <a:t>  }</a:t>
            </a:r>
            <a:endParaRPr lang="es-PE" sz="1200" dirty="0">
              <a:solidFill>
                <a:schemeClr val="dk1"/>
              </a:solidFill>
              <a:latin typeface="Calibri"/>
              <a:cs typeface="Calibri"/>
            </a:endParaRPr>
          </a:p>
          <a:p>
            <a:pPr marL="0" marR="0" lvl="0" indent="0" algn="l" rtl="0">
              <a:spcBef>
                <a:spcPts val="0"/>
              </a:spcBef>
              <a:spcAft>
                <a:spcPts val="0"/>
              </a:spcAft>
              <a:buNone/>
            </a:pPr>
            <a:r>
              <a:rPr lang="es-PE" sz="1200" dirty="0">
                <a:solidFill>
                  <a:schemeClr val="dk1"/>
                </a:solidFill>
                <a:latin typeface="Calibri"/>
                <a:cs typeface="Calibri"/>
                <a:sym typeface="Calibri"/>
              </a:rPr>
              <a:t>]</a:t>
            </a:r>
            <a:endParaRPr lang="es-PE" sz="1200" dirty="0">
              <a:solidFill>
                <a:schemeClr val="dk1"/>
              </a:solidFill>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5" name="Google Shape;127;p5">
            <a:extLst>
              <a:ext uri="{FF2B5EF4-FFF2-40B4-BE49-F238E27FC236}">
                <a16:creationId xmlns:a16="http://schemas.microsoft.com/office/drawing/2014/main" id="{202B0B95-477C-3F40-9119-B584A02AF430}"/>
              </a:ext>
            </a:extLst>
          </p:cNvPr>
          <p:cNvSpPr/>
          <p:nvPr/>
        </p:nvSpPr>
        <p:spPr>
          <a:xfrm>
            <a:off x="503237" y="376835"/>
            <a:ext cx="3889375" cy="276999"/>
          </a:xfrm>
          <a:prstGeom prst="rect">
            <a:avLst/>
          </a:prstGeom>
          <a:noFill/>
          <a:ln>
            <a:noFill/>
          </a:ln>
        </p:spPr>
        <p:txBody>
          <a:bodyPr spcFirstLastPara="1" wrap="square" lIns="0" tIns="0" rIns="0" bIns="0" anchor="b" anchorCtr="0">
            <a:spAutoFit/>
          </a:bodyPr>
          <a:lstStyle/>
          <a:p>
            <a:pPr>
              <a:lnSpc>
                <a:spcPct val="90000"/>
              </a:lnSpc>
            </a:pPr>
            <a:r>
              <a:rPr lang="es-PE" sz="1000" b="1" dirty="0">
                <a:solidFill>
                  <a:srgbClr val="7F7F7F"/>
                </a:solidFill>
                <a:latin typeface="Calibri"/>
                <a:ea typeface="Calibri"/>
                <a:cs typeface="Calibri"/>
                <a:sym typeface="Calibri"/>
              </a:rPr>
              <a:t>+ </a:t>
            </a:r>
            <a:r>
              <a:rPr lang="es-PE" sz="1000" dirty="0">
                <a:solidFill>
                  <a:srgbClr val="A5A5A5"/>
                </a:solidFill>
                <a:latin typeface="Calibri"/>
                <a:cs typeface="Calibri"/>
                <a:sym typeface="Calibri"/>
              </a:rPr>
              <a:t>SELECCIONAR PRODUCTOS Y ALMACENARLOS LOCALMENTE</a:t>
            </a:r>
          </a:p>
          <a:p>
            <a:pPr marL="0" marR="0" lvl="0" indent="0" algn="l" rtl="0">
              <a:lnSpc>
                <a:spcPct val="90000"/>
              </a:lnSpc>
              <a:spcBef>
                <a:spcPts val="0"/>
              </a:spcBef>
              <a:spcAft>
                <a:spcPts val="0"/>
              </a:spcAft>
              <a:buNone/>
            </a:pPr>
            <a:r>
              <a:rPr lang="es-PE" sz="1000" dirty="0">
                <a:solidFill>
                  <a:srgbClr val="A5A5A5"/>
                </a:solidFill>
                <a:latin typeface="Calibri"/>
                <a:ea typeface="Calibri"/>
                <a:cs typeface="Calibri"/>
                <a:sym typeface="Calibri"/>
              </a:rPr>
              <a:t> </a:t>
            </a:r>
            <a:endParaRPr dirty="0"/>
          </a:p>
        </p:txBody>
      </p:sp>
      <p:sp>
        <p:nvSpPr>
          <p:cNvPr id="6" name="Google Shape;1268;p77">
            <a:extLst>
              <a:ext uri="{FF2B5EF4-FFF2-40B4-BE49-F238E27FC236}">
                <a16:creationId xmlns:a16="http://schemas.microsoft.com/office/drawing/2014/main" id="{ACC1B113-F920-2649-9019-67A62314EC2F}"/>
              </a:ext>
            </a:extLst>
          </p:cNvPr>
          <p:cNvSpPr txBox="1"/>
          <p:nvPr/>
        </p:nvSpPr>
        <p:spPr>
          <a:xfrm>
            <a:off x="507356" y="916931"/>
            <a:ext cx="7507225" cy="246221"/>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s-PE" sz="1600" b="1" dirty="0">
                <a:solidFill>
                  <a:schemeClr val="dk1"/>
                </a:solidFill>
                <a:latin typeface="Calibri"/>
                <a:ea typeface="Calibri"/>
                <a:cs typeface="Calibri"/>
                <a:sym typeface="Calibri"/>
              </a:rPr>
              <a:t>CARD SIMPLE CON PRODUCTOS</a:t>
            </a:r>
            <a:endParaRPr lang="es-PE" sz="1600" dirty="0"/>
          </a:p>
        </p:txBody>
      </p:sp>
      <p:sp>
        <p:nvSpPr>
          <p:cNvPr id="7" name="Google Shape;1269;p77">
            <a:extLst>
              <a:ext uri="{FF2B5EF4-FFF2-40B4-BE49-F238E27FC236}">
                <a16:creationId xmlns:a16="http://schemas.microsoft.com/office/drawing/2014/main" id="{018E1FCB-20B9-0C4E-B9E1-9C949D4AB050}"/>
              </a:ext>
            </a:extLst>
          </p:cNvPr>
          <p:cNvSpPr txBox="1"/>
          <p:nvPr/>
        </p:nvSpPr>
        <p:spPr>
          <a:xfrm>
            <a:off x="503237" y="1236663"/>
            <a:ext cx="7330368" cy="3046948"/>
          </a:xfrm>
          <a:prstGeom prst="rect">
            <a:avLst/>
          </a:prstGeom>
          <a:solidFill>
            <a:srgbClr val="F2F2F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PE" sz="1200" dirty="0">
                <a:solidFill>
                  <a:schemeClr val="dk1"/>
                </a:solidFill>
                <a:latin typeface="Calibri"/>
                <a:cs typeface="Calibri"/>
                <a:sym typeface="Consolas"/>
              </a:rPr>
              <a:t>const productGrid = document.getElementById('productGrid');</a:t>
            </a:r>
            <a:endParaRPr lang="es-PE" sz="1200" dirty="0">
              <a:solidFill>
                <a:schemeClr val="dk1"/>
              </a:solidFill>
              <a:latin typeface="Calibri"/>
              <a:cs typeface="Calibri"/>
            </a:endParaRPr>
          </a:p>
          <a:p>
            <a:pPr marL="0" marR="0" lvl="0" indent="0" algn="l" rtl="0">
              <a:spcBef>
                <a:spcPts val="0"/>
              </a:spcBef>
              <a:spcAft>
                <a:spcPts val="0"/>
              </a:spcAft>
              <a:buNone/>
            </a:pPr>
            <a:r>
              <a:rPr lang="es-PE" sz="1200" dirty="0">
                <a:solidFill>
                  <a:schemeClr val="dk1"/>
                </a:solidFill>
                <a:latin typeface="Calibri"/>
                <a:cs typeface="Calibri"/>
                <a:sym typeface="Consolas"/>
              </a:rPr>
              <a:t>    products.forEach(product =&gt; {</a:t>
            </a:r>
            <a:endParaRPr lang="es-PE" sz="1200" dirty="0">
              <a:solidFill>
                <a:schemeClr val="dk1"/>
              </a:solidFill>
              <a:latin typeface="Calibri"/>
              <a:cs typeface="Calibri"/>
            </a:endParaRPr>
          </a:p>
          <a:p>
            <a:pPr marL="0" marR="0" lvl="0" indent="0" algn="l" rtl="0">
              <a:spcBef>
                <a:spcPts val="0"/>
              </a:spcBef>
              <a:spcAft>
                <a:spcPts val="0"/>
              </a:spcAft>
              <a:buNone/>
            </a:pPr>
            <a:r>
              <a:rPr lang="es-PE" sz="1200" dirty="0">
                <a:solidFill>
                  <a:schemeClr val="dk1"/>
                </a:solidFill>
                <a:latin typeface="Calibri"/>
                <a:cs typeface="Calibri"/>
                <a:sym typeface="Consolas"/>
              </a:rPr>
              <a:t>        const card = document.createElement('div');</a:t>
            </a:r>
            <a:endParaRPr lang="es-PE" sz="1200" dirty="0">
              <a:solidFill>
                <a:schemeClr val="dk1"/>
              </a:solidFill>
              <a:latin typeface="Calibri"/>
              <a:cs typeface="Calibri"/>
            </a:endParaRPr>
          </a:p>
          <a:p>
            <a:pPr marL="0" marR="0" lvl="0" indent="0" algn="l" rtl="0">
              <a:spcBef>
                <a:spcPts val="0"/>
              </a:spcBef>
              <a:spcAft>
                <a:spcPts val="0"/>
              </a:spcAft>
              <a:buNone/>
            </a:pPr>
            <a:r>
              <a:rPr lang="es-PE" sz="1200" dirty="0">
                <a:solidFill>
                  <a:schemeClr val="dk1"/>
                </a:solidFill>
                <a:latin typeface="Calibri"/>
                <a:cs typeface="Calibri"/>
                <a:sym typeface="Consolas"/>
              </a:rPr>
              <a:t>        card.className = 'col-md-4 mb-4';</a:t>
            </a:r>
            <a:endParaRPr lang="es-PE" sz="1200" dirty="0">
              <a:solidFill>
                <a:schemeClr val="dk1"/>
              </a:solidFill>
              <a:latin typeface="Calibri"/>
              <a:cs typeface="Calibri"/>
            </a:endParaRPr>
          </a:p>
          <a:p>
            <a:pPr marL="0" marR="0" lvl="0" indent="0" algn="l" rtl="0">
              <a:spcBef>
                <a:spcPts val="0"/>
              </a:spcBef>
              <a:spcAft>
                <a:spcPts val="0"/>
              </a:spcAft>
              <a:buNone/>
            </a:pPr>
            <a:r>
              <a:rPr lang="es-PE" sz="1200" dirty="0">
                <a:solidFill>
                  <a:schemeClr val="dk1"/>
                </a:solidFill>
                <a:latin typeface="Calibri"/>
                <a:cs typeface="Calibri"/>
                <a:sym typeface="Consolas"/>
              </a:rPr>
              <a:t>        card.innerHTML = `</a:t>
            </a:r>
            <a:endParaRPr lang="es-PE" sz="1200" dirty="0">
              <a:solidFill>
                <a:schemeClr val="dk1"/>
              </a:solidFill>
              <a:latin typeface="Calibri"/>
              <a:cs typeface="Calibri"/>
            </a:endParaRPr>
          </a:p>
          <a:p>
            <a:pPr marL="0" marR="0" lvl="0" indent="0" algn="l" rtl="0">
              <a:spcBef>
                <a:spcPts val="0"/>
              </a:spcBef>
              <a:spcAft>
                <a:spcPts val="0"/>
              </a:spcAft>
              <a:buNone/>
            </a:pPr>
            <a:r>
              <a:rPr lang="es-PE" sz="1200" dirty="0">
                <a:solidFill>
                  <a:schemeClr val="dk1"/>
                </a:solidFill>
                <a:latin typeface="Calibri"/>
                <a:cs typeface="Calibri"/>
                <a:sym typeface="Consolas"/>
              </a:rPr>
              <a:t>            &lt;div class="card" data-idproducto="${product.idproducto}" data-nombre="${product.nombre}" data-precio="${product.precio}"&gt;</a:t>
            </a:r>
            <a:endParaRPr lang="es-PE" sz="1200" dirty="0">
              <a:solidFill>
                <a:schemeClr val="dk1"/>
              </a:solidFill>
              <a:latin typeface="Calibri"/>
              <a:cs typeface="Calibri"/>
            </a:endParaRPr>
          </a:p>
          <a:p>
            <a:pPr marL="0" marR="0" lvl="0" indent="0" algn="l" rtl="0">
              <a:spcBef>
                <a:spcPts val="0"/>
              </a:spcBef>
              <a:spcAft>
                <a:spcPts val="0"/>
              </a:spcAft>
              <a:buNone/>
            </a:pPr>
            <a:r>
              <a:rPr lang="es-PE" sz="1200" dirty="0">
                <a:solidFill>
                  <a:schemeClr val="dk1"/>
                </a:solidFill>
                <a:latin typeface="Calibri"/>
                <a:cs typeface="Calibri"/>
                <a:sym typeface="Consolas"/>
              </a:rPr>
              <a:t>                &lt;div class="card-body"&gt;</a:t>
            </a:r>
            <a:endParaRPr lang="es-PE" sz="1200" dirty="0">
              <a:solidFill>
                <a:schemeClr val="dk1"/>
              </a:solidFill>
              <a:latin typeface="Calibri"/>
              <a:cs typeface="Calibri"/>
            </a:endParaRPr>
          </a:p>
          <a:p>
            <a:pPr marL="0" marR="0" lvl="0" indent="0" algn="l" rtl="0">
              <a:spcBef>
                <a:spcPts val="0"/>
              </a:spcBef>
              <a:spcAft>
                <a:spcPts val="0"/>
              </a:spcAft>
              <a:buNone/>
            </a:pPr>
            <a:r>
              <a:rPr lang="es-PE" sz="1200" dirty="0">
                <a:solidFill>
                  <a:schemeClr val="dk1"/>
                </a:solidFill>
                <a:latin typeface="Calibri"/>
                <a:cs typeface="Calibri"/>
                <a:sym typeface="Consolas"/>
              </a:rPr>
              <a:t>                    &lt;h5 class="card-title"&gt;${product.nombre}&lt;/h5&gt;</a:t>
            </a:r>
            <a:endParaRPr lang="es-PE" sz="1200" dirty="0">
              <a:solidFill>
                <a:schemeClr val="dk1"/>
              </a:solidFill>
              <a:latin typeface="Calibri"/>
              <a:cs typeface="Calibri"/>
            </a:endParaRPr>
          </a:p>
          <a:p>
            <a:pPr marL="0" marR="0" lvl="0" indent="0" algn="l" rtl="0">
              <a:spcBef>
                <a:spcPts val="0"/>
              </a:spcBef>
              <a:spcAft>
                <a:spcPts val="0"/>
              </a:spcAft>
              <a:buNone/>
            </a:pPr>
            <a:r>
              <a:rPr lang="es-PE" sz="1200" dirty="0">
                <a:solidFill>
                  <a:schemeClr val="dk1"/>
                </a:solidFill>
                <a:latin typeface="Calibri"/>
                <a:cs typeface="Calibri"/>
                <a:sym typeface="Consolas"/>
              </a:rPr>
              <a:t>                    &lt;p class="card-text"&gt;Precio: $${product.precio}&lt;/p&gt;</a:t>
            </a:r>
            <a:endParaRPr lang="es-PE" sz="1200" dirty="0">
              <a:solidFill>
                <a:schemeClr val="dk1"/>
              </a:solidFill>
              <a:latin typeface="Calibri"/>
              <a:cs typeface="Calibri"/>
            </a:endParaRPr>
          </a:p>
          <a:p>
            <a:pPr marL="0" marR="0" lvl="0" indent="0" algn="l" rtl="0">
              <a:spcBef>
                <a:spcPts val="0"/>
              </a:spcBef>
              <a:spcAft>
                <a:spcPts val="0"/>
              </a:spcAft>
              <a:buNone/>
            </a:pPr>
            <a:r>
              <a:rPr lang="es-PE" sz="1200" dirty="0">
                <a:solidFill>
                  <a:schemeClr val="dk1"/>
                </a:solidFill>
                <a:latin typeface="Calibri"/>
                <a:cs typeface="Calibri"/>
                <a:sym typeface="Consolas"/>
              </a:rPr>
              <a:t>                    &lt;button class="btn btn-primary select-product"&gt;Seleccionar&lt;/button&gt;</a:t>
            </a:r>
            <a:endParaRPr lang="es-PE" sz="1200" dirty="0">
              <a:solidFill>
                <a:schemeClr val="dk1"/>
              </a:solidFill>
              <a:latin typeface="Calibri"/>
              <a:cs typeface="Calibri"/>
            </a:endParaRPr>
          </a:p>
          <a:p>
            <a:pPr marL="0" marR="0" lvl="0" indent="0" algn="l" rtl="0">
              <a:spcBef>
                <a:spcPts val="0"/>
              </a:spcBef>
              <a:spcAft>
                <a:spcPts val="0"/>
              </a:spcAft>
              <a:buNone/>
            </a:pPr>
            <a:r>
              <a:rPr lang="es-PE" sz="1200" dirty="0">
                <a:solidFill>
                  <a:schemeClr val="dk1"/>
                </a:solidFill>
                <a:latin typeface="Calibri"/>
                <a:cs typeface="Calibri"/>
                <a:sym typeface="Consolas"/>
              </a:rPr>
              <a:t>                &lt;/div&gt;</a:t>
            </a:r>
            <a:endParaRPr lang="es-PE" sz="1200" dirty="0">
              <a:solidFill>
                <a:schemeClr val="dk1"/>
              </a:solidFill>
              <a:latin typeface="Calibri"/>
              <a:cs typeface="Calibri"/>
            </a:endParaRPr>
          </a:p>
          <a:p>
            <a:pPr marL="0" marR="0" lvl="0" indent="0" algn="l" rtl="0">
              <a:spcBef>
                <a:spcPts val="0"/>
              </a:spcBef>
              <a:spcAft>
                <a:spcPts val="0"/>
              </a:spcAft>
              <a:buNone/>
            </a:pPr>
            <a:r>
              <a:rPr lang="es-PE" sz="1200" dirty="0">
                <a:solidFill>
                  <a:schemeClr val="dk1"/>
                </a:solidFill>
                <a:latin typeface="Calibri"/>
                <a:cs typeface="Calibri"/>
                <a:sym typeface="Consolas"/>
              </a:rPr>
              <a:t>            &lt;/div&gt;</a:t>
            </a:r>
            <a:endParaRPr lang="es-PE" sz="1200" dirty="0">
              <a:solidFill>
                <a:schemeClr val="dk1"/>
              </a:solidFill>
              <a:latin typeface="Calibri"/>
              <a:cs typeface="Calibri"/>
            </a:endParaRPr>
          </a:p>
          <a:p>
            <a:pPr marL="0" marR="0" lvl="0" indent="0" algn="l" rtl="0">
              <a:spcBef>
                <a:spcPts val="0"/>
              </a:spcBef>
              <a:spcAft>
                <a:spcPts val="0"/>
              </a:spcAft>
              <a:buNone/>
            </a:pPr>
            <a:r>
              <a:rPr lang="es-PE" sz="1200" dirty="0">
                <a:solidFill>
                  <a:schemeClr val="dk1"/>
                </a:solidFill>
                <a:latin typeface="Calibri"/>
                <a:cs typeface="Calibri"/>
                <a:sym typeface="Consolas"/>
              </a:rPr>
              <a:t>        `;</a:t>
            </a:r>
            <a:endParaRPr lang="es-PE" sz="1200" dirty="0">
              <a:solidFill>
                <a:schemeClr val="dk1"/>
              </a:solidFill>
              <a:latin typeface="Calibri"/>
              <a:cs typeface="Calibri"/>
            </a:endParaRPr>
          </a:p>
          <a:p>
            <a:pPr marL="0" marR="0" lvl="0" indent="0" algn="l" rtl="0">
              <a:spcBef>
                <a:spcPts val="0"/>
              </a:spcBef>
              <a:spcAft>
                <a:spcPts val="0"/>
              </a:spcAft>
              <a:buNone/>
            </a:pPr>
            <a:r>
              <a:rPr lang="es-PE" sz="1200" dirty="0">
                <a:solidFill>
                  <a:schemeClr val="dk1"/>
                </a:solidFill>
                <a:latin typeface="Calibri"/>
                <a:cs typeface="Calibri"/>
                <a:sym typeface="Consolas"/>
              </a:rPr>
              <a:t>        productGrid.appendChild(card);</a:t>
            </a:r>
            <a:endParaRPr lang="es-PE" sz="1200" dirty="0">
              <a:solidFill>
                <a:schemeClr val="dk1"/>
              </a:solidFill>
              <a:latin typeface="Calibri"/>
              <a:cs typeface="Calibri"/>
            </a:endParaRPr>
          </a:p>
          <a:p>
            <a:pPr marL="0" marR="0" lvl="0" indent="0" algn="l" rtl="0">
              <a:spcBef>
                <a:spcPts val="0"/>
              </a:spcBef>
              <a:spcAft>
                <a:spcPts val="0"/>
              </a:spcAft>
              <a:buNone/>
            </a:pPr>
            <a:r>
              <a:rPr lang="es-PE" sz="1200" dirty="0">
                <a:solidFill>
                  <a:schemeClr val="dk1"/>
                </a:solidFill>
                <a:latin typeface="Calibri"/>
                <a:cs typeface="Calibri"/>
                <a:sym typeface="Consolas"/>
              </a:rPr>
              <a:t>    });</a:t>
            </a:r>
            <a:endParaRPr lang="es-PE" sz="1200" dirty="0">
              <a:solidFill>
                <a:schemeClr val="dk1"/>
              </a:solidFill>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5" name="Google Shape;127;p5">
            <a:extLst>
              <a:ext uri="{FF2B5EF4-FFF2-40B4-BE49-F238E27FC236}">
                <a16:creationId xmlns:a16="http://schemas.microsoft.com/office/drawing/2014/main" id="{26F21D36-551D-F34E-8EBE-900E79BE76EF}"/>
              </a:ext>
            </a:extLst>
          </p:cNvPr>
          <p:cNvSpPr/>
          <p:nvPr/>
        </p:nvSpPr>
        <p:spPr>
          <a:xfrm>
            <a:off x="503237" y="376835"/>
            <a:ext cx="3889375" cy="276999"/>
          </a:xfrm>
          <a:prstGeom prst="rect">
            <a:avLst/>
          </a:prstGeom>
          <a:noFill/>
          <a:ln>
            <a:noFill/>
          </a:ln>
        </p:spPr>
        <p:txBody>
          <a:bodyPr spcFirstLastPara="1" wrap="square" lIns="0" tIns="0" rIns="0" bIns="0" anchor="b" anchorCtr="0">
            <a:spAutoFit/>
          </a:bodyPr>
          <a:lstStyle/>
          <a:p>
            <a:pPr>
              <a:lnSpc>
                <a:spcPct val="90000"/>
              </a:lnSpc>
            </a:pPr>
            <a:r>
              <a:rPr lang="es-PE" sz="1000" b="1" dirty="0">
                <a:solidFill>
                  <a:srgbClr val="7F7F7F"/>
                </a:solidFill>
                <a:latin typeface="Calibri"/>
                <a:ea typeface="Calibri"/>
                <a:cs typeface="Calibri"/>
                <a:sym typeface="Calibri"/>
              </a:rPr>
              <a:t>+ </a:t>
            </a:r>
            <a:r>
              <a:rPr lang="es-PE" sz="1000" dirty="0">
                <a:solidFill>
                  <a:srgbClr val="A5A5A5"/>
                </a:solidFill>
                <a:latin typeface="Calibri"/>
                <a:cs typeface="Calibri"/>
                <a:sym typeface="Calibri"/>
              </a:rPr>
              <a:t>SELECCIONAR PRODUCTOS Y ALMACENARLOS LOCALMENTE</a:t>
            </a:r>
          </a:p>
          <a:p>
            <a:pPr marL="0" marR="0" lvl="0" indent="0" algn="l" rtl="0">
              <a:lnSpc>
                <a:spcPct val="90000"/>
              </a:lnSpc>
              <a:spcBef>
                <a:spcPts val="0"/>
              </a:spcBef>
              <a:spcAft>
                <a:spcPts val="0"/>
              </a:spcAft>
              <a:buNone/>
            </a:pPr>
            <a:r>
              <a:rPr lang="es-PE" sz="1000" dirty="0">
                <a:solidFill>
                  <a:srgbClr val="A5A5A5"/>
                </a:solidFill>
                <a:latin typeface="Calibri"/>
                <a:ea typeface="Calibri"/>
                <a:cs typeface="Calibri"/>
                <a:sym typeface="Calibri"/>
              </a:rPr>
              <a:t> </a:t>
            </a:r>
            <a:endParaRPr dirty="0"/>
          </a:p>
        </p:txBody>
      </p:sp>
      <p:sp>
        <p:nvSpPr>
          <p:cNvPr id="6" name="Google Shape;1268;p77">
            <a:extLst>
              <a:ext uri="{FF2B5EF4-FFF2-40B4-BE49-F238E27FC236}">
                <a16:creationId xmlns:a16="http://schemas.microsoft.com/office/drawing/2014/main" id="{584E975E-D0C4-AC4E-B107-A96F959CD6F7}"/>
              </a:ext>
            </a:extLst>
          </p:cNvPr>
          <p:cNvSpPr txBox="1"/>
          <p:nvPr/>
        </p:nvSpPr>
        <p:spPr>
          <a:xfrm>
            <a:off x="507356" y="916931"/>
            <a:ext cx="7507225" cy="246221"/>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s-PE" sz="1600" b="1" dirty="0">
                <a:solidFill>
                  <a:schemeClr val="dk1"/>
                </a:solidFill>
                <a:latin typeface="Calibri"/>
                <a:ea typeface="Calibri"/>
                <a:cs typeface="Calibri"/>
                <a:sym typeface="Calibri"/>
              </a:rPr>
              <a:t>CARD SIMPLE CON PRODUCTOS (SELECCIONAR UN PRODUCTO)</a:t>
            </a:r>
            <a:endParaRPr lang="es-PE" sz="1600" dirty="0"/>
          </a:p>
        </p:txBody>
      </p:sp>
      <p:sp>
        <p:nvSpPr>
          <p:cNvPr id="7" name="Google Shape;1269;p77">
            <a:extLst>
              <a:ext uri="{FF2B5EF4-FFF2-40B4-BE49-F238E27FC236}">
                <a16:creationId xmlns:a16="http://schemas.microsoft.com/office/drawing/2014/main" id="{4E161E70-A821-CD4F-8A04-0AC438E4471A}"/>
              </a:ext>
            </a:extLst>
          </p:cNvPr>
          <p:cNvSpPr txBox="1"/>
          <p:nvPr/>
        </p:nvSpPr>
        <p:spPr>
          <a:xfrm>
            <a:off x="503238" y="1236663"/>
            <a:ext cx="7330368" cy="2862282"/>
          </a:xfrm>
          <a:prstGeom prst="rect">
            <a:avLst/>
          </a:prstGeom>
          <a:solidFill>
            <a:srgbClr val="F2F2F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PE" sz="1200" dirty="0">
                <a:solidFill>
                  <a:schemeClr val="dk1"/>
                </a:solidFill>
                <a:latin typeface="Calibri"/>
                <a:cs typeface="Calibri"/>
                <a:sym typeface="Consolas"/>
              </a:rPr>
              <a:t>// Agregar eventos de clic a los botones de selección de producto:</a:t>
            </a:r>
            <a:endParaRPr lang="es-PE" sz="1200" dirty="0">
              <a:solidFill>
                <a:schemeClr val="dk1"/>
              </a:solidFill>
              <a:latin typeface="Calibri"/>
              <a:cs typeface="Calibri"/>
            </a:endParaRPr>
          </a:p>
          <a:p>
            <a:pPr marL="0" marR="0" lvl="0" indent="0" algn="l" rtl="0">
              <a:spcBef>
                <a:spcPts val="0"/>
              </a:spcBef>
              <a:spcAft>
                <a:spcPts val="0"/>
              </a:spcAft>
              <a:buNone/>
            </a:pPr>
            <a:r>
              <a:rPr lang="es-PE" sz="1200" dirty="0">
                <a:solidFill>
                  <a:schemeClr val="dk1"/>
                </a:solidFill>
                <a:latin typeface="Calibri"/>
                <a:cs typeface="Calibri"/>
                <a:sym typeface="Consolas"/>
              </a:rPr>
              <a:t>    document.querySelectorAll('.select-product').forEach(button =&gt; {</a:t>
            </a:r>
            <a:endParaRPr lang="es-PE" sz="1200" dirty="0">
              <a:solidFill>
                <a:schemeClr val="dk1"/>
              </a:solidFill>
              <a:latin typeface="Calibri"/>
              <a:cs typeface="Calibri"/>
            </a:endParaRPr>
          </a:p>
          <a:p>
            <a:pPr marL="0" marR="0" lvl="0" indent="0" algn="l" rtl="0">
              <a:spcBef>
                <a:spcPts val="0"/>
              </a:spcBef>
              <a:spcAft>
                <a:spcPts val="0"/>
              </a:spcAft>
              <a:buNone/>
            </a:pPr>
            <a:r>
              <a:rPr lang="es-PE" sz="1200" dirty="0">
                <a:solidFill>
                  <a:schemeClr val="dk1"/>
                </a:solidFill>
                <a:latin typeface="Calibri"/>
                <a:cs typeface="Calibri"/>
                <a:sym typeface="Consolas"/>
              </a:rPr>
              <a:t>        button.addEventListener('click', function() {</a:t>
            </a:r>
            <a:endParaRPr lang="es-PE" sz="1200" dirty="0">
              <a:solidFill>
                <a:schemeClr val="dk1"/>
              </a:solidFill>
              <a:latin typeface="Calibri"/>
              <a:cs typeface="Calibri"/>
            </a:endParaRPr>
          </a:p>
          <a:p>
            <a:pPr marL="0" marR="0" lvl="0" indent="0" algn="l" rtl="0">
              <a:spcBef>
                <a:spcPts val="0"/>
              </a:spcBef>
              <a:spcAft>
                <a:spcPts val="0"/>
              </a:spcAft>
              <a:buNone/>
            </a:pPr>
            <a:r>
              <a:rPr lang="es-PE" sz="1200" dirty="0">
                <a:solidFill>
                  <a:schemeClr val="dk1"/>
                </a:solidFill>
                <a:latin typeface="Calibri"/>
                <a:cs typeface="Calibri"/>
                <a:sym typeface="Consolas"/>
              </a:rPr>
              <a:t>            const card = this.closest('.card');</a:t>
            </a:r>
            <a:endParaRPr lang="es-PE" sz="1200" dirty="0">
              <a:solidFill>
                <a:schemeClr val="dk1"/>
              </a:solidFill>
              <a:latin typeface="Calibri"/>
              <a:cs typeface="Calibri"/>
            </a:endParaRPr>
          </a:p>
          <a:p>
            <a:pPr marL="0" marR="0" lvl="0" indent="0" algn="l" rtl="0">
              <a:spcBef>
                <a:spcPts val="0"/>
              </a:spcBef>
              <a:spcAft>
                <a:spcPts val="0"/>
              </a:spcAft>
              <a:buNone/>
            </a:pPr>
            <a:r>
              <a:rPr lang="es-PE" sz="1200" dirty="0">
                <a:solidFill>
                  <a:schemeClr val="dk1"/>
                </a:solidFill>
                <a:latin typeface="Calibri"/>
                <a:cs typeface="Calibri"/>
                <a:sym typeface="Consolas"/>
              </a:rPr>
              <a:t>            const idproducto = card.getAttribute('data-idproducto');</a:t>
            </a:r>
            <a:endParaRPr lang="es-PE" sz="1200" dirty="0">
              <a:solidFill>
                <a:schemeClr val="dk1"/>
              </a:solidFill>
              <a:latin typeface="Calibri"/>
              <a:cs typeface="Calibri"/>
            </a:endParaRPr>
          </a:p>
          <a:p>
            <a:pPr marL="0" marR="0" lvl="0" indent="0" algn="l" rtl="0">
              <a:spcBef>
                <a:spcPts val="0"/>
              </a:spcBef>
              <a:spcAft>
                <a:spcPts val="0"/>
              </a:spcAft>
              <a:buNone/>
            </a:pPr>
            <a:r>
              <a:rPr lang="es-PE" sz="1200" dirty="0">
                <a:solidFill>
                  <a:schemeClr val="dk1"/>
                </a:solidFill>
                <a:latin typeface="Calibri"/>
                <a:cs typeface="Calibri"/>
                <a:sym typeface="Consolas"/>
              </a:rPr>
              <a:t>            const nombre = card.getAttribute('data-nombre');</a:t>
            </a:r>
            <a:endParaRPr lang="es-PE" sz="1200" dirty="0">
              <a:solidFill>
                <a:schemeClr val="dk1"/>
              </a:solidFill>
              <a:latin typeface="Calibri"/>
              <a:cs typeface="Calibri"/>
            </a:endParaRPr>
          </a:p>
          <a:p>
            <a:pPr marL="0" marR="0" lvl="0" indent="0" algn="l" rtl="0">
              <a:spcBef>
                <a:spcPts val="0"/>
              </a:spcBef>
              <a:spcAft>
                <a:spcPts val="0"/>
              </a:spcAft>
              <a:buNone/>
            </a:pPr>
            <a:r>
              <a:rPr lang="es-PE" sz="1200" dirty="0">
                <a:solidFill>
                  <a:schemeClr val="dk1"/>
                </a:solidFill>
                <a:latin typeface="Calibri"/>
                <a:cs typeface="Calibri"/>
                <a:sym typeface="Consolas"/>
              </a:rPr>
              <a:t>            const precio = card.getAttribute('data-precio');</a:t>
            </a:r>
            <a:endParaRPr lang="es-PE" sz="1200" dirty="0">
              <a:solidFill>
                <a:schemeClr val="dk1"/>
              </a:solidFill>
              <a:latin typeface="Calibri"/>
              <a:cs typeface="Calibri"/>
            </a:endParaRPr>
          </a:p>
          <a:p>
            <a:pPr marL="0" marR="0" lvl="0" indent="0" algn="l" rtl="0">
              <a:spcBef>
                <a:spcPts val="0"/>
              </a:spcBef>
              <a:spcAft>
                <a:spcPts val="0"/>
              </a:spcAft>
              <a:buNone/>
            </a:pPr>
            <a:r>
              <a:rPr lang="es-PE" sz="1200" dirty="0">
                <a:solidFill>
                  <a:schemeClr val="dk1"/>
                </a:solidFill>
                <a:latin typeface="Calibri"/>
                <a:cs typeface="Calibri"/>
                <a:sym typeface="Consolas"/>
              </a:rPr>
              <a:t>            // Aquí puedes manejar el producto seleccionado, por ejemplo:</a:t>
            </a:r>
            <a:endParaRPr lang="es-PE" sz="1200" dirty="0">
              <a:solidFill>
                <a:schemeClr val="dk1"/>
              </a:solidFill>
              <a:latin typeface="Calibri"/>
              <a:cs typeface="Calibri"/>
            </a:endParaRPr>
          </a:p>
          <a:p>
            <a:pPr marL="0" marR="0" lvl="0" indent="0" algn="l" rtl="0">
              <a:spcBef>
                <a:spcPts val="0"/>
              </a:spcBef>
              <a:spcAft>
                <a:spcPts val="0"/>
              </a:spcAft>
              <a:buNone/>
            </a:pPr>
            <a:r>
              <a:rPr lang="es-PE" sz="1200" dirty="0">
                <a:solidFill>
                  <a:schemeClr val="dk1"/>
                </a:solidFill>
                <a:latin typeface="Calibri"/>
                <a:cs typeface="Calibri"/>
                <a:sym typeface="Consolas"/>
              </a:rPr>
              <a:t>            console.log('Producto seleccionado:', {idproducto, nombre, precio});</a:t>
            </a:r>
            <a:endParaRPr lang="es-PE" sz="1200" dirty="0">
              <a:solidFill>
                <a:schemeClr val="dk1"/>
              </a:solidFill>
              <a:latin typeface="Calibri"/>
              <a:cs typeface="Calibri"/>
            </a:endParaRPr>
          </a:p>
          <a:p>
            <a:pPr marL="0" marR="0" lvl="0" indent="0" algn="l" rtl="0">
              <a:spcBef>
                <a:spcPts val="0"/>
              </a:spcBef>
              <a:spcAft>
                <a:spcPts val="0"/>
              </a:spcAft>
              <a:buNone/>
            </a:pPr>
            <a:r>
              <a:rPr lang="es-PE" sz="1200" dirty="0">
                <a:solidFill>
                  <a:schemeClr val="dk1"/>
                </a:solidFill>
                <a:latin typeface="Calibri"/>
                <a:cs typeface="Calibri"/>
                <a:sym typeface="Consolas"/>
              </a:rPr>
              <a:t>            alert(`Producto seleccionado: ${nombre}\nPrecio: $${precio}\nID: ${idproducto}`);</a:t>
            </a:r>
            <a:endParaRPr lang="es-PE" sz="1200" dirty="0">
              <a:solidFill>
                <a:schemeClr val="dk1"/>
              </a:solidFill>
              <a:latin typeface="Calibri"/>
              <a:cs typeface="Calibri"/>
            </a:endParaRPr>
          </a:p>
          <a:p>
            <a:pPr marL="0" marR="0" lvl="0" indent="0" algn="l" rtl="0">
              <a:spcBef>
                <a:spcPts val="0"/>
              </a:spcBef>
              <a:spcAft>
                <a:spcPts val="0"/>
              </a:spcAft>
              <a:buNone/>
            </a:pPr>
            <a:r>
              <a:rPr lang="es-PE" sz="1200" dirty="0">
                <a:solidFill>
                  <a:schemeClr val="dk1"/>
                </a:solidFill>
                <a:latin typeface="Calibri"/>
                <a:cs typeface="Calibri"/>
                <a:sym typeface="Consolas"/>
              </a:rPr>
              <a:t>        });</a:t>
            </a:r>
            <a:endParaRPr lang="es-PE" sz="1200" dirty="0">
              <a:solidFill>
                <a:schemeClr val="dk1"/>
              </a:solidFill>
              <a:latin typeface="Calibri"/>
              <a:cs typeface="Calibri"/>
            </a:endParaRPr>
          </a:p>
          <a:p>
            <a:pPr marL="0" marR="0" lvl="0" indent="0" algn="l" rtl="0">
              <a:spcBef>
                <a:spcPts val="0"/>
              </a:spcBef>
              <a:spcAft>
                <a:spcPts val="0"/>
              </a:spcAft>
              <a:buNone/>
            </a:pPr>
            <a:r>
              <a:rPr lang="es-PE" sz="1200" dirty="0">
                <a:solidFill>
                  <a:schemeClr val="dk1"/>
                </a:solidFill>
                <a:latin typeface="Calibri"/>
                <a:cs typeface="Calibri"/>
                <a:sym typeface="Consolas"/>
              </a:rPr>
              <a:t>    });</a:t>
            </a:r>
            <a:endParaRPr lang="es-PE" sz="1200" dirty="0">
              <a:solidFill>
                <a:schemeClr val="dk1"/>
              </a:solidFill>
              <a:latin typeface="Calibri"/>
              <a:cs typeface="Calibri"/>
            </a:endParaRPr>
          </a:p>
          <a:p>
            <a:pPr marL="0" marR="0" lvl="0" indent="0" algn="l" rtl="0">
              <a:spcBef>
                <a:spcPts val="0"/>
              </a:spcBef>
              <a:spcAft>
                <a:spcPts val="0"/>
              </a:spcAft>
              <a:buNone/>
            </a:pPr>
            <a:r>
              <a:rPr lang="es-PE" sz="1200" dirty="0">
                <a:solidFill>
                  <a:schemeClr val="dk1"/>
                </a:solidFill>
                <a:latin typeface="Calibri"/>
                <a:cs typeface="Calibri"/>
                <a:sym typeface="Consolas"/>
              </a:rPr>
              <a:t>}</a:t>
            </a:r>
            <a:endParaRPr lang="es-PE" sz="1200" dirty="0">
              <a:solidFill>
                <a:schemeClr val="dk1"/>
              </a:solidFill>
              <a:latin typeface="Calibri"/>
              <a:cs typeface="Calibri"/>
            </a:endParaRPr>
          </a:p>
          <a:p>
            <a:pPr marL="0" marR="0" lvl="0" indent="0" algn="l" rtl="0">
              <a:spcBef>
                <a:spcPts val="0"/>
              </a:spcBef>
              <a:spcAft>
                <a:spcPts val="0"/>
              </a:spcAft>
              <a:buNone/>
            </a:pPr>
            <a:endParaRPr lang="es-PE" sz="1200" dirty="0">
              <a:solidFill>
                <a:schemeClr val="dk1"/>
              </a:solidFill>
              <a:latin typeface="Calibri"/>
              <a:cs typeface="Calibri"/>
              <a:sym typeface="Consolas"/>
            </a:endParaRPr>
          </a:p>
          <a:p>
            <a:pPr marL="0" marR="0" lvl="0" indent="0" algn="l" rtl="0">
              <a:spcBef>
                <a:spcPts val="0"/>
              </a:spcBef>
              <a:spcAft>
                <a:spcPts val="0"/>
              </a:spcAft>
              <a:buNone/>
            </a:pPr>
            <a:r>
              <a:rPr lang="es-PE" sz="1200" dirty="0">
                <a:solidFill>
                  <a:schemeClr val="dk1"/>
                </a:solidFill>
                <a:latin typeface="Calibri"/>
                <a:cs typeface="Calibri"/>
                <a:sym typeface="Consolas"/>
              </a:rPr>
              <a:t>createProductCards(products);</a:t>
            </a:r>
            <a:endParaRPr lang="es-PE" sz="1200" dirty="0">
              <a:solidFill>
                <a:schemeClr val="dk1"/>
              </a:solidFill>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Google Shape;127;p5">
            <a:extLst>
              <a:ext uri="{FF2B5EF4-FFF2-40B4-BE49-F238E27FC236}">
                <a16:creationId xmlns:a16="http://schemas.microsoft.com/office/drawing/2014/main" id="{5EED85C1-9069-B54F-8346-F7CC03D11423}"/>
              </a:ext>
            </a:extLst>
          </p:cNvPr>
          <p:cNvSpPr/>
          <p:nvPr/>
        </p:nvSpPr>
        <p:spPr>
          <a:xfrm>
            <a:off x="503237" y="376835"/>
            <a:ext cx="3889375" cy="276999"/>
          </a:xfrm>
          <a:prstGeom prst="rect">
            <a:avLst/>
          </a:prstGeom>
          <a:noFill/>
          <a:ln>
            <a:noFill/>
          </a:ln>
        </p:spPr>
        <p:txBody>
          <a:bodyPr spcFirstLastPara="1" wrap="square" lIns="0" tIns="0" rIns="0" bIns="0" anchor="b" anchorCtr="0">
            <a:spAutoFit/>
          </a:bodyPr>
          <a:lstStyle/>
          <a:p>
            <a:pPr>
              <a:lnSpc>
                <a:spcPct val="90000"/>
              </a:lnSpc>
            </a:pPr>
            <a:r>
              <a:rPr lang="es-PE" sz="1000" b="1" dirty="0">
                <a:solidFill>
                  <a:srgbClr val="7F7F7F"/>
                </a:solidFill>
                <a:latin typeface="Calibri"/>
                <a:ea typeface="Calibri"/>
                <a:cs typeface="Calibri"/>
                <a:sym typeface="Calibri"/>
              </a:rPr>
              <a:t>+ </a:t>
            </a:r>
            <a:r>
              <a:rPr lang="es-PE" sz="1000" dirty="0">
                <a:solidFill>
                  <a:srgbClr val="A5A5A5"/>
                </a:solidFill>
                <a:latin typeface="Calibri"/>
                <a:cs typeface="Calibri"/>
                <a:sym typeface="Calibri"/>
              </a:rPr>
              <a:t>SELECCIONAR PRODUCTOS Y ALMACENARLOS LOCALMENTE</a:t>
            </a:r>
          </a:p>
          <a:p>
            <a:pPr marL="0" marR="0" lvl="0" indent="0" algn="l" rtl="0">
              <a:lnSpc>
                <a:spcPct val="90000"/>
              </a:lnSpc>
              <a:spcBef>
                <a:spcPts val="0"/>
              </a:spcBef>
              <a:spcAft>
                <a:spcPts val="0"/>
              </a:spcAft>
              <a:buNone/>
            </a:pPr>
            <a:r>
              <a:rPr lang="es-PE" sz="1000" dirty="0">
                <a:solidFill>
                  <a:srgbClr val="A5A5A5"/>
                </a:solidFill>
                <a:latin typeface="Calibri"/>
                <a:ea typeface="Calibri"/>
                <a:cs typeface="Calibri"/>
                <a:sym typeface="Calibri"/>
              </a:rPr>
              <a:t> </a:t>
            </a:r>
            <a:endParaRPr dirty="0"/>
          </a:p>
        </p:txBody>
      </p:sp>
      <p:sp>
        <p:nvSpPr>
          <p:cNvPr id="6" name="Google Shape;1268;p77">
            <a:extLst>
              <a:ext uri="{FF2B5EF4-FFF2-40B4-BE49-F238E27FC236}">
                <a16:creationId xmlns:a16="http://schemas.microsoft.com/office/drawing/2014/main" id="{3C883393-52DB-9B43-AD1A-8E99122D5AFE}"/>
              </a:ext>
            </a:extLst>
          </p:cNvPr>
          <p:cNvSpPr txBox="1"/>
          <p:nvPr/>
        </p:nvSpPr>
        <p:spPr>
          <a:xfrm>
            <a:off x="507357" y="916932"/>
            <a:ext cx="6876344" cy="264687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s-PE" sz="1600" b="1" dirty="0">
                <a:solidFill>
                  <a:schemeClr val="dk1"/>
                </a:solidFill>
                <a:latin typeface="Calibri"/>
                <a:ea typeface="Calibri"/>
                <a:cs typeface="Calibri"/>
                <a:sym typeface="Calibri"/>
              </a:rPr>
              <a:t>SESSIONSTORAGE</a:t>
            </a:r>
            <a:endParaRPr lang="es-PE" sz="1600" dirty="0"/>
          </a:p>
          <a:p>
            <a:pPr marL="357188" indent="-177800">
              <a:spcBef>
                <a:spcPts val="600"/>
              </a:spcBef>
              <a:spcAft>
                <a:spcPts val="600"/>
              </a:spcAft>
              <a:buClr>
                <a:srgbClr val="EE4639"/>
              </a:buClr>
              <a:buSzPts val="1600"/>
              <a:buFont typeface="Arial"/>
              <a:buChar char="•"/>
            </a:pPr>
            <a:r>
              <a:rPr lang="es-PE" sz="1600" dirty="0">
                <a:solidFill>
                  <a:srgbClr val="262626"/>
                </a:solidFill>
                <a:latin typeface="Calibri" panose="020F0502020204030204" pitchFamily="34" charset="0"/>
                <a:cs typeface="Calibri" panose="020F0502020204030204" pitchFamily="34" charset="0"/>
                <a:sym typeface="Calibri"/>
              </a:rPr>
              <a:t>Con sessionStorage se puede almacenar datos en la memoria del navegador:</a:t>
            </a:r>
            <a:endParaRPr lang="es-PE" sz="1600" dirty="0">
              <a:solidFill>
                <a:srgbClr val="262626"/>
              </a:solidFill>
              <a:latin typeface="Calibri"/>
              <a:cs typeface="Calibri"/>
            </a:endParaRPr>
          </a:p>
          <a:p>
            <a:pPr marL="357188" indent="-177800">
              <a:spcBef>
                <a:spcPts val="600"/>
              </a:spcBef>
              <a:spcAft>
                <a:spcPts val="600"/>
              </a:spcAft>
              <a:buClr>
                <a:srgbClr val="EE4639"/>
              </a:buClr>
              <a:buSzPts val="1600"/>
              <a:buFont typeface="Arial"/>
              <a:buChar char="•"/>
            </a:pPr>
            <a:endParaRPr lang="es-ES" sz="1600" dirty="0">
              <a:solidFill>
                <a:srgbClr val="262626"/>
              </a:solidFill>
              <a:latin typeface="Calibri"/>
              <a:cs typeface="Calibri"/>
            </a:endParaRPr>
          </a:p>
          <a:p>
            <a:pPr marL="357188" indent="-177800">
              <a:spcBef>
                <a:spcPts val="600"/>
              </a:spcBef>
              <a:spcAft>
                <a:spcPts val="600"/>
              </a:spcAft>
              <a:buClr>
                <a:srgbClr val="EE4639"/>
              </a:buClr>
              <a:buSzPts val="1600"/>
              <a:buFont typeface="Arial"/>
              <a:buChar char="•"/>
            </a:pPr>
            <a:endParaRPr lang="es-ES" sz="1600" dirty="0">
              <a:solidFill>
                <a:srgbClr val="262626"/>
              </a:solidFill>
              <a:latin typeface="Calibri"/>
              <a:cs typeface="Calibri"/>
            </a:endParaRPr>
          </a:p>
          <a:p>
            <a:pPr marL="357188" indent="-177800">
              <a:spcBef>
                <a:spcPts val="600"/>
              </a:spcBef>
              <a:spcAft>
                <a:spcPts val="600"/>
              </a:spcAft>
              <a:buClr>
                <a:srgbClr val="EE4639"/>
              </a:buClr>
              <a:buSzPts val="1600"/>
              <a:buFont typeface="Arial"/>
              <a:buChar char="•"/>
            </a:pPr>
            <a:endParaRPr lang="es-ES" sz="1600" dirty="0">
              <a:solidFill>
                <a:srgbClr val="262626"/>
              </a:solidFill>
              <a:latin typeface="Calibri"/>
              <a:cs typeface="Calibri"/>
            </a:endParaRPr>
          </a:p>
          <a:p>
            <a:pPr marL="179388">
              <a:spcBef>
                <a:spcPts val="600"/>
              </a:spcBef>
              <a:spcAft>
                <a:spcPts val="600"/>
              </a:spcAft>
              <a:buClr>
                <a:srgbClr val="EE4639"/>
              </a:buClr>
              <a:buSzPts val="1600"/>
            </a:pPr>
            <a:endParaRPr lang="es-ES" sz="1600" dirty="0">
              <a:solidFill>
                <a:srgbClr val="262626"/>
              </a:solidFill>
              <a:latin typeface="Calibri"/>
              <a:cs typeface="Calibri"/>
            </a:endParaRPr>
          </a:p>
          <a:p>
            <a:pPr marL="179388" marR="0" lvl="0" algn="l" rtl="0">
              <a:spcBef>
                <a:spcPts val="600"/>
              </a:spcBef>
              <a:spcAft>
                <a:spcPts val="600"/>
              </a:spcAft>
              <a:buClr>
                <a:srgbClr val="EE4639"/>
              </a:buClr>
              <a:buSzPts val="1600"/>
            </a:pPr>
            <a:endParaRPr lang="es-PE" sz="1600" dirty="0">
              <a:solidFill>
                <a:srgbClr val="262626"/>
              </a:solidFill>
              <a:latin typeface="Calibri"/>
              <a:ea typeface="Calibri"/>
              <a:cs typeface="Calibri"/>
              <a:sym typeface="Calibri"/>
            </a:endParaRPr>
          </a:p>
        </p:txBody>
      </p:sp>
      <p:sp>
        <p:nvSpPr>
          <p:cNvPr id="7" name="Google Shape;1269;p77">
            <a:extLst>
              <a:ext uri="{FF2B5EF4-FFF2-40B4-BE49-F238E27FC236}">
                <a16:creationId xmlns:a16="http://schemas.microsoft.com/office/drawing/2014/main" id="{1485E355-8BEE-6649-BBD6-5E530217A41B}"/>
              </a:ext>
            </a:extLst>
          </p:cNvPr>
          <p:cNvSpPr txBox="1"/>
          <p:nvPr/>
        </p:nvSpPr>
        <p:spPr>
          <a:xfrm>
            <a:off x="684213" y="1653137"/>
            <a:ext cx="7330368" cy="1571842"/>
          </a:xfrm>
          <a:prstGeom prst="rect">
            <a:avLst/>
          </a:prstGeom>
          <a:solidFill>
            <a:srgbClr val="F2F2F2"/>
          </a:solidFill>
          <a:ln>
            <a:noFill/>
          </a:ln>
        </p:spPr>
        <p:txBody>
          <a:bodyPr spcFirstLastPara="1" wrap="square" lIns="90000" tIns="46800" rIns="90000" bIns="46800" anchor="t" anchorCtr="0">
            <a:spAutoFit/>
          </a:bodyPr>
          <a:lstStyle/>
          <a:p>
            <a:pPr marL="225425" marR="0" lvl="1" algn="l" rtl="0">
              <a:spcBef>
                <a:spcPts val="0"/>
              </a:spcBef>
              <a:spcAft>
                <a:spcPts val="0"/>
              </a:spcAft>
              <a:buNone/>
            </a:pPr>
            <a:r>
              <a:rPr lang="en-US" sz="1200" dirty="0">
                <a:solidFill>
                  <a:srgbClr val="714FA0"/>
                </a:solidFill>
                <a:latin typeface="Calibri"/>
                <a:cs typeface="Calibri"/>
                <a:sym typeface="Consolas"/>
              </a:rPr>
              <a:t>// </a:t>
            </a:r>
            <a:r>
              <a:rPr lang="en-US" sz="1200" dirty="0" err="1">
                <a:solidFill>
                  <a:srgbClr val="714FA0"/>
                </a:solidFill>
                <a:latin typeface="Calibri"/>
                <a:cs typeface="Calibri"/>
                <a:sym typeface="Consolas"/>
              </a:rPr>
              <a:t>Crear</a:t>
            </a:r>
            <a:r>
              <a:rPr lang="en-US" sz="1200" dirty="0">
                <a:solidFill>
                  <a:srgbClr val="714FA0"/>
                </a:solidFill>
                <a:latin typeface="Calibri"/>
                <a:cs typeface="Calibri"/>
                <a:sym typeface="Consolas"/>
              </a:rPr>
              <a:t> un </a:t>
            </a:r>
            <a:r>
              <a:rPr lang="en-US" sz="1200" dirty="0" err="1">
                <a:solidFill>
                  <a:srgbClr val="714FA0"/>
                </a:solidFill>
                <a:latin typeface="Calibri"/>
                <a:cs typeface="Calibri"/>
                <a:sym typeface="Consolas"/>
              </a:rPr>
              <a:t>objeto</a:t>
            </a:r>
            <a:r>
              <a:rPr lang="en-US" sz="1200" dirty="0">
                <a:solidFill>
                  <a:srgbClr val="714FA0"/>
                </a:solidFill>
                <a:latin typeface="Calibri"/>
                <a:cs typeface="Calibri"/>
                <a:sym typeface="Consolas"/>
              </a:rPr>
              <a:t> de </a:t>
            </a:r>
            <a:r>
              <a:rPr lang="en-US" sz="1200" dirty="0" err="1">
                <a:solidFill>
                  <a:srgbClr val="714FA0"/>
                </a:solidFill>
                <a:latin typeface="Calibri"/>
                <a:cs typeface="Calibri"/>
                <a:sym typeface="Consolas"/>
              </a:rPr>
              <a:t>producto</a:t>
            </a:r>
            <a:r>
              <a:rPr lang="en-US" sz="1200" dirty="0">
                <a:solidFill>
                  <a:srgbClr val="714FA0"/>
                </a:solidFill>
                <a:latin typeface="Calibri"/>
                <a:cs typeface="Calibri"/>
                <a:sym typeface="Consolas"/>
              </a:rPr>
              <a:t> </a:t>
            </a:r>
            <a:r>
              <a:rPr lang="en-US" sz="1200" dirty="0" err="1">
                <a:solidFill>
                  <a:srgbClr val="714FA0"/>
                </a:solidFill>
                <a:latin typeface="Calibri"/>
                <a:cs typeface="Calibri"/>
                <a:sym typeface="Consolas"/>
              </a:rPr>
              <a:t>seleccionado</a:t>
            </a:r>
            <a:r>
              <a:rPr lang="en-US" sz="1200" dirty="0">
                <a:solidFill>
                  <a:srgbClr val="714FA0"/>
                </a:solidFill>
                <a:latin typeface="Calibri"/>
                <a:cs typeface="Calibri"/>
                <a:sym typeface="Consolas"/>
              </a:rPr>
              <a:t>            </a:t>
            </a:r>
            <a:endParaRPr lang="en-US" sz="1200" dirty="0">
              <a:solidFill>
                <a:srgbClr val="714FA0"/>
              </a:solidFill>
              <a:latin typeface="Calibri"/>
              <a:cs typeface="Calibri"/>
            </a:endParaRPr>
          </a:p>
          <a:p>
            <a:pPr marL="225425" marR="0" lvl="1" algn="l" rtl="0">
              <a:spcBef>
                <a:spcPts val="0"/>
              </a:spcBef>
              <a:spcAft>
                <a:spcPts val="0"/>
              </a:spcAft>
              <a:buNone/>
            </a:pPr>
            <a:r>
              <a:rPr lang="en-US" sz="1200" dirty="0">
                <a:solidFill>
                  <a:srgbClr val="714FA0"/>
                </a:solidFill>
                <a:latin typeface="Calibri"/>
                <a:cs typeface="Calibri"/>
                <a:sym typeface="Consolas"/>
              </a:rPr>
              <a:t>const </a:t>
            </a:r>
            <a:r>
              <a:rPr lang="en-US" sz="1200" dirty="0" err="1">
                <a:solidFill>
                  <a:srgbClr val="714FA0"/>
                </a:solidFill>
                <a:latin typeface="Calibri"/>
                <a:cs typeface="Calibri"/>
                <a:sym typeface="Consolas"/>
              </a:rPr>
              <a:t>productoSeleccionado</a:t>
            </a:r>
            <a:r>
              <a:rPr lang="en-US" sz="1200" dirty="0">
                <a:solidFill>
                  <a:srgbClr val="714FA0"/>
                </a:solidFill>
                <a:latin typeface="Calibri"/>
                <a:cs typeface="Calibri"/>
                <a:sym typeface="Consolas"/>
              </a:rPr>
              <a:t> = {                </a:t>
            </a:r>
            <a:endParaRPr lang="en-US" sz="1200" dirty="0">
              <a:solidFill>
                <a:srgbClr val="714FA0"/>
              </a:solidFill>
              <a:latin typeface="Calibri"/>
              <a:cs typeface="Calibri"/>
            </a:endParaRPr>
          </a:p>
          <a:p>
            <a:pPr marL="225425" marR="0" lvl="1" algn="l" rtl="0">
              <a:spcBef>
                <a:spcPts val="0"/>
              </a:spcBef>
              <a:spcAft>
                <a:spcPts val="0"/>
              </a:spcAft>
              <a:buNone/>
            </a:pPr>
            <a:r>
              <a:rPr lang="en-US" sz="1200" dirty="0" err="1">
                <a:solidFill>
                  <a:srgbClr val="714FA0"/>
                </a:solidFill>
                <a:latin typeface="Calibri"/>
                <a:cs typeface="Calibri"/>
                <a:sym typeface="Consolas"/>
              </a:rPr>
              <a:t>idproducto</a:t>
            </a:r>
            <a:r>
              <a:rPr lang="en-US" sz="1200" dirty="0">
                <a:solidFill>
                  <a:srgbClr val="714FA0"/>
                </a:solidFill>
                <a:latin typeface="Calibri"/>
                <a:cs typeface="Calibri"/>
                <a:sym typeface="Consolas"/>
              </a:rPr>
              <a:t>: </a:t>
            </a:r>
            <a:r>
              <a:rPr lang="en-US" sz="1200" dirty="0" err="1">
                <a:solidFill>
                  <a:srgbClr val="714FA0"/>
                </a:solidFill>
                <a:latin typeface="Calibri"/>
                <a:cs typeface="Calibri"/>
                <a:sym typeface="Consolas"/>
              </a:rPr>
              <a:t>idproducto</a:t>
            </a:r>
            <a:r>
              <a:rPr lang="en-US" sz="1200" dirty="0">
                <a:solidFill>
                  <a:srgbClr val="714FA0"/>
                </a:solidFill>
                <a:latin typeface="Calibri"/>
                <a:cs typeface="Calibri"/>
                <a:sym typeface="Consolas"/>
              </a:rPr>
              <a:t>,                </a:t>
            </a:r>
            <a:endParaRPr lang="en-US" sz="1200" dirty="0">
              <a:solidFill>
                <a:srgbClr val="714FA0"/>
              </a:solidFill>
              <a:latin typeface="Calibri"/>
              <a:cs typeface="Calibri"/>
            </a:endParaRPr>
          </a:p>
          <a:p>
            <a:pPr marL="225425" marR="0" lvl="1" algn="l" rtl="0">
              <a:spcBef>
                <a:spcPts val="0"/>
              </a:spcBef>
              <a:spcAft>
                <a:spcPts val="0"/>
              </a:spcAft>
              <a:buNone/>
            </a:pPr>
            <a:r>
              <a:rPr lang="en-US" sz="1200" dirty="0" err="1">
                <a:solidFill>
                  <a:srgbClr val="714FA0"/>
                </a:solidFill>
                <a:latin typeface="Calibri"/>
                <a:cs typeface="Calibri"/>
                <a:sym typeface="Consolas"/>
              </a:rPr>
              <a:t>nombre</a:t>
            </a:r>
            <a:r>
              <a:rPr lang="en-US" sz="1200" dirty="0">
                <a:solidFill>
                  <a:srgbClr val="714FA0"/>
                </a:solidFill>
                <a:latin typeface="Calibri"/>
                <a:cs typeface="Calibri"/>
                <a:sym typeface="Consolas"/>
              </a:rPr>
              <a:t>: </a:t>
            </a:r>
            <a:r>
              <a:rPr lang="en-US" sz="1200" dirty="0" err="1">
                <a:solidFill>
                  <a:srgbClr val="714FA0"/>
                </a:solidFill>
                <a:latin typeface="Calibri"/>
                <a:cs typeface="Calibri"/>
                <a:sym typeface="Consolas"/>
              </a:rPr>
              <a:t>nombre</a:t>
            </a:r>
            <a:r>
              <a:rPr lang="en-US" sz="1200" dirty="0">
                <a:solidFill>
                  <a:srgbClr val="714FA0"/>
                </a:solidFill>
                <a:latin typeface="Calibri"/>
                <a:cs typeface="Calibri"/>
                <a:sym typeface="Consolas"/>
              </a:rPr>
              <a:t>,                </a:t>
            </a:r>
            <a:endParaRPr lang="en-US" sz="1200" dirty="0">
              <a:solidFill>
                <a:srgbClr val="714FA0"/>
              </a:solidFill>
              <a:latin typeface="Calibri"/>
              <a:cs typeface="Calibri"/>
            </a:endParaRPr>
          </a:p>
          <a:p>
            <a:pPr marL="225425" marR="0" lvl="1" algn="l" rtl="0">
              <a:spcBef>
                <a:spcPts val="0"/>
              </a:spcBef>
              <a:spcAft>
                <a:spcPts val="0"/>
              </a:spcAft>
              <a:buNone/>
            </a:pPr>
            <a:r>
              <a:rPr lang="en-US" sz="1200" dirty="0" err="1">
                <a:solidFill>
                  <a:srgbClr val="714FA0"/>
                </a:solidFill>
                <a:latin typeface="Calibri"/>
                <a:cs typeface="Calibri"/>
                <a:sym typeface="Consolas"/>
              </a:rPr>
              <a:t>precio</a:t>
            </a:r>
            <a:r>
              <a:rPr lang="en-US" sz="1200" dirty="0">
                <a:solidFill>
                  <a:srgbClr val="714FA0"/>
                </a:solidFill>
                <a:latin typeface="Calibri"/>
                <a:cs typeface="Calibri"/>
                <a:sym typeface="Consolas"/>
              </a:rPr>
              <a:t>: </a:t>
            </a:r>
            <a:r>
              <a:rPr lang="en-US" sz="1200" dirty="0" err="1">
                <a:solidFill>
                  <a:srgbClr val="714FA0"/>
                </a:solidFill>
                <a:latin typeface="Calibri"/>
                <a:cs typeface="Calibri"/>
                <a:sym typeface="Consolas"/>
              </a:rPr>
              <a:t>precio</a:t>
            </a:r>
            <a:r>
              <a:rPr lang="en-US" sz="1200" dirty="0">
                <a:solidFill>
                  <a:srgbClr val="714FA0"/>
                </a:solidFill>
                <a:latin typeface="Calibri"/>
                <a:cs typeface="Calibri"/>
                <a:sym typeface="Consolas"/>
              </a:rPr>
              <a:t>            </a:t>
            </a:r>
            <a:endParaRPr lang="en-US" sz="1200" dirty="0">
              <a:solidFill>
                <a:srgbClr val="714FA0"/>
              </a:solidFill>
              <a:latin typeface="Calibri"/>
              <a:cs typeface="Calibri"/>
            </a:endParaRPr>
          </a:p>
          <a:p>
            <a:pPr marL="225425" marR="0" lvl="1" algn="l" rtl="0">
              <a:spcBef>
                <a:spcPts val="0"/>
              </a:spcBef>
              <a:spcAft>
                <a:spcPts val="0"/>
              </a:spcAft>
              <a:buNone/>
            </a:pPr>
            <a:r>
              <a:rPr lang="en-US" sz="1200" dirty="0">
                <a:solidFill>
                  <a:srgbClr val="714FA0"/>
                </a:solidFill>
                <a:latin typeface="Calibri"/>
                <a:cs typeface="Calibri"/>
                <a:sym typeface="Consolas"/>
              </a:rPr>
              <a:t>};            </a:t>
            </a:r>
            <a:endParaRPr lang="en-US" sz="1200" dirty="0">
              <a:solidFill>
                <a:srgbClr val="714FA0"/>
              </a:solidFill>
              <a:latin typeface="Calibri"/>
              <a:cs typeface="Calibri"/>
            </a:endParaRPr>
          </a:p>
          <a:p>
            <a:pPr marL="225425" marR="0" lvl="1" algn="l" rtl="0">
              <a:spcBef>
                <a:spcPts val="0"/>
              </a:spcBef>
              <a:spcAft>
                <a:spcPts val="0"/>
              </a:spcAft>
              <a:buNone/>
            </a:pPr>
            <a:r>
              <a:rPr lang="en-US" sz="1200" dirty="0">
                <a:solidFill>
                  <a:srgbClr val="714FA0"/>
                </a:solidFill>
                <a:latin typeface="Calibri"/>
                <a:cs typeface="Calibri"/>
                <a:sym typeface="Consolas"/>
              </a:rPr>
              <a:t>// </a:t>
            </a:r>
            <a:r>
              <a:rPr lang="en-US" sz="1200" dirty="0" err="1">
                <a:solidFill>
                  <a:srgbClr val="714FA0"/>
                </a:solidFill>
                <a:latin typeface="Calibri"/>
                <a:cs typeface="Calibri"/>
                <a:sym typeface="Consolas"/>
              </a:rPr>
              <a:t>Almacenar</a:t>
            </a:r>
            <a:r>
              <a:rPr lang="en-US" sz="1200" dirty="0">
                <a:solidFill>
                  <a:srgbClr val="714FA0"/>
                </a:solidFill>
                <a:latin typeface="Calibri"/>
                <a:cs typeface="Calibri"/>
                <a:sym typeface="Consolas"/>
              </a:rPr>
              <a:t> el </a:t>
            </a:r>
            <a:r>
              <a:rPr lang="en-US" sz="1200" dirty="0" err="1">
                <a:solidFill>
                  <a:srgbClr val="714FA0"/>
                </a:solidFill>
                <a:latin typeface="Calibri"/>
                <a:cs typeface="Calibri"/>
                <a:sym typeface="Consolas"/>
              </a:rPr>
              <a:t>producto</a:t>
            </a:r>
            <a:r>
              <a:rPr lang="en-US" sz="1200" dirty="0">
                <a:solidFill>
                  <a:srgbClr val="714FA0"/>
                </a:solidFill>
                <a:latin typeface="Calibri"/>
                <a:cs typeface="Calibri"/>
                <a:sym typeface="Consolas"/>
              </a:rPr>
              <a:t> </a:t>
            </a:r>
            <a:r>
              <a:rPr lang="en-US" sz="1200" dirty="0" err="1">
                <a:solidFill>
                  <a:srgbClr val="714FA0"/>
                </a:solidFill>
                <a:latin typeface="Calibri"/>
                <a:cs typeface="Calibri"/>
                <a:sym typeface="Consolas"/>
              </a:rPr>
              <a:t>seleccionado</a:t>
            </a:r>
            <a:r>
              <a:rPr lang="en-US" sz="1200" dirty="0">
                <a:solidFill>
                  <a:srgbClr val="714FA0"/>
                </a:solidFill>
                <a:latin typeface="Calibri"/>
                <a:cs typeface="Calibri"/>
                <a:sym typeface="Consolas"/>
              </a:rPr>
              <a:t> </a:t>
            </a:r>
            <a:r>
              <a:rPr lang="en-US" sz="1200" dirty="0" err="1">
                <a:solidFill>
                  <a:srgbClr val="714FA0"/>
                </a:solidFill>
                <a:latin typeface="Calibri"/>
                <a:cs typeface="Calibri"/>
                <a:sym typeface="Consolas"/>
              </a:rPr>
              <a:t>en</a:t>
            </a:r>
            <a:r>
              <a:rPr lang="en-US" sz="1200" dirty="0">
                <a:solidFill>
                  <a:srgbClr val="714FA0"/>
                </a:solidFill>
                <a:latin typeface="Calibri"/>
                <a:cs typeface="Calibri"/>
                <a:sym typeface="Consolas"/>
              </a:rPr>
              <a:t> Session Storage          </a:t>
            </a:r>
            <a:endParaRPr lang="en-US" sz="1200" dirty="0">
              <a:solidFill>
                <a:srgbClr val="714FA0"/>
              </a:solidFill>
              <a:latin typeface="Calibri"/>
              <a:cs typeface="Calibri"/>
            </a:endParaRPr>
          </a:p>
          <a:p>
            <a:pPr marL="225425" marR="0" lvl="1" algn="l" rtl="0">
              <a:spcBef>
                <a:spcPts val="0"/>
              </a:spcBef>
              <a:spcAft>
                <a:spcPts val="0"/>
              </a:spcAft>
              <a:buNone/>
            </a:pPr>
            <a:r>
              <a:rPr lang="en-US" sz="1200" dirty="0" err="1">
                <a:solidFill>
                  <a:srgbClr val="714FA0"/>
                </a:solidFill>
                <a:latin typeface="Calibri"/>
                <a:cs typeface="Calibri"/>
                <a:sym typeface="Consolas"/>
              </a:rPr>
              <a:t>sessionStorage.setItem</a:t>
            </a:r>
            <a:r>
              <a:rPr lang="en-US" sz="1200" dirty="0">
                <a:solidFill>
                  <a:srgbClr val="714FA0"/>
                </a:solidFill>
                <a:latin typeface="Calibri"/>
                <a:cs typeface="Calibri"/>
                <a:sym typeface="Consolas"/>
              </a:rPr>
              <a:t>('</a:t>
            </a:r>
            <a:r>
              <a:rPr lang="en-US" sz="1200" dirty="0" err="1">
                <a:solidFill>
                  <a:srgbClr val="714FA0"/>
                </a:solidFill>
                <a:latin typeface="Calibri"/>
                <a:cs typeface="Calibri"/>
                <a:sym typeface="Consolas"/>
              </a:rPr>
              <a:t>productoSeleccionado</a:t>
            </a:r>
            <a:r>
              <a:rPr lang="en-US" sz="1200" dirty="0">
                <a:solidFill>
                  <a:srgbClr val="714FA0"/>
                </a:solidFill>
                <a:latin typeface="Calibri"/>
                <a:cs typeface="Calibri"/>
                <a:sym typeface="Consolas"/>
              </a:rPr>
              <a:t>', </a:t>
            </a:r>
            <a:r>
              <a:rPr lang="en-US" sz="1200" dirty="0" err="1">
                <a:solidFill>
                  <a:srgbClr val="714FA0"/>
                </a:solidFill>
                <a:latin typeface="Calibri"/>
                <a:cs typeface="Calibri"/>
                <a:sym typeface="Consolas"/>
              </a:rPr>
              <a:t>JSON.stringify</a:t>
            </a:r>
            <a:r>
              <a:rPr lang="en-US" sz="1200" dirty="0">
                <a:solidFill>
                  <a:srgbClr val="714FA0"/>
                </a:solidFill>
                <a:latin typeface="Calibri"/>
                <a:cs typeface="Calibri"/>
                <a:sym typeface="Consolas"/>
              </a:rPr>
              <a:t>(</a:t>
            </a:r>
            <a:r>
              <a:rPr lang="en-US" sz="1200" dirty="0" err="1">
                <a:solidFill>
                  <a:srgbClr val="714FA0"/>
                </a:solidFill>
                <a:latin typeface="Calibri"/>
                <a:cs typeface="Calibri"/>
                <a:sym typeface="Consolas"/>
              </a:rPr>
              <a:t>productoSeleccionado</a:t>
            </a:r>
            <a:r>
              <a:rPr lang="en-US" sz="1200" dirty="0">
                <a:solidFill>
                  <a:srgbClr val="714FA0"/>
                </a:solidFill>
                <a:latin typeface="Calibri"/>
                <a:cs typeface="Calibri"/>
                <a:sym typeface="Consolas"/>
              </a:rPr>
              <a:t>));</a:t>
            </a:r>
            <a:endParaRPr lang="en-US" sz="1200" dirty="0">
              <a:solidFill>
                <a:srgbClr val="714FA0"/>
              </a:solidFill>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4" name="Google Shape;158;p8">
            <a:extLst>
              <a:ext uri="{FF2B5EF4-FFF2-40B4-BE49-F238E27FC236}">
                <a16:creationId xmlns:a16="http://schemas.microsoft.com/office/drawing/2014/main" id="{A5EA0120-E8D7-8848-A2D0-E08A0D502E90}"/>
              </a:ext>
            </a:extLst>
          </p:cNvPr>
          <p:cNvSpPr/>
          <p:nvPr/>
        </p:nvSpPr>
        <p:spPr>
          <a:xfrm>
            <a:off x="0" y="0"/>
            <a:ext cx="9144000" cy="5715000"/>
          </a:xfrm>
          <a:prstGeom prst="rect">
            <a:avLst/>
          </a:prstGeom>
          <a:solidFill>
            <a:srgbClr val="8087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 name="Google Shape;159;p8">
            <a:extLst>
              <a:ext uri="{FF2B5EF4-FFF2-40B4-BE49-F238E27FC236}">
                <a16:creationId xmlns:a16="http://schemas.microsoft.com/office/drawing/2014/main" id="{CEC1CCB6-6CC0-2848-A576-636A40642104}"/>
              </a:ext>
            </a:extLst>
          </p:cNvPr>
          <p:cNvSpPr txBox="1"/>
          <p:nvPr/>
        </p:nvSpPr>
        <p:spPr>
          <a:xfrm>
            <a:off x="1008063" y="3169972"/>
            <a:ext cx="5993558" cy="775597"/>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rgbClr val="FFFFFF"/>
              </a:buClr>
              <a:buSzPts val="2800"/>
              <a:buFont typeface="Calibri"/>
              <a:buNone/>
            </a:pPr>
            <a:r>
              <a:rPr lang="es-PE" sz="2800" dirty="0">
                <a:solidFill>
                  <a:schemeClr val="lt1"/>
                </a:solidFill>
                <a:latin typeface="Graphik Regular" panose="020B0503030202060203" pitchFamily="34" charset="77"/>
                <a:sym typeface="Calibri"/>
              </a:rPr>
              <a:t>MOSTRAR PRODUCTOS </a:t>
            </a:r>
            <a:r>
              <a:rPr lang="es-PE" sz="2800" b="1" dirty="0">
                <a:solidFill>
                  <a:schemeClr val="lt1"/>
                </a:solidFill>
                <a:latin typeface="Graphik Bold" panose="020B0503030202060203" pitchFamily="34" charset="77"/>
                <a:sym typeface="Calibri"/>
              </a:rPr>
              <a:t>SELECCIONADOS</a:t>
            </a:r>
            <a:endParaRPr sz="1600" b="1" dirty="0">
              <a:solidFill>
                <a:schemeClr val="lt1"/>
              </a:solidFill>
              <a:latin typeface="Graphik Bold" panose="020B0503030202060203" pitchFamily="34" charset="77"/>
              <a:ea typeface="Calibri"/>
              <a:cs typeface="Calibri"/>
              <a:sym typeface="Calibri"/>
            </a:endParaRPr>
          </a:p>
        </p:txBody>
      </p:sp>
      <p:pic>
        <p:nvPicPr>
          <p:cNvPr id="6" name="Google Shape;160;p8">
            <a:extLst>
              <a:ext uri="{FF2B5EF4-FFF2-40B4-BE49-F238E27FC236}">
                <a16:creationId xmlns:a16="http://schemas.microsoft.com/office/drawing/2014/main" id="{D9AA9B1E-AE2A-C040-85F9-BE43A747FFF9}"/>
              </a:ext>
            </a:extLst>
          </p:cNvPr>
          <p:cNvPicPr preferRelativeResize="0"/>
          <p:nvPr/>
        </p:nvPicPr>
        <p:blipFill rotWithShape="1">
          <a:blip r:embed="rId3">
            <a:alphaModFix/>
          </a:blip>
          <a:srcRect/>
          <a:stretch/>
        </p:blipFill>
        <p:spPr>
          <a:xfrm>
            <a:off x="1008063" y="2869612"/>
            <a:ext cx="195423" cy="20125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TotalTime>
  <Words>2020</Words>
  <Application>Microsoft Macintosh PowerPoint</Application>
  <PresentationFormat>Presentación en pantalla (16:10)</PresentationFormat>
  <Paragraphs>290</Paragraphs>
  <Slides>24</Slides>
  <Notes>20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24</vt:i4>
      </vt:variant>
    </vt:vector>
  </HeadingPairs>
  <TitlesOfParts>
    <vt:vector size="33" baseType="lpstr">
      <vt:lpstr>Arial</vt:lpstr>
      <vt:lpstr>Calibri</vt:lpstr>
      <vt:lpstr>Consolas</vt:lpstr>
      <vt:lpstr>Graphik Bold</vt:lpstr>
      <vt:lpstr>Graphik Regular</vt:lpstr>
      <vt:lpstr>Graphik-Medium</vt:lpstr>
      <vt:lpstr>Graphik-Medium</vt:lpstr>
      <vt:lpstr>Play</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Abel Chura Olazábal</dc:creator>
  <cp:lastModifiedBy>Mary Gabriela Romero Martinez </cp:lastModifiedBy>
  <cp:revision>39</cp:revision>
  <dcterms:created xsi:type="dcterms:W3CDTF">2024-04-22T03:45:47Z</dcterms:created>
  <dcterms:modified xsi:type="dcterms:W3CDTF">2024-09-03T14:26:41Z</dcterms:modified>
</cp:coreProperties>
</file>