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9" r:id="rId3"/>
    <p:sldId id="268" r:id="rId4"/>
    <p:sldId id="311" r:id="rId5"/>
    <p:sldId id="312" r:id="rId6"/>
    <p:sldId id="314" r:id="rId7"/>
    <p:sldId id="313" r:id="rId8"/>
    <p:sldId id="315" r:id="rId9"/>
    <p:sldId id="316" r:id="rId10"/>
    <p:sldId id="317" r:id="rId11"/>
    <p:sldId id="302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0249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0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359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50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87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25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003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779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COMPLEMENTARIO – SESION 1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CAMBIO DE </a:t>
            </a:r>
            <a:r>
              <a:rPr lang="es-PE" dirty="0"/>
              <a:t>PUERTO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871400" y="1336541"/>
            <a:ext cx="28406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5.Se nos abrirá la siguiente pantalla y seleccionamos en </a:t>
            </a:r>
          </a:p>
          <a:p>
            <a:r>
              <a:rPr lang="es-ES" sz="1050" b="1" dirty="0" err="1"/>
              <a:t>Service</a:t>
            </a:r>
            <a:r>
              <a:rPr lang="es-ES" sz="1050" b="1" dirty="0"/>
              <a:t> and Port </a:t>
            </a:r>
            <a:r>
              <a:rPr lang="es-ES" sz="1050" b="1" dirty="0" err="1"/>
              <a:t>Settings</a:t>
            </a:r>
            <a:r>
              <a:rPr lang="es-ES" sz="1050" dirty="0"/>
              <a:t>:</a:t>
            </a:r>
            <a:endParaRPr lang="es-PE" sz="105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2F9B0C-5388-4238-AC76-AB8BF75C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21" y="1930038"/>
            <a:ext cx="2165986" cy="242894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51236FC-7E88-4749-AE39-0A9CB948D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113" y="2218508"/>
            <a:ext cx="3526657" cy="199181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F1444B7-A31E-4BDF-A2B7-2E326E910F3B}"/>
              </a:ext>
            </a:extLst>
          </p:cNvPr>
          <p:cNvSpPr txBox="1"/>
          <p:nvPr/>
        </p:nvSpPr>
        <p:spPr>
          <a:xfrm>
            <a:off x="4485001" y="1378078"/>
            <a:ext cx="3526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6.Se nos abrirá la siguiente pantalla y realizamos la modificación del puerto en </a:t>
            </a:r>
            <a:r>
              <a:rPr lang="es-ES" sz="1050" b="1" dirty="0" err="1"/>
              <a:t>Main</a:t>
            </a:r>
            <a:r>
              <a:rPr lang="es-ES" sz="1050" b="1" dirty="0"/>
              <a:t> Port</a:t>
            </a:r>
            <a:r>
              <a:rPr lang="es-ES" sz="1050" dirty="0"/>
              <a:t>, este puerto a configurar debe ser el mismo puerto que ingresamos en el </a:t>
            </a:r>
            <a:r>
              <a:rPr lang="es-ES" sz="1050" b="1" dirty="0"/>
              <a:t>punto 3 y 4</a:t>
            </a:r>
            <a:r>
              <a:rPr lang="es-ES" sz="1050" dirty="0"/>
              <a:t>.</a:t>
            </a:r>
            <a:endParaRPr lang="es-PE" sz="1050" dirty="0"/>
          </a:p>
        </p:txBody>
      </p:sp>
    </p:spTree>
    <p:extLst>
      <p:ext uri="{BB962C8B-B14F-4D97-AF65-F5344CB8AC3E}">
        <p14:creationId xmlns:p14="http://schemas.microsoft.com/office/powerpoint/2010/main" val="41976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11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25881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tx1"/>
                </a:solidFill>
                <a:latin typeface="Montserrat"/>
              </a:rPr>
              <a:t>Cambio De Puerto</a:t>
            </a:r>
            <a:endParaRPr lang="es-PE" sz="1400" b="1" dirty="0">
              <a:solidFill>
                <a:schemeClr val="tx1"/>
              </a:solidFill>
              <a:latin typeface="Montserrat"/>
            </a:endParaRP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EAA185FB-C7BB-4E08-9EB2-EF339473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379" y="1689601"/>
            <a:ext cx="4423241" cy="228512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74E0C3-B22B-4282-8A40-7912AFB73AA7}"/>
              </a:ext>
            </a:extLst>
          </p:cNvPr>
          <p:cNvSpPr txBox="1"/>
          <p:nvPr/>
        </p:nvSpPr>
        <p:spPr>
          <a:xfrm>
            <a:off x="1604680" y="1258713"/>
            <a:ext cx="5934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Si todo esta correcto, se nos debería ejecutar el Apache y el </a:t>
            </a:r>
            <a:r>
              <a:rPr lang="es-ES" sz="1100" dirty="0" err="1"/>
              <a:t>Mysql</a:t>
            </a:r>
            <a:r>
              <a:rPr lang="es-ES" sz="1100" dirty="0"/>
              <a:t> sin ningún problema, </a:t>
            </a:r>
          </a:p>
          <a:p>
            <a:r>
              <a:rPr lang="es-ES" sz="1100" dirty="0"/>
              <a:t>si tienes algún otro problema no dudes en escribirme al correo o celular indicado en clases..</a:t>
            </a:r>
            <a:endParaRPr lang="es-PE" sz="1100" dirty="0"/>
          </a:p>
        </p:txBody>
      </p:sp>
    </p:spTree>
    <p:extLst>
      <p:ext uri="{BB962C8B-B14F-4D97-AF65-F5344CB8AC3E}">
        <p14:creationId xmlns:p14="http://schemas.microsoft.com/office/powerpoint/2010/main" val="287134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XAMPP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</a:t>
            </a:r>
            <a:r>
              <a:rPr lang="es-PE" dirty="0" err="1"/>
              <a:t>roblemas</a:t>
            </a:r>
            <a:r>
              <a:rPr lang="es-PE" dirty="0"/>
              <a:t> al ejecutar el XAMPP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s-PE" dirty="0"/>
              <a:t>ROBLEMA DE PUERTO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FFC536E-FFF1-4BD8-B47B-809E5DC3A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31" y="1723438"/>
            <a:ext cx="3972275" cy="258356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1042428" y="1356460"/>
            <a:ext cx="3727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debe iniciar el apache y también el </a:t>
            </a:r>
            <a:r>
              <a:rPr lang="es-ES" dirty="0" err="1"/>
              <a:t>Mysql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s-PE" dirty="0"/>
              <a:t>ROBLEMA DE PUERTO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855682" y="1932194"/>
            <a:ext cx="21923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problema de los puertos ocurre, cuando existe otra aplicación corriendo sobre el mismo puerto en el cual se ejecuta el Apache ( PUERTO 80).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03622B-E989-4D4E-B616-D471E000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92" y="1396263"/>
            <a:ext cx="4629734" cy="302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</a:t>
            </a:r>
            <a:r>
              <a:rPr lang="es-PE" dirty="0"/>
              <a:t>ROBLEMA DE PUERTO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823024" y="1782976"/>
            <a:ext cx="21923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que debe hacer en esos casos es buscar la aplicación que esta corriendo en el mismo puerto y cerrar el proceso. Otro caso seria cambiar el numero de puerto como se explicara en la siguiente diapositiva.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03622B-E989-4D4E-B616-D471E000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578" y="1460219"/>
            <a:ext cx="4433651" cy="28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9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XAMPP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Camb</a:t>
            </a:r>
            <a:r>
              <a:rPr lang="es-PE" dirty="0" err="1"/>
              <a:t>io</a:t>
            </a:r>
            <a:r>
              <a:rPr lang="es-PE" dirty="0"/>
              <a:t> de puertos en el CPANEL de XAMPP.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5449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CAMBIO DE </a:t>
            </a:r>
            <a:r>
              <a:rPr lang="es-PE" dirty="0"/>
              <a:t>PUERTO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947057" y="1671269"/>
            <a:ext cx="2192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2.Nos dirigimos a la siguiente opción en </a:t>
            </a:r>
            <a:r>
              <a:rPr lang="es-ES" b="1" dirty="0" err="1"/>
              <a:t>Config</a:t>
            </a:r>
            <a:r>
              <a:rPr lang="es-ES" b="1" dirty="0"/>
              <a:t> ( </a:t>
            </a:r>
            <a:r>
              <a:rPr lang="es-ES" b="1" dirty="0" err="1"/>
              <a:t>httpd.conf</a:t>
            </a:r>
            <a:r>
              <a:rPr lang="es-ES" b="1" dirty="0"/>
              <a:t>).</a:t>
            </a:r>
            <a:endParaRPr lang="es-PE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546965-9ECA-44E3-9167-EB106BA6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6" y="1461957"/>
            <a:ext cx="3989487" cy="11572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67D6DE-C1DF-4769-9830-C7B0F6118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124" y="3006993"/>
            <a:ext cx="3544453" cy="102548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BF696BB-3811-4EF8-B3E1-D6A5A06CD326}"/>
              </a:ext>
            </a:extLst>
          </p:cNvPr>
          <p:cNvSpPr txBox="1"/>
          <p:nvPr/>
        </p:nvSpPr>
        <p:spPr>
          <a:xfrm>
            <a:off x="870857" y="2733568"/>
            <a:ext cx="2192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3.Buscamos lo siguiente el archivo </a:t>
            </a:r>
            <a:r>
              <a:rPr lang="es-ES" b="1" dirty="0" err="1"/>
              <a:t>httpd.conf</a:t>
            </a:r>
            <a:r>
              <a:rPr lang="es-ES" b="1" dirty="0"/>
              <a:t> </a:t>
            </a:r>
            <a:r>
              <a:rPr lang="es-ES" dirty="0"/>
              <a:t>que hemos abierto </a:t>
            </a:r>
            <a:r>
              <a:rPr lang="es-ES" b="1" dirty="0"/>
              <a:t>(punto 2).</a:t>
            </a:r>
          </a:p>
          <a:p>
            <a:r>
              <a:rPr lang="es-ES" dirty="0"/>
              <a:t>Y cambiamos el Listen al </a:t>
            </a:r>
            <a:r>
              <a:rPr lang="es-ES" b="1" dirty="0"/>
              <a:t>8080 o 8081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6579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CAMBIO DE </a:t>
            </a:r>
            <a:r>
              <a:rPr lang="es-PE" dirty="0"/>
              <a:t>PUERTO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914944" y="1506123"/>
            <a:ext cx="7150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 Se debe buscar también la siguiente línea en </a:t>
            </a:r>
            <a:r>
              <a:rPr lang="es-ES" dirty="0" err="1"/>
              <a:t>ServerName</a:t>
            </a:r>
            <a:r>
              <a:rPr lang="es-ES" dirty="0"/>
              <a:t> localhost:80 , esto se debe modificar del mismo modo que el numero de puerto ingresado en </a:t>
            </a:r>
            <a:r>
              <a:rPr lang="es-ES" b="1" dirty="0"/>
              <a:t>el punto 3</a:t>
            </a:r>
            <a:r>
              <a:rPr lang="es-ES" dirty="0"/>
              <a:t>, o sea si se ingreso en el </a:t>
            </a:r>
            <a:r>
              <a:rPr lang="es-ES" b="1" dirty="0"/>
              <a:t>Listen 8080 </a:t>
            </a:r>
            <a:r>
              <a:rPr lang="es-ES" dirty="0"/>
              <a:t>en el </a:t>
            </a:r>
            <a:r>
              <a:rPr lang="es-ES" dirty="0" err="1"/>
              <a:t>ServerName</a:t>
            </a:r>
            <a:r>
              <a:rPr lang="es-ES" dirty="0"/>
              <a:t> localhost también debe ir </a:t>
            </a:r>
            <a:r>
              <a:rPr lang="es-ES" b="1" dirty="0"/>
              <a:t>8080</a:t>
            </a:r>
            <a:r>
              <a:rPr lang="es-ES" dirty="0"/>
              <a:t> y lo mismo si se configura con el </a:t>
            </a:r>
            <a:r>
              <a:rPr lang="es-ES" b="1" dirty="0"/>
              <a:t>puerto 8081</a:t>
            </a:r>
            <a:r>
              <a:rPr lang="es-ES" dirty="0"/>
              <a:t>, y le damos en guardar.</a:t>
            </a: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44F769-E39C-4E2B-B933-2DA40AEF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873" y="2646228"/>
            <a:ext cx="6006929" cy="126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6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CAMBIO DE </a:t>
            </a:r>
            <a:r>
              <a:rPr lang="es-PE" dirty="0"/>
              <a:t>PUERTO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914944" y="1506123"/>
            <a:ext cx="7150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 Seleccionamos las siguiente opción en el CPANEL en </a:t>
            </a:r>
            <a:r>
              <a:rPr lang="es-ES" dirty="0" err="1"/>
              <a:t>config</a:t>
            </a:r>
            <a:r>
              <a:rPr lang="es-ES" dirty="0"/>
              <a:t>: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BBDE33-79F3-4EEF-8C4F-90493AF2C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900986"/>
            <a:ext cx="5606142" cy="20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51624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344</Words>
  <Application>Microsoft Office PowerPoint</Application>
  <PresentationFormat>Presentación en pantalla (16:9)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Montserrat</vt:lpstr>
      <vt:lpstr>Source Sans Pro</vt:lpstr>
      <vt:lpstr>Gremio template</vt:lpstr>
      <vt:lpstr>COMPLEMENTARIO – SESION 1</vt:lpstr>
      <vt:lpstr>XAMPP</vt:lpstr>
      <vt:lpstr>PROBLEMA DE PUERTO</vt:lpstr>
      <vt:lpstr>PROBLEMA DE PUERTO</vt:lpstr>
      <vt:lpstr>PROBLEMA DE PUERTO</vt:lpstr>
      <vt:lpstr>XAMPP</vt:lpstr>
      <vt:lpstr>CAMBIO DE PUERTO</vt:lpstr>
      <vt:lpstr>CAMBIO DE PUERTO</vt:lpstr>
      <vt:lpstr>CAMBIO DE PUERTO</vt:lpstr>
      <vt:lpstr>CAMBIO DE PUERTO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COMPLEMENTARIO – SESION 1</dc:title>
  <dc:creator>Josue Caleb Fiestas Kengua</dc:creator>
  <cp:lastModifiedBy>Josue Caleb Fiestas Kengua</cp:lastModifiedBy>
  <cp:revision>13</cp:revision>
  <dcterms:modified xsi:type="dcterms:W3CDTF">2025-04-07T15:54:57Z</dcterms:modified>
</cp:coreProperties>
</file>