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
  </p:notesMasterIdLst>
  <p:sldIdLst>
    <p:sldId id="268" r:id="rId2"/>
  </p:sldIdLst>
  <p:sldSz cx="43891200" cy="32918400"/>
  <p:notesSz cx="6858000" cy="9144000"/>
  <p:defaultTextStyle>
    <a:defPPr>
      <a:defRPr lang="en-US"/>
    </a:defPPr>
    <a:lvl1pPr algn="l" defTabSz="2349434" rtl="0" fontAlgn="base">
      <a:spcBef>
        <a:spcPct val="0"/>
      </a:spcBef>
      <a:spcAft>
        <a:spcPct val="0"/>
      </a:spcAft>
      <a:defRPr sz="9200" kern="1200">
        <a:solidFill>
          <a:schemeClr val="tx1"/>
        </a:solidFill>
        <a:latin typeface="Calibri" charset="0"/>
        <a:ea typeface="ＭＳ Ｐゴシック" charset="0"/>
        <a:cs typeface="Geneva" charset="0"/>
      </a:defRPr>
    </a:lvl1pPr>
    <a:lvl2pPr marL="2349434" indent="-1834489" algn="l" defTabSz="2349434" rtl="0" fontAlgn="base">
      <a:spcBef>
        <a:spcPct val="0"/>
      </a:spcBef>
      <a:spcAft>
        <a:spcPct val="0"/>
      </a:spcAft>
      <a:defRPr sz="9200" kern="1200">
        <a:solidFill>
          <a:schemeClr val="tx1"/>
        </a:solidFill>
        <a:latin typeface="Calibri" charset="0"/>
        <a:ea typeface="ＭＳ Ｐゴシック" charset="0"/>
        <a:cs typeface="Geneva" charset="0"/>
      </a:defRPr>
    </a:lvl2pPr>
    <a:lvl3pPr marL="4700656" indent="-3670767" algn="l" defTabSz="2349434" rtl="0" fontAlgn="base">
      <a:spcBef>
        <a:spcPct val="0"/>
      </a:spcBef>
      <a:spcAft>
        <a:spcPct val="0"/>
      </a:spcAft>
      <a:defRPr sz="9200" kern="1200">
        <a:solidFill>
          <a:schemeClr val="tx1"/>
        </a:solidFill>
        <a:latin typeface="Calibri" charset="0"/>
        <a:ea typeface="ＭＳ Ｐゴシック" charset="0"/>
        <a:cs typeface="Geneva" charset="0"/>
      </a:defRPr>
    </a:lvl3pPr>
    <a:lvl4pPr marL="7051877" indent="-5507044" algn="l" defTabSz="2349434" rtl="0" fontAlgn="base">
      <a:spcBef>
        <a:spcPct val="0"/>
      </a:spcBef>
      <a:spcAft>
        <a:spcPct val="0"/>
      </a:spcAft>
      <a:defRPr sz="9200" kern="1200">
        <a:solidFill>
          <a:schemeClr val="tx1"/>
        </a:solidFill>
        <a:latin typeface="Calibri" charset="0"/>
        <a:ea typeface="ＭＳ Ｐゴシック" charset="0"/>
        <a:cs typeface="Geneva" charset="0"/>
      </a:defRPr>
    </a:lvl4pPr>
    <a:lvl5pPr marL="9403099" indent="-7343322" algn="l" defTabSz="2349434" rtl="0" fontAlgn="base">
      <a:spcBef>
        <a:spcPct val="0"/>
      </a:spcBef>
      <a:spcAft>
        <a:spcPct val="0"/>
      </a:spcAft>
      <a:defRPr sz="9200" kern="1200">
        <a:solidFill>
          <a:schemeClr val="tx1"/>
        </a:solidFill>
        <a:latin typeface="Calibri" charset="0"/>
        <a:ea typeface="ＭＳ Ｐゴシック" charset="0"/>
        <a:cs typeface="Geneva" charset="0"/>
      </a:defRPr>
    </a:lvl5pPr>
    <a:lvl6pPr marL="2574722" algn="l" defTabSz="514944" rtl="0" eaLnBrk="1" latinLnBrk="0" hangingPunct="1">
      <a:defRPr sz="9200" kern="1200">
        <a:solidFill>
          <a:schemeClr val="tx1"/>
        </a:solidFill>
        <a:latin typeface="Calibri" charset="0"/>
        <a:ea typeface="ＭＳ Ｐゴシック" charset="0"/>
        <a:cs typeface="Geneva" charset="0"/>
      </a:defRPr>
    </a:lvl6pPr>
    <a:lvl7pPr marL="3089666" algn="l" defTabSz="514944" rtl="0" eaLnBrk="1" latinLnBrk="0" hangingPunct="1">
      <a:defRPr sz="9200" kern="1200">
        <a:solidFill>
          <a:schemeClr val="tx1"/>
        </a:solidFill>
        <a:latin typeface="Calibri" charset="0"/>
        <a:ea typeface="ＭＳ Ｐゴシック" charset="0"/>
        <a:cs typeface="Geneva" charset="0"/>
      </a:defRPr>
    </a:lvl7pPr>
    <a:lvl8pPr marL="3604611" algn="l" defTabSz="514944" rtl="0" eaLnBrk="1" latinLnBrk="0" hangingPunct="1">
      <a:defRPr sz="9200" kern="1200">
        <a:solidFill>
          <a:schemeClr val="tx1"/>
        </a:solidFill>
        <a:latin typeface="Calibri" charset="0"/>
        <a:ea typeface="ＭＳ Ｐゴシック" charset="0"/>
        <a:cs typeface="Geneva" charset="0"/>
      </a:defRPr>
    </a:lvl8pPr>
    <a:lvl9pPr marL="4119555" algn="l" defTabSz="514944" rtl="0" eaLnBrk="1" latinLnBrk="0" hangingPunct="1">
      <a:defRPr sz="9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5" orient="horz" pos="18785" userDrawn="1">
          <p15:clr>
            <a:srgbClr val="A4A3A4"/>
          </p15:clr>
        </p15:guide>
        <p15:guide id="6" orient="horz" pos="18768" userDrawn="1">
          <p15:clr>
            <a:srgbClr val="A4A3A4"/>
          </p15:clr>
        </p15:guide>
        <p15:guide id="8" orient="horz" pos="2616" userDrawn="1">
          <p15:clr>
            <a:srgbClr val="A4A3A4"/>
          </p15:clr>
        </p15:guide>
        <p15:guide id="11" pos="9216" userDrawn="1">
          <p15:clr>
            <a:srgbClr val="A4A3A4"/>
          </p15:clr>
        </p15:guide>
        <p15:guide id="12" pos="184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6coop" initials="l"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555"/>
    <a:srgbClr val="FF0000"/>
    <a:srgbClr val="339933"/>
    <a:srgbClr val="E34B4B"/>
    <a:srgbClr val="E44A4A"/>
    <a:srgbClr val="00CC66"/>
    <a:srgbClr val="FF00FF"/>
    <a:srgbClr val="F1811F"/>
    <a:srgbClr val="EE7F1E"/>
    <a:srgbClr val="004C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9" autoAdjust="0"/>
    <p:restoredTop sz="94660"/>
  </p:normalViewPr>
  <p:slideViewPr>
    <p:cSldViewPr snapToGrid="0" snapToObjects="1">
      <p:cViewPr>
        <p:scale>
          <a:sx n="33" d="100"/>
          <a:sy n="33" d="100"/>
        </p:scale>
        <p:origin x="-2408" y="-4204"/>
      </p:cViewPr>
      <p:guideLst>
        <p:guide orient="horz" pos="18785"/>
        <p:guide orient="horz" pos="18768"/>
        <p:guide orient="horz" pos="2616"/>
        <p:guide pos="9216"/>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5F463-8D1C-47BE-8D3C-CEF339A56DAC}" type="datetimeFigureOut">
              <a:rPr lang="en-US" smtClean="0"/>
              <a:t>4/5/2017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34961-EBC8-49C6-9CB5-C836B3B5AB08}" type="slidenum">
              <a:rPr lang="en-US" smtClean="0"/>
              <a:t>‹#›</a:t>
            </a:fld>
            <a:endParaRPr lang="en-US" dirty="0"/>
          </a:p>
        </p:txBody>
      </p:sp>
    </p:spTree>
    <p:extLst>
      <p:ext uri="{BB962C8B-B14F-4D97-AF65-F5344CB8AC3E}">
        <p14:creationId xmlns:p14="http://schemas.microsoft.com/office/powerpoint/2010/main" val="326819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34961-EBC8-49C6-9CB5-C836B3B5AB08}" type="slidenum">
              <a:rPr lang="en-US" smtClean="0"/>
              <a:t>1</a:t>
            </a:fld>
            <a:endParaRPr lang="en-US" dirty="0"/>
          </a:p>
        </p:txBody>
      </p:sp>
    </p:spTree>
    <p:extLst>
      <p:ext uri="{BB962C8B-B14F-4D97-AF65-F5344CB8AC3E}">
        <p14:creationId xmlns:p14="http://schemas.microsoft.com/office/powerpoint/2010/main" val="261970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1344878" y="28069558"/>
            <a:ext cx="2487112" cy="1329356"/>
          </a:xfrm>
          <a:prstGeom prst="rect">
            <a:avLst/>
          </a:prstGeom>
        </p:spPr>
        <p:txBody>
          <a:bodyPr vert="horz" lIns="102989" tIns="51494" rIns="102989" bIns="51494"/>
          <a:lstStyle/>
          <a:p>
            <a:r>
              <a:rPr lang="en-US" dirty="0"/>
              <a:t>Click icon to add picture</a:t>
            </a:r>
          </a:p>
        </p:txBody>
      </p:sp>
      <p:sp>
        <p:nvSpPr>
          <p:cNvPr id="4" name="Picture Placeholder 37"/>
          <p:cNvSpPr>
            <a:spLocks noGrp="1"/>
          </p:cNvSpPr>
          <p:nvPr>
            <p:ph type="pic" sz="quarter" idx="22"/>
          </p:nvPr>
        </p:nvSpPr>
        <p:spPr>
          <a:xfrm>
            <a:off x="11659366" y="28069558"/>
            <a:ext cx="2487112" cy="1329356"/>
          </a:xfrm>
          <a:prstGeom prst="rect">
            <a:avLst/>
          </a:prstGeom>
        </p:spPr>
        <p:txBody>
          <a:bodyPr vert="horz" lIns="102989" tIns="51494" rIns="102989" bIns="51494"/>
          <a:lstStyle/>
          <a:p>
            <a:r>
              <a:rPr lang="en-US" dirty="0"/>
              <a:t>Click icon to add picture</a:t>
            </a:r>
          </a:p>
        </p:txBody>
      </p:sp>
      <p:sp>
        <p:nvSpPr>
          <p:cNvPr id="5" name="Picture Placeholder 37"/>
          <p:cNvSpPr>
            <a:spLocks noGrp="1"/>
          </p:cNvSpPr>
          <p:nvPr>
            <p:ph type="pic" sz="quarter" idx="23"/>
          </p:nvPr>
        </p:nvSpPr>
        <p:spPr>
          <a:xfrm>
            <a:off x="4799622" y="28069558"/>
            <a:ext cx="2487112" cy="1329356"/>
          </a:xfrm>
          <a:prstGeom prst="rect">
            <a:avLst/>
          </a:prstGeom>
        </p:spPr>
        <p:txBody>
          <a:bodyPr vert="horz" lIns="102989" tIns="51494" rIns="102989" bIns="51494"/>
          <a:lstStyle/>
          <a:p>
            <a:r>
              <a:rPr lang="en-US" dirty="0"/>
              <a:t>Click icon to add picture</a:t>
            </a:r>
          </a:p>
        </p:txBody>
      </p:sp>
      <p:sp>
        <p:nvSpPr>
          <p:cNvPr id="6" name="Picture Placeholder 37"/>
          <p:cNvSpPr>
            <a:spLocks noGrp="1"/>
          </p:cNvSpPr>
          <p:nvPr>
            <p:ph type="pic" sz="quarter" idx="24"/>
          </p:nvPr>
        </p:nvSpPr>
        <p:spPr>
          <a:xfrm>
            <a:off x="8262998" y="28087483"/>
            <a:ext cx="2487112" cy="1329356"/>
          </a:xfrm>
          <a:prstGeom prst="rect">
            <a:avLst/>
          </a:prstGeom>
        </p:spPr>
        <p:txBody>
          <a:bodyPr vert="horz" lIns="102989" tIns="51494" rIns="102989" bIns="51494"/>
          <a:lstStyle/>
          <a:p>
            <a:r>
              <a:rPr lang="en-US" dirty="0"/>
              <a:t>Click icon to add picture</a:t>
            </a:r>
          </a:p>
        </p:txBody>
      </p:sp>
      <p:sp>
        <p:nvSpPr>
          <p:cNvPr id="7" name="Text Placeholder 45"/>
          <p:cNvSpPr>
            <a:spLocks noGrp="1"/>
          </p:cNvSpPr>
          <p:nvPr>
            <p:ph type="body" sz="quarter" idx="25"/>
          </p:nvPr>
        </p:nvSpPr>
        <p:spPr>
          <a:xfrm>
            <a:off x="1344881" y="738447"/>
            <a:ext cx="41206517" cy="2962621"/>
          </a:xfrm>
          <a:prstGeom prst="rect">
            <a:avLst/>
          </a:prstGeom>
        </p:spPr>
        <p:txBody>
          <a:bodyPr vert="horz" lIns="102989" tIns="51494" rIns="102989" bIns="51494"/>
          <a:lstStyle>
            <a:lvl1pPr marL="0" indent="0">
              <a:buFontTx/>
              <a:buNone/>
              <a:defRPr sz="9001" b="1" i="0" baseline="0">
                <a:solidFill>
                  <a:schemeClr val="bg1"/>
                </a:solidFill>
                <a:latin typeface="Helvetica"/>
              </a:defRPr>
            </a:lvl1pPr>
            <a:lvl2pPr marL="386222" indent="0">
              <a:buFontTx/>
              <a:buNone/>
              <a:defRPr sz="11851" b="1" i="0" baseline="0">
                <a:solidFill>
                  <a:schemeClr val="bg1"/>
                </a:solidFill>
                <a:latin typeface="Helvetica"/>
              </a:defRPr>
            </a:lvl2pPr>
            <a:lvl3pPr marL="772446" indent="0">
              <a:buFontTx/>
              <a:buNone/>
              <a:defRPr sz="11851" b="1" i="0" baseline="0">
                <a:solidFill>
                  <a:schemeClr val="bg1"/>
                </a:solidFill>
                <a:latin typeface="Helvetica"/>
              </a:defRPr>
            </a:lvl3pPr>
            <a:lvl4pPr marL="1158668" indent="0">
              <a:buFontTx/>
              <a:buNone/>
              <a:defRPr sz="11851" b="1" i="0" baseline="0">
                <a:solidFill>
                  <a:schemeClr val="bg1"/>
                </a:solidFill>
                <a:latin typeface="Helvetica"/>
              </a:defRPr>
            </a:lvl4pPr>
            <a:lvl5pPr marL="1544891" indent="0">
              <a:buFontTx/>
              <a:buNone/>
              <a:defRPr sz="11851"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hasCustomPrompt="1"/>
          </p:nvPr>
        </p:nvSpPr>
        <p:spPr>
          <a:xfrm>
            <a:off x="1344879" y="11444902"/>
            <a:ext cx="12801600" cy="7626138"/>
          </a:xfrm>
          <a:prstGeom prst="rect">
            <a:avLst/>
          </a:prstGeom>
        </p:spPr>
        <p:txBody>
          <a:bodyPr vert="horz" lIns="102989" tIns="51494" rIns="102989" bIns="51494"/>
          <a:lstStyle>
            <a:lvl1pPr>
              <a:defRPr sz="2700"/>
            </a:lvl1pPr>
          </a:lstStyle>
          <a:p>
            <a:r>
              <a:rPr lang="en-US" dirty="0"/>
              <a:t>Drag picture to placeholder or click icon to add</a:t>
            </a:r>
            <a:r>
              <a:rPr lang="en-US" sz="1951" b="0" i="0" dirty="0">
                <a:solidFill>
                  <a:srgbClr val="000000"/>
                </a:solidFill>
                <a:latin typeface="Lucida Grande"/>
                <a:ea typeface="Lucida Grande"/>
                <a:cs typeface="Lucida Grande"/>
              </a:rPr>
              <a:t>1_2 column even</a:t>
            </a:r>
            <a:endParaRPr lang="en-US" dirty="0"/>
          </a:p>
        </p:txBody>
      </p:sp>
      <p:sp>
        <p:nvSpPr>
          <p:cNvPr id="10" name="Text Placeholder 49"/>
          <p:cNvSpPr>
            <a:spLocks noGrp="1"/>
          </p:cNvSpPr>
          <p:nvPr>
            <p:ph type="body" sz="quarter" idx="39"/>
          </p:nvPr>
        </p:nvSpPr>
        <p:spPr>
          <a:xfrm>
            <a:off x="1344878" y="5130954"/>
            <a:ext cx="12801600" cy="945827"/>
          </a:xfrm>
          <a:prstGeom prst="rect">
            <a:avLst/>
          </a:prstGeom>
        </p:spPr>
        <p:txBody>
          <a:bodyPr vert="horz" lIns="102989" tIns="51494" rIns="102989" bIns="51494" anchor="ctr" anchorCtr="0"/>
          <a:lstStyle>
            <a:lvl1pPr marL="0" indent="0">
              <a:buFontTx/>
              <a:buNone/>
              <a:defRPr sz="3751" b="1" i="0" baseline="0">
                <a:solidFill>
                  <a:srgbClr val="004C97"/>
                </a:solidFill>
                <a:latin typeface="Helvetica"/>
              </a:defRPr>
            </a:lvl1pPr>
            <a:lvl2pPr marL="0" indent="0">
              <a:buFontTx/>
              <a:buNone/>
              <a:defRPr sz="3375" b="0" i="0" baseline="0">
                <a:solidFill>
                  <a:schemeClr val="tx1"/>
                </a:solidFill>
                <a:latin typeface="Helvetica"/>
              </a:defRPr>
            </a:lvl2pPr>
            <a:lvl3pPr marL="0" indent="0">
              <a:buFontTx/>
              <a:buNone/>
              <a:defRPr sz="5101" b="1" i="0" baseline="0">
                <a:solidFill>
                  <a:srgbClr val="004C97"/>
                </a:solidFill>
                <a:latin typeface="Helvetica"/>
              </a:defRPr>
            </a:lvl3pPr>
            <a:lvl4pPr marL="0" indent="0">
              <a:buFontTx/>
              <a:buNone/>
              <a:defRPr sz="5101" b="1" i="0" baseline="0">
                <a:solidFill>
                  <a:srgbClr val="004C97"/>
                </a:solidFill>
                <a:latin typeface="Helvetica"/>
              </a:defRPr>
            </a:lvl4pPr>
            <a:lvl5pPr marL="0" indent="0">
              <a:buFontTx/>
              <a:buNone/>
              <a:defRPr sz="5101"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1344878" y="6079654"/>
            <a:ext cx="12801600" cy="4450849"/>
          </a:xfrm>
          <a:prstGeom prst="rect">
            <a:avLst/>
          </a:prstGeom>
        </p:spPr>
        <p:txBody>
          <a:bodyPr vert="horz" lIns="102989" tIns="51494" rIns="102989" bIns="51494"/>
          <a:lstStyle>
            <a:lvl1pPr marL="0" indent="0">
              <a:buFontTx/>
              <a:buNone/>
              <a:defRPr sz="3001" baseline="0">
                <a:latin typeface="Helvetica"/>
              </a:defRPr>
            </a:lvl1pPr>
            <a:lvl2pPr marL="386222" indent="0">
              <a:buFontTx/>
              <a:buNone/>
              <a:defRPr sz="3375" baseline="0">
                <a:latin typeface=""/>
              </a:defRPr>
            </a:lvl2pPr>
            <a:lvl3pPr marL="772446" indent="0">
              <a:buFontTx/>
              <a:buNone/>
              <a:defRPr sz="3375" baseline="0">
                <a:latin typeface=""/>
              </a:defRPr>
            </a:lvl3pPr>
            <a:lvl4pPr marL="1158668" indent="0">
              <a:buFontTx/>
              <a:buNone/>
              <a:defRPr sz="3375" baseline="0">
                <a:latin typeface=""/>
              </a:defRPr>
            </a:lvl4pPr>
            <a:lvl5pPr marL="1544891" indent="0">
              <a:buFontTx/>
              <a:buNone/>
              <a:defRPr sz="3375" baseline="0">
                <a:latin typeface=""/>
              </a:defRPr>
            </a:lvl5pPr>
          </a:lstStyle>
          <a:p>
            <a:pPr lvl="0"/>
            <a:r>
              <a:rPr lang="en-US"/>
              <a:t>Click to edit Master text styles</a:t>
            </a:r>
          </a:p>
        </p:txBody>
      </p:sp>
      <p:sp>
        <p:nvSpPr>
          <p:cNvPr id="12" name="Text Placeholder 74"/>
          <p:cNvSpPr>
            <a:spLocks noGrp="1"/>
          </p:cNvSpPr>
          <p:nvPr>
            <p:ph type="body" sz="quarter" idx="41"/>
          </p:nvPr>
        </p:nvSpPr>
        <p:spPr>
          <a:xfrm>
            <a:off x="1344880" y="21656857"/>
            <a:ext cx="12859943" cy="5474488"/>
          </a:xfrm>
          <a:prstGeom prst="rect">
            <a:avLst/>
          </a:prstGeom>
        </p:spPr>
        <p:txBody>
          <a:bodyPr vert="horz" lIns="102989" tIns="51494" rIns="102989" bIns="51494"/>
          <a:lstStyle>
            <a:lvl1pPr marL="0" indent="0">
              <a:buFontTx/>
              <a:buNone/>
              <a:defRPr sz="3001" baseline="0">
                <a:latin typeface="Helvetica"/>
              </a:defRPr>
            </a:lvl1pPr>
            <a:lvl2pPr marL="386222" indent="0">
              <a:buFontTx/>
              <a:buNone/>
              <a:defRPr sz="3375" baseline="0">
                <a:latin typeface=""/>
              </a:defRPr>
            </a:lvl2pPr>
            <a:lvl3pPr marL="772446" indent="0">
              <a:buFontTx/>
              <a:buNone/>
              <a:defRPr sz="3375" baseline="0">
                <a:latin typeface=""/>
              </a:defRPr>
            </a:lvl3pPr>
            <a:lvl4pPr marL="1158668" indent="0">
              <a:buFontTx/>
              <a:buNone/>
              <a:defRPr sz="3375" baseline="0">
                <a:latin typeface=""/>
              </a:defRPr>
            </a:lvl4pPr>
            <a:lvl5pPr marL="1544891" indent="0">
              <a:buFontTx/>
              <a:buNone/>
              <a:defRPr sz="3375" baseline="0">
                <a:latin typeface=""/>
              </a:defRPr>
            </a:lvl5pPr>
          </a:lstStyle>
          <a:p>
            <a:pPr lvl="0"/>
            <a:r>
              <a:rPr lang="en-US"/>
              <a:t>Click to edit Master text styles</a:t>
            </a:r>
          </a:p>
        </p:txBody>
      </p:sp>
      <p:sp>
        <p:nvSpPr>
          <p:cNvPr id="15" name="Picture Placeholder 6"/>
          <p:cNvSpPr>
            <a:spLocks noGrp="1" noChangeAspect="1"/>
          </p:cNvSpPr>
          <p:nvPr>
            <p:ph type="pic" sz="quarter" idx="44"/>
          </p:nvPr>
        </p:nvSpPr>
        <p:spPr>
          <a:xfrm>
            <a:off x="15768590" y="19729611"/>
            <a:ext cx="12801599" cy="7726698"/>
          </a:xfrm>
          <a:prstGeom prst="rect">
            <a:avLst/>
          </a:prstGeom>
        </p:spPr>
        <p:txBody>
          <a:bodyPr vert="horz" lIns="102989" tIns="51494" rIns="102989" bIns="51494"/>
          <a:lstStyle/>
          <a:p>
            <a:r>
              <a:rPr lang="en-US" dirty="0"/>
              <a:t>Click icon to add picture</a:t>
            </a:r>
          </a:p>
        </p:txBody>
      </p:sp>
      <p:sp>
        <p:nvSpPr>
          <p:cNvPr id="17" name="Picture Placeholder 6"/>
          <p:cNvSpPr>
            <a:spLocks noGrp="1"/>
          </p:cNvSpPr>
          <p:nvPr>
            <p:ph type="pic" sz="quarter" idx="46"/>
          </p:nvPr>
        </p:nvSpPr>
        <p:spPr>
          <a:xfrm>
            <a:off x="30072495" y="5159952"/>
            <a:ext cx="12801600" cy="5404104"/>
          </a:xfrm>
          <a:prstGeom prst="rect">
            <a:avLst/>
          </a:prstGeom>
        </p:spPr>
        <p:txBody>
          <a:bodyPr vert="horz" lIns="102989" tIns="51494" rIns="102989" bIns="51494"/>
          <a:lstStyle/>
          <a:p>
            <a:r>
              <a:rPr lang="en-US" dirty="0"/>
              <a:t>Click icon to add picture</a:t>
            </a:r>
          </a:p>
        </p:txBody>
      </p:sp>
      <p:sp>
        <p:nvSpPr>
          <p:cNvPr id="21" name="Text Placeholder 74"/>
          <p:cNvSpPr>
            <a:spLocks noGrp="1"/>
          </p:cNvSpPr>
          <p:nvPr>
            <p:ph type="body" sz="quarter" idx="50"/>
          </p:nvPr>
        </p:nvSpPr>
        <p:spPr>
          <a:xfrm>
            <a:off x="15768590" y="13368564"/>
            <a:ext cx="12801599" cy="5446648"/>
          </a:xfrm>
          <a:prstGeom prst="rect">
            <a:avLst/>
          </a:prstGeom>
        </p:spPr>
        <p:txBody>
          <a:bodyPr vert="horz" lIns="102989" tIns="51494" rIns="102989" bIns="51494"/>
          <a:lstStyle>
            <a:lvl1pPr marL="0" indent="0">
              <a:buFontTx/>
              <a:buNone/>
              <a:defRPr sz="3001" baseline="0">
                <a:latin typeface="Helvetica"/>
              </a:defRPr>
            </a:lvl1pPr>
            <a:lvl2pPr marL="386222" indent="0">
              <a:buFontTx/>
              <a:buNone/>
              <a:defRPr sz="3375" baseline="0">
                <a:latin typeface=""/>
              </a:defRPr>
            </a:lvl2pPr>
            <a:lvl3pPr marL="772446" indent="0">
              <a:buFontTx/>
              <a:buNone/>
              <a:defRPr sz="3375" baseline="0">
                <a:latin typeface=""/>
              </a:defRPr>
            </a:lvl3pPr>
            <a:lvl4pPr marL="1158668" indent="0">
              <a:buFontTx/>
              <a:buNone/>
              <a:defRPr sz="3375" baseline="0">
                <a:latin typeface=""/>
              </a:defRPr>
            </a:lvl4pPr>
            <a:lvl5pPr marL="1544891" indent="0">
              <a:buFontTx/>
              <a:buNone/>
              <a:defRPr sz="3375" baseline="0">
                <a:latin typeface=""/>
              </a:defRPr>
            </a:lvl5pPr>
          </a:lstStyle>
          <a:p>
            <a:pPr lvl="0"/>
            <a:r>
              <a:rPr lang="en-US"/>
              <a:t>Click to edit Master text styles</a:t>
            </a:r>
          </a:p>
        </p:txBody>
      </p:sp>
      <p:sp>
        <p:nvSpPr>
          <p:cNvPr id="20" name="Text Placeholder 59"/>
          <p:cNvSpPr>
            <a:spLocks noGrp="1"/>
          </p:cNvSpPr>
          <p:nvPr>
            <p:ph type="body" sz="quarter" idx="49"/>
          </p:nvPr>
        </p:nvSpPr>
        <p:spPr>
          <a:xfrm>
            <a:off x="15768589" y="27461006"/>
            <a:ext cx="12801599" cy="1937909"/>
          </a:xfrm>
          <a:prstGeom prst="rect">
            <a:avLst/>
          </a:prstGeom>
          <a:noFill/>
        </p:spPr>
        <p:txBody>
          <a:bodyPr vert="horz" lIns="308967" tIns="308967" rIns="308967" bIns="308967"/>
          <a:lstStyle>
            <a:lvl1pPr marL="0" indent="0">
              <a:buFontTx/>
              <a:buNone/>
              <a:defRPr sz="1800" b="1" i="0" baseline="0">
                <a:solidFill>
                  <a:srgbClr val="004C97"/>
                </a:solidFill>
                <a:latin typeface="Helvetica"/>
              </a:defRPr>
            </a:lvl1pPr>
            <a:lvl2pPr marL="386222" indent="0">
              <a:buFontTx/>
              <a:buNone/>
              <a:defRPr sz="2025" b="1" i="0" baseline="0">
                <a:solidFill>
                  <a:schemeClr val="bg1"/>
                </a:solidFill>
                <a:latin typeface="Helvetica"/>
              </a:defRPr>
            </a:lvl2pPr>
            <a:lvl3pPr marL="772446" indent="0">
              <a:buFontTx/>
              <a:buNone/>
              <a:defRPr sz="2025" b="1" i="0" baseline="0">
                <a:solidFill>
                  <a:schemeClr val="bg1"/>
                </a:solidFill>
                <a:latin typeface="Helvetica"/>
              </a:defRPr>
            </a:lvl3pPr>
            <a:lvl4pPr marL="1158668" indent="0">
              <a:buFontTx/>
              <a:buNone/>
              <a:defRPr sz="2025" b="1" i="0" baseline="0">
                <a:solidFill>
                  <a:schemeClr val="bg1"/>
                </a:solidFill>
                <a:latin typeface="Helvetica"/>
              </a:defRPr>
            </a:lvl4pPr>
            <a:lvl5pPr marL="1544891" indent="0">
              <a:buFontTx/>
              <a:buNone/>
              <a:defRPr sz="2025"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1344878" y="19071041"/>
            <a:ext cx="12859944" cy="1055069"/>
          </a:xfrm>
          <a:prstGeom prst="rect">
            <a:avLst/>
          </a:prstGeom>
          <a:noFill/>
        </p:spPr>
        <p:txBody>
          <a:bodyPr vert="horz" lIns="308967" tIns="308967" rIns="308967" bIns="308967"/>
          <a:lstStyle>
            <a:lvl1pPr marL="0" indent="0">
              <a:buFontTx/>
              <a:buNone/>
              <a:defRPr sz="1800" b="1" i="0" baseline="0">
                <a:solidFill>
                  <a:srgbClr val="004C97"/>
                </a:solidFill>
                <a:latin typeface="Helvetica"/>
              </a:defRPr>
            </a:lvl1pPr>
            <a:lvl2pPr marL="386222" indent="0">
              <a:buFontTx/>
              <a:buNone/>
              <a:defRPr sz="2025" b="1" i="0" baseline="0">
                <a:solidFill>
                  <a:schemeClr val="bg1"/>
                </a:solidFill>
                <a:latin typeface="Helvetica"/>
              </a:defRPr>
            </a:lvl2pPr>
            <a:lvl3pPr marL="772446" indent="0">
              <a:buFontTx/>
              <a:buNone/>
              <a:defRPr sz="2025" b="1" i="0" baseline="0">
                <a:solidFill>
                  <a:schemeClr val="bg1"/>
                </a:solidFill>
                <a:latin typeface="Helvetica"/>
              </a:defRPr>
            </a:lvl3pPr>
            <a:lvl4pPr marL="1158668" indent="0">
              <a:buFontTx/>
              <a:buNone/>
              <a:defRPr sz="2025" b="1" i="0" baseline="0">
                <a:solidFill>
                  <a:schemeClr val="bg1"/>
                </a:solidFill>
                <a:latin typeface="Helvetica"/>
              </a:defRPr>
            </a:lvl4pPr>
            <a:lvl5pPr marL="1544891" indent="0">
              <a:buFontTx/>
              <a:buNone/>
              <a:defRPr sz="2025"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15768587" y="10598566"/>
            <a:ext cx="12801600" cy="1855598"/>
          </a:xfrm>
          <a:prstGeom prst="rect">
            <a:avLst/>
          </a:prstGeom>
          <a:noFill/>
        </p:spPr>
        <p:txBody>
          <a:bodyPr vert="horz" lIns="308967" tIns="308967" rIns="308967" bIns="308967"/>
          <a:lstStyle>
            <a:lvl1pPr marL="0" indent="0">
              <a:buFontTx/>
              <a:buNone/>
              <a:defRPr sz="2025" b="1" i="0" baseline="0">
                <a:solidFill>
                  <a:srgbClr val="004C97"/>
                </a:solidFill>
                <a:latin typeface="Helvetica"/>
              </a:defRPr>
            </a:lvl1pPr>
            <a:lvl2pPr marL="386222" indent="0">
              <a:buFontTx/>
              <a:buNone/>
              <a:defRPr sz="2025" b="1" i="0" baseline="0">
                <a:solidFill>
                  <a:schemeClr val="bg1"/>
                </a:solidFill>
                <a:latin typeface="Helvetica"/>
              </a:defRPr>
            </a:lvl2pPr>
            <a:lvl3pPr marL="772446" indent="0">
              <a:buFontTx/>
              <a:buNone/>
              <a:defRPr sz="2025" b="1" i="0" baseline="0">
                <a:solidFill>
                  <a:schemeClr val="bg1"/>
                </a:solidFill>
                <a:latin typeface="Helvetica"/>
              </a:defRPr>
            </a:lvl3pPr>
            <a:lvl4pPr marL="1158668" indent="0">
              <a:buFontTx/>
              <a:buNone/>
              <a:defRPr sz="2025" b="1" i="0" baseline="0">
                <a:solidFill>
                  <a:schemeClr val="bg1"/>
                </a:solidFill>
                <a:latin typeface="Helvetica"/>
              </a:defRPr>
            </a:lvl4pPr>
            <a:lvl5pPr marL="1544891" indent="0">
              <a:buFontTx/>
              <a:buNone/>
              <a:defRPr sz="2025" b="1" i="0" baseline="0">
                <a:solidFill>
                  <a:schemeClr val="bg1"/>
                </a:solidFill>
                <a:latin typeface="Helvetica"/>
              </a:defRPr>
            </a:lvl5pPr>
          </a:lstStyle>
          <a:p>
            <a:pPr lvl="0"/>
            <a:r>
              <a:rPr lang="en-US"/>
              <a:t>Click to edit Master text styles</a:t>
            </a:r>
          </a:p>
        </p:txBody>
      </p:sp>
      <p:sp>
        <p:nvSpPr>
          <p:cNvPr id="24" name="Picture Placeholder 6"/>
          <p:cNvSpPr>
            <a:spLocks noGrp="1"/>
          </p:cNvSpPr>
          <p:nvPr>
            <p:ph type="pic" sz="quarter" idx="53"/>
          </p:nvPr>
        </p:nvSpPr>
        <p:spPr>
          <a:xfrm>
            <a:off x="15768587" y="5140696"/>
            <a:ext cx="12801600" cy="5399549"/>
          </a:xfrm>
          <a:prstGeom prst="rect">
            <a:avLst/>
          </a:prstGeom>
        </p:spPr>
        <p:txBody>
          <a:bodyPr vert="horz" lIns="102989" tIns="51494" rIns="102989" bIns="51494"/>
          <a:lstStyle/>
          <a:p>
            <a:r>
              <a:rPr lang="en-US" dirty="0"/>
              <a:t>Click icon to add picture</a:t>
            </a:r>
          </a:p>
        </p:txBody>
      </p:sp>
      <p:sp>
        <p:nvSpPr>
          <p:cNvPr id="28" name="Text Placeholder 59"/>
          <p:cNvSpPr>
            <a:spLocks noGrp="1"/>
          </p:cNvSpPr>
          <p:nvPr>
            <p:ph type="body" sz="quarter" idx="54"/>
          </p:nvPr>
        </p:nvSpPr>
        <p:spPr>
          <a:xfrm>
            <a:off x="30072495" y="10598566"/>
            <a:ext cx="12801600" cy="1855598"/>
          </a:xfrm>
          <a:prstGeom prst="rect">
            <a:avLst/>
          </a:prstGeom>
          <a:noFill/>
        </p:spPr>
        <p:txBody>
          <a:bodyPr vert="horz" lIns="308967" tIns="308967" rIns="308967" bIns="308967"/>
          <a:lstStyle>
            <a:lvl1pPr marL="0" indent="0">
              <a:buFontTx/>
              <a:buNone/>
              <a:defRPr sz="2025" b="1" i="0" baseline="0">
                <a:solidFill>
                  <a:srgbClr val="004C97"/>
                </a:solidFill>
                <a:latin typeface="Helvetica"/>
              </a:defRPr>
            </a:lvl1pPr>
            <a:lvl2pPr marL="386222" indent="0">
              <a:buFontTx/>
              <a:buNone/>
              <a:defRPr sz="2025" b="1" i="0" baseline="0">
                <a:solidFill>
                  <a:schemeClr val="bg1"/>
                </a:solidFill>
                <a:latin typeface="Helvetica"/>
              </a:defRPr>
            </a:lvl2pPr>
            <a:lvl3pPr marL="772446" indent="0">
              <a:buFontTx/>
              <a:buNone/>
              <a:defRPr sz="2025" b="1" i="0" baseline="0">
                <a:solidFill>
                  <a:schemeClr val="bg1"/>
                </a:solidFill>
                <a:latin typeface="Helvetica"/>
              </a:defRPr>
            </a:lvl3pPr>
            <a:lvl4pPr marL="1158668" indent="0">
              <a:buFontTx/>
              <a:buNone/>
              <a:defRPr sz="2025" b="1" i="0" baseline="0">
                <a:solidFill>
                  <a:schemeClr val="bg1"/>
                </a:solidFill>
                <a:latin typeface="Helvetica"/>
              </a:defRPr>
            </a:lvl4pPr>
            <a:lvl5pPr marL="1544891" indent="0">
              <a:buFontTx/>
              <a:buNone/>
              <a:defRPr sz="2025" b="1" i="0" baseline="0">
                <a:solidFill>
                  <a:schemeClr val="bg1"/>
                </a:solidFill>
                <a:latin typeface="Helvetica"/>
              </a:defRPr>
            </a:lvl5pPr>
          </a:lstStyle>
          <a:p>
            <a:pPr lvl="0"/>
            <a:r>
              <a:rPr lang="en-US"/>
              <a:t>Click to edit Master text styles</a:t>
            </a:r>
          </a:p>
        </p:txBody>
      </p:sp>
      <p:sp>
        <p:nvSpPr>
          <p:cNvPr id="29" name="Text Placeholder 49"/>
          <p:cNvSpPr>
            <a:spLocks noGrp="1"/>
          </p:cNvSpPr>
          <p:nvPr>
            <p:ph type="body" sz="quarter" idx="55"/>
          </p:nvPr>
        </p:nvSpPr>
        <p:spPr>
          <a:xfrm>
            <a:off x="30072495" y="13368564"/>
            <a:ext cx="12801600" cy="945827"/>
          </a:xfrm>
          <a:prstGeom prst="rect">
            <a:avLst/>
          </a:prstGeom>
        </p:spPr>
        <p:txBody>
          <a:bodyPr vert="horz" lIns="102989" tIns="51494" rIns="102989" bIns="51494" anchor="ctr" anchorCtr="0"/>
          <a:lstStyle>
            <a:lvl1pPr marL="0" indent="0">
              <a:buFontTx/>
              <a:buNone/>
              <a:defRPr sz="3751" b="1" i="0" baseline="0">
                <a:solidFill>
                  <a:srgbClr val="004C97"/>
                </a:solidFill>
                <a:latin typeface="Helvetica"/>
              </a:defRPr>
            </a:lvl1pPr>
            <a:lvl2pPr marL="0" indent="0">
              <a:buFontTx/>
              <a:buNone/>
              <a:defRPr sz="3375" b="0" i="0" baseline="0">
                <a:solidFill>
                  <a:schemeClr val="tx1"/>
                </a:solidFill>
                <a:latin typeface="Helvetica"/>
              </a:defRPr>
            </a:lvl2pPr>
            <a:lvl3pPr marL="0" indent="0">
              <a:buFontTx/>
              <a:buNone/>
              <a:defRPr sz="5101" b="1" i="0" baseline="0">
                <a:solidFill>
                  <a:srgbClr val="004C97"/>
                </a:solidFill>
                <a:latin typeface="Helvetica"/>
              </a:defRPr>
            </a:lvl3pPr>
            <a:lvl4pPr marL="0" indent="0">
              <a:buFontTx/>
              <a:buNone/>
              <a:defRPr sz="5101" b="1" i="0" baseline="0">
                <a:solidFill>
                  <a:srgbClr val="004C97"/>
                </a:solidFill>
                <a:latin typeface="Helvetica"/>
              </a:defRPr>
            </a:lvl4pPr>
            <a:lvl5pPr marL="0" indent="0">
              <a:buFontTx/>
              <a:buNone/>
              <a:defRPr sz="5101" b="1" i="0" baseline="0">
                <a:solidFill>
                  <a:srgbClr val="004C97"/>
                </a:solidFill>
                <a:latin typeface="Helvetica"/>
              </a:defRPr>
            </a:lvl5pPr>
          </a:lstStyle>
          <a:p>
            <a:pPr lvl="0"/>
            <a:r>
              <a:rPr lang="en-US"/>
              <a:t>Click to edit Master text styles</a:t>
            </a:r>
          </a:p>
        </p:txBody>
      </p:sp>
      <p:sp>
        <p:nvSpPr>
          <p:cNvPr id="30" name="Text Placeholder 74"/>
          <p:cNvSpPr>
            <a:spLocks noGrp="1"/>
          </p:cNvSpPr>
          <p:nvPr>
            <p:ph type="body" sz="quarter" idx="56"/>
          </p:nvPr>
        </p:nvSpPr>
        <p:spPr>
          <a:xfrm>
            <a:off x="30072495" y="14364364"/>
            <a:ext cx="12801600" cy="4450849"/>
          </a:xfrm>
          <a:prstGeom prst="rect">
            <a:avLst/>
          </a:prstGeom>
        </p:spPr>
        <p:txBody>
          <a:bodyPr vert="horz" lIns="102989" tIns="51494" rIns="102989" bIns="51494"/>
          <a:lstStyle>
            <a:lvl1pPr marL="0" indent="0">
              <a:buFontTx/>
              <a:buNone/>
              <a:defRPr sz="3001" baseline="0">
                <a:latin typeface="Helvetica"/>
              </a:defRPr>
            </a:lvl1pPr>
            <a:lvl2pPr marL="386222" indent="0">
              <a:buFontTx/>
              <a:buNone/>
              <a:defRPr sz="3375" baseline="0">
                <a:latin typeface=""/>
              </a:defRPr>
            </a:lvl2pPr>
            <a:lvl3pPr marL="772446" indent="0">
              <a:buFontTx/>
              <a:buNone/>
              <a:defRPr sz="3375" baseline="0">
                <a:latin typeface=""/>
              </a:defRPr>
            </a:lvl3pPr>
            <a:lvl4pPr marL="1158668" indent="0">
              <a:buFontTx/>
              <a:buNone/>
              <a:defRPr sz="3375" baseline="0">
                <a:latin typeface=""/>
              </a:defRPr>
            </a:lvl4pPr>
            <a:lvl5pPr marL="1544891" indent="0">
              <a:buFontTx/>
              <a:buNone/>
              <a:defRPr sz="3375" baseline="0">
                <a:latin typeface=""/>
              </a:defRPr>
            </a:lvl5pPr>
          </a:lstStyle>
          <a:p>
            <a:pPr lvl="0"/>
            <a:r>
              <a:rPr lang="en-US"/>
              <a:t>Click to edit Master text styles</a:t>
            </a:r>
          </a:p>
        </p:txBody>
      </p:sp>
      <p:sp>
        <p:nvSpPr>
          <p:cNvPr id="31" name="Picture Placeholder 6"/>
          <p:cNvSpPr>
            <a:spLocks noGrp="1" noChangeAspect="1"/>
          </p:cNvSpPr>
          <p:nvPr>
            <p:ph type="pic" sz="quarter" idx="57"/>
          </p:nvPr>
        </p:nvSpPr>
        <p:spPr>
          <a:xfrm>
            <a:off x="30072498" y="19729611"/>
            <a:ext cx="12801599" cy="7726698"/>
          </a:xfrm>
          <a:prstGeom prst="rect">
            <a:avLst/>
          </a:prstGeom>
        </p:spPr>
        <p:txBody>
          <a:bodyPr vert="horz" lIns="102989" tIns="51494" rIns="102989" bIns="51494"/>
          <a:lstStyle/>
          <a:p>
            <a:r>
              <a:rPr lang="en-US" dirty="0"/>
              <a:t>Click icon to add picture</a:t>
            </a:r>
          </a:p>
        </p:txBody>
      </p:sp>
      <p:sp>
        <p:nvSpPr>
          <p:cNvPr id="32" name="Text Placeholder 59"/>
          <p:cNvSpPr>
            <a:spLocks noGrp="1"/>
          </p:cNvSpPr>
          <p:nvPr>
            <p:ph type="body" sz="quarter" idx="58"/>
          </p:nvPr>
        </p:nvSpPr>
        <p:spPr>
          <a:xfrm>
            <a:off x="30072497" y="27461006"/>
            <a:ext cx="12801599" cy="1937909"/>
          </a:xfrm>
          <a:prstGeom prst="rect">
            <a:avLst/>
          </a:prstGeom>
          <a:noFill/>
        </p:spPr>
        <p:txBody>
          <a:bodyPr vert="horz" lIns="308967" tIns="308967" rIns="308967" bIns="308967"/>
          <a:lstStyle>
            <a:lvl1pPr marL="0" indent="0">
              <a:buFontTx/>
              <a:buNone/>
              <a:defRPr sz="1800" b="1" i="0" baseline="0">
                <a:solidFill>
                  <a:srgbClr val="004C97"/>
                </a:solidFill>
                <a:latin typeface="Helvetica"/>
              </a:defRPr>
            </a:lvl1pPr>
            <a:lvl2pPr marL="386222" indent="0">
              <a:buFontTx/>
              <a:buNone/>
              <a:defRPr sz="2025" b="1" i="0" baseline="0">
                <a:solidFill>
                  <a:schemeClr val="bg1"/>
                </a:solidFill>
                <a:latin typeface="Helvetica"/>
              </a:defRPr>
            </a:lvl2pPr>
            <a:lvl3pPr marL="772446" indent="0">
              <a:buFontTx/>
              <a:buNone/>
              <a:defRPr sz="2025" b="1" i="0" baseline="0">
                <a:solidFill>
                  <a:schemeClr val="bg1"/>
                </a:solidFill>
                <a:latin typeface="Helvetica"/>
              </a:defRPr>
            </a:lvl3pPr>
            <a:lvl4pPr marL="1158668" indent="0">
              <a:buFontTx/>
              <a:buNone/>
              <a:defRPr sz="2025" b="1" i="0" baseline="0">
                <a:solidFill>
                  <a:schemeClr val="bg1"/>
                </a:solidFill>
                <a:latin typeface="Helvetica"/>
              </a:defRPr>
            </a:lvl4pPr>
            <a:lvl5pPr marL="1544891" indent="0">
              <a:buFontTx/>
              <a:buNone/>
              <a:defRPr sz="2025" b="1" i="0" baseline="0">
                <a:solidFill>
                  <a:schemeClr val="bg1"/>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25673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 y="29921200"/>
            <a:ext cx="43925731" cy="3021534"/>
          </a:xfrm>
          <a:prstGeom prst="rect">
            <a:avLst/>
          </a:prstGeom>
          <a:solidFill>
            <a:srgbClr val="E34B4B"/>
          </a:solidFill>
          <a:effectLst/>
        </p:spPr>
        <p:style>
          <a:lnRef idx="1">
            <a:schemeClr val="accent1"/>
          </a:lnRef>
          <a:fillRef idx="3">
            <a:schemeClr val="accent1"/>
          </a:fillRef>
          <a:effectRef idx="2">
            <a:schemeClr val="accent1"/>
          </a:effectRef>
          <a:fontRef idx="minor">
            <a:schemeClr val="lt1"/>
          </a:fontRef>
        </p:style>
        <p:txBody>
          <a:bodyPr lIns="77242" tIns="38621" rIns="77242" bIns="38621" anchor="ctr"/>
          <a:lstStyle/>
          <a:p>
            <a:r>
              <a:rPr lang="en-US" sz="7201" dirty="0">
                <a:solidFill>
                  <a:srgbClr val="FFFFFF"/>
                </a:solidFill>
                <a:latin typeface="Arial"/>
                <a:cs typeface="Arial"/>
              </a:rPr>
              <a:t>   </a:t>
            </a:r>
            <a:r>
              <a:rPr lang="en-US" sz="8800" dirty="0">
                <a:solidFill>
                  <a:srgbClr val="FFFFFF"/>
                </a:solidFill>
                <a:latin typeface="Arial"/>
                <a:cs typeface="Arial"/>
              </a:rPr>
              <a:t>April 2017</a:t>
            </a:r>
          </a:p>
        </p:txBody>
      </p:sp>
      <p:sp>
        <p:nvSpPr>
          <p:cNvPr id="9" name="Rectangle 8"/>
          <p:cNvSpPr/>
          <p:nvPr/>
        </p:nvSpPr>
        <p:spPr>
          <a:xfrm>
            <a:off x="2" y="0"/>
            <a:ext cx="43925731" cy="4114800"/>
          </a:xfrm>
          <a:prstGeom prst="rect">
            <a:avLst/>
          </a:prstGeom>
          <a:solidFill>
            <a:srgbClr val="E34B4B"/>
          </a:solidFill>
          <a:effectLst/>
        </p:spPr>
        <p:style>
          <a:lnRef idx="1">
            <a:schemeClr val="accent1"/>
          </a:lnRef>
          <a:fillRef idx="3">
            <a:schemeClr val="accent1"/>
          </a:fillRef>
          <a:effectRef idx="2">
            <a:schemeClr val="accent1"/>
          </a:effectRef>
          <a:fontRef idx="minor">
            <a:schemeClr val="lt1"/>
          </a:fontRef>
        </p:style>
        <p:txBody>
          <a:bodyPr lIns="77242" tIns="38621" rIns="77242" bIns="38621" anchor="ctr"/>
          <a:lstStyle/>
          <a:p>
            <a:pPr algn="ctr" defTabSz="1763377" fontAlgn="auto">
              <a:spcBef>
                <a:spcPts val="0"/>
              </a:spcBef>
              <a:spcAft>
                <a:spcPts val="0"/>
              </a:spcAft>
              <a:defRPr/>
            </a:pPr>
            <a:endParaRPr lang="en-US" sz="6901" dirty="0"/>
          </a:p>
        </p:txBody>
      </p:sp>
      <p:pic>
        <p:nvPicPr>
          <p:cNvPr id="10" name="Picture 9"/>
          <p:cNvPicPr>
            <a:picLocks noChangeAspect="1"/>
          </p:cNvPicPr>
          <p:nvPr userDrawn="1"/>
        </p:nvPicPr>
        <p:blipFill>
          <a:blip r:embed="rId3"/>
          <a:stretch>
            <a:fillRect/>
          </a:stretch>
        </p:blipFill>
        <p:spPr>
          <a:xfrm>
            <a:off x="30886400" y="30296577"/>
            <a:ext cx="11977688" cy="2421808"/>
          </a:xfrm>
          <a:prstGeom prst="rect">
            <a:avLst/>
          </a:prstGeom>
        </p:spPr>
      </p:pic>
      <p:pic>
        <p:nvPicPr>
          <p:cNvPr id="5" name="Picture Placeholder 21"/>
          <p:cNvPicPr>
            <a:picLocks noChangeAspect="1"/>
          </p:cNvPicPr>
          <p:nvPr userDrawn="1"/>
        </p:nvPicPr>
        <p:blipFill>
          <a:blip r:embed="rId4"/>
          <a:stretch>
            <a:fillRect/>
          </a:stretch>
        </p:blipFill>
        <p:spPr>
          <a:xfrm>
            <a:off x="27253545" y="30232436"/>
            <a:ext cx="2399062" cy="2399062"/>
          </a:xfrm>
          <a:prstGeom prst="rect">
            <a:avLst/>
          </a:prstGeom>
        </p:spPr>
      </p:pic>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386222" rtl="0" eaLnBrk="1" latinLnBrk="0" hangingPunct="1">
        <a:spcBef>
          <a:spcPct val="0"/>
        </a:spcBef>
        <a:buNone/>
        <a:defRPr sz="3751" kern="1200">
          <a:solidFill>
            <a:schemeClr val="tx1"/>
          </a:solidFill>
          <a:latin typeface="+mj-lt"/>
          <a:ea typeface="+mj-ea"/>
          <a:cs typeface="+mj-cs"/>
        </a:defRPr>
      </a:lvl1pPr>
    </p:titleStyle>
    <p:bodyStyle>
      <a:lvl1pPr marL="289667" indent="-289667" algn="l" defTabSz="386222" rtl="0" eaLnBrk="1" latinLnBrk="0" hangingPunct="1">
        <a:spcBef>
          <a:spcPct val="20000"/>
        </a:spcBef>
        <a:buFont typeface="Arial"/>
        <a:buChar char="•"/>
        <a:defRPr sz="2700" kern="1200">
          <a:solidFill>
            <a:schemeClr val="tx1"/>
          </a:solidFill>
          <a:latin typeface="+mn-lt"/>
          <a:ea typeface="+mn-ea"/>
          <a:cs typeface="+mn-cs"/>
        </a:defRPr>
      </a:lvl1pPr>
      <a:lvl2pPr marL="627613" indent="-241389" algn="l" defTabSz="386222" rtl="0" eaLnBrk="1" latinLnBrk="0" hangingPunct="1">
        <a:spcBef>
          <a:spcPct val="20000"/>
        </a:spcBef>
        <a:buFont typeface="Arial"/>
        <a:buChar char="–"/>
        <a:defRPr sz="2400" kern="1200">
          <a:solidFill>
            <a:schemeClr val="tx1"/>
          </a:solidFill>
          <a:latin typeface="+mn-lt"/>
          <a:ea typeface="+mn-ea"/>
          <a:cs typeface="+mn-cs"/>
        </a:defRPr>
      </a:lvl2pPr>
      <a:lvl3pPr marL="965557" indent="-193112" algn="l" defTabSz="386222" rtl="0" eaLnBrk="1" latinLnBrk="0" hangingPunct="1">
        <a:spcBef>
          <a:spcPct val="20000"/>
        </a:spcBef>
        <a:buFont typeface="Arial"/>
        <a:buChar char="•"/>
        <a:defRPr sz="2025" kern="1200">
          <a:solidFill>
            <a:schemeClr val="tx1"/>
          </a:solidFill>
          <a:latin typeface="+mn-lt"/>
          <a:ea typeface="+mn-ea"/>
          <a:cs typeface="+mn-cs"/>
        </a:defRPr>
      </a:lvl3pPr>
      <a:lvl4pPr marL="1351779" indent="-193112" algn="l" defTabSz="386222" rtl="0" eaLnBrk="1" latinLnBrk="0" hangingPunct="1">
        <a:spcBef>
          <a:spcPct val="20000"/>
        </a:spcBef>
        <a:buFont typeface="Arial"/>
        <a:buChar char="–"/>
        <a:defRPr sz="1725" kern="1200">
          <a:solidFill>
            <a:schemeClr val="tx1"/>
          </a:solidFill>
          <a:latin typeface="+mn-lt"/>
          <a:ea typeface="+mn-ea"/>
          <a:cs typeface="+mn-cs"/>
        </a:defRPr>
      </a:lvl4pPr>
      <a:lvl5pPr marL="1738003" indent="-193112" algn="l" defTabSz="386222" rtl="0" eaLnBrk="1" latinLnBrk="0" hangingPunct="1">
        <a:spcBef>
          <a:spcPct val="20000"/>
        </a:spcBef>
        <a:buFont typeface="Arial"/>
        <a:buChar char="»"/>
        <a:defRPr sz="1725" kern="1200">
          <a:solidFill>
            <a:schemeClr val="tx1"/>
          </a:solidFill>
          <a:latin typeface="+mn-lt"/>
          <a:ea typeface="+mn-ea"/>
          <a:cs typeface="+mn-cs"/>
        </a:defRPr>
      </a:lvl5pPr>
      <a:lvl6pPr marL="2124226" indent="-193112" algn="l" defTabSz="386222" rtl="0" eaLnBrk="1" latinLnBrk="0" hangingPunct="1">
        <a:spcBef>
          <a:spcPct val="20000"/>
        </a:spcBef>
        <a:buFont typeface="Arial"/>
        <a:buChar char="•"/>
        <a:defRPr sz="1725" kern="1200">
          <a:solidFill>
            <a:schemeClr val="tx1"/>
          </a:solidFill>
          <a:latin typeface="+mn-lt"/>
          <a:ea typeface="+mn-ea"/>
          <a:cs typeface="+mn-cs"/>
        </a:defRPr>
      </a:lvl6pPr>
      <a:lvl7pPr marL="2510448" indent="-193112" algn="l" defTabSz="386222" rtl="0" eaLnBrk="1" latinLnBrk="0" hangingPunct="1">
        <a:spcBef>
          <a:spcPct val="20000"/>
        </a:spcBef>
        <a:buFont typeface="Arial"/>
        <a:buChar char="•"/>
        <a:defRPr sz="1725" kern="1200">
          <a:solidFill>
            <a:schemeClr val="tx1"/>
          </a:solidFill>
          <a:latin typeface="+mn-lt"/>
          <a:ea typeface="+mn-ea"/>
          <a:cs typeface="+mn-cs"/>
        </a:defRPr>
      </a:lvl7pPr>
      <a:lvl8pPr marL="2896671" indent="-193112" algn="l" defTabSz="386222" rtl="0" eaLnBrk="1" latinLnBrk="0" hangingPunct="1">
        <a:spcBef>
          <a:spcPct val="20000"/>
        </a:spcBef>
        <a:buFont typeface="Arial"/>
        <a:buChar char="•"/>
        <a:defRPr sz="1725" kern="1200">
          <a:solidFill>
            <a:schemeClr val="tx1"/>
          </a:solidFill>
          <a:latin typeface="+mn-lt"/>
          <a:ea typeface="+mn-ea"/>
          <a:cs typeface="+mn-cs"/>
        </a:defRPr>
      </a:lvl8pPr>
      <a:lvl9pPr marL="3282893" indent="-193112" algn="l" defTabSz="386222" rtl="0" eaLnBrk="1" latinLnBrk="0" hangingPunct="1">
        <a:spcBef>
          <a:spcPct val="20000"/>
        </a:spcBef>
        <a:buFont typeface="Arial"/>
        <a:buChar char="•"/>
        <a:defRPr sz="1725" kern="1200">
          <a:solidFill>
            <a:schemeClr val="tx1"/>
          </a:solidFill>
          <a:latin typeface="+mn-lt"/>
          <a:ea typeface="+mn-ea"/>
          <a:cs typeface="+mn-cs"/>
        </a:defRPr>
      </a:lvl9pPr>
    </p:bodyStyle>
    <p:otherStyle>
      <a:defPPr>
        <a:defRPr lang="en-US"/>
      </a:defPPr>
      <a:lvl1pPr marL="0" algn="l" defTabSz="386222" rtl="0" eaLnBrk="1" latinLnBrk="0" hangingPunct="1">
        <a:defRPr sz="1500" kern="1200">
          <a:solidFill>
            <a:schemeClr val="tx1"/>
          </a:solidFill>
          <a:latin typeface="+mn-lt"/>
          <a:ea typeface="+mn-ea"/>
          <a:cs typeface="+mn-cs"/>
        </a:defRPr>
      </a:lvl1pPr>
      <a:lvl2pPr marL="386222" algn="l" defTabSz="386222" rtl="0" eaLnBrk="1" latinLnBrk="0" hangingPunct="1">
        <a:defRPr sz="1500" kern="1200">
          <a:solidFill>
            <a:schemeClr val="tx1"/>
          </a:solidFill>
          <a:latin typeface="+mn-lt"/>
          <a:ea typeface="+mn-ea"/>
          <a:cs typeface="+mn-cs"/>
        </a:defRPr>
      </a:lvl2pPr>
      <a:lvl3pPr marL="772446" algn="l" defTabSz="386222" rtl="0" eaLnBrk="1" latinLnBrk="0" hangingPunct="1">
        <a:defRPr sz="1500" kern="1200">
          <a:solidFill>
            <a:schemeClr val="tx1"/>
          </a:solidFill>
          <a:latin typeface="+mn-lt"/>
          <a:ea typeface="+mn-ea"/>
          <a:cs typeface="+mn-cs"/>
        </a:defRPr>
      </a:lvl3pPr>
      <a:lvl4pPr marL="1158668" algn="l" defTabSz="386222" rtl="0" eaLnBrk="1" latinLnBrk="0" hangingPunct="1">
        <a:defRPr sz="1500" kern="1200">
          <a:solidFill>
            <a:schemeClr val="tx1"/>
          </a:solidFill>
          <a:latin typeface="+mn-lt"/>
          <a:ea typeface="+mn-ea"/>
          <a:cs typeface="+mn-cs"/>
        </a:defRPr>
      </a:lvl4pPr>
      <a:lvl5pPr marL="1544891" algn="l" defTabSz="386222" rtl="0" eaLnBrk="1" latinLnBrk="0" hangingPunct="1">
        <a:defRPr sz="1500" kern="1200">
          <a:solidFill>
            <a:schemeClr val="tx1"/>
          </a:solidFill>
          <a:latin typeface="+mn-lt"/>
          <a:ea typeface="+mn-ea"/>
          <a:cs typeface="+mn-cs"/>
        </a:defRPr>
      </a:lvl5pPr>
      <a:lvl6pPr marL="1931114" algn="l" defTabSz="386222" rtl="0" eaLnBrk="1" latinLnBrk="0" hangingPunct="1">
        <a:defRPr sz="1500" kern="1200">
          <a:solidFill>
            <a:schemeClr val="tx1"/>
          </a:solidFill>
          <a:latin typeface="+mn-lt"/>
          <a:ea typeface="+mn-ea"/>
          <a:cs typeface="+mn-cs"/>
        </a:defRPr>
      </a:lvl6pPr>
      <a:lvl7pPr marL="2317337" algn="l" defTabSz="386222" rtl="0" eaLnBrk="1" latinLnBrk="0" hangingPunct="1">
        <a:defRPr sz="1500" kern="1200">
          <a:solidFill>
            <a:schemeClr val="tx1"/>
          </a:solidFill>
          <a:latin typeface="+mn-lt"/>
          <a:ea typeface="+mn-ea"/>
          <a:cs typeface="+mn-cs"/>
        </a:defRPr>
      </a:lvl7pPr>
      <a:lvl8pPr marL="2703560" algn="l" defTabSz="386222" rtl="0" eaLnBrk="1" latinLnBrk="0" hangingPunct="1">
        <a:defRPr sz="1500" kern="1200">
          <a:solidFill>
            <a:schemeClr val="tx1"/>
          </a:solidFill>
          <a:latin typeface="+mn-lt"/>
          <a:ea typeface="+mn-ea"/>
          <a:cs typeface="+mn-cs"/>
        </a:defRPr>
      </a:lvl8pPr>
      <a:lvl9pPr marL="3089782" algn="l" defTabSz="3862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39"/>
          </p:nvPr>
        </p:nvSpPr>
        <p:spPr>
          <a:xfrm>
            <a:off x="874983" y="4301080"/>
            <a:ext cx="8401050" cy="945827"/>
          </a:xfrm>
        </p:spPr>
        <p:txBody>
          <a:bodyPr/>
          <a:lstStyle/>
          <a:p>
            <a:r>
              <a:rPr lang="en-US" sz="5400" dirty="0"/>
              <a:t>What is Ray Tracing</a:t>
            </a:r>
          </a:p>
        </p:txBody>
      </p:sp>
      <p:sp>
        <p:nvSpPr>
          <p:cNvPr id="6" name="Text Placeholder 5"/>
          <p:cNvSpPr>
            <a:spLocks noGrp="1"/>
          </p:cNvSpPr>
          <p:nvPr>
            <p:ph type="body" sz="quarter" idx="25"/>
          </p:nvPr>
        </p:nvSpPr>
        <p:spPr>
          <a:xfrm>
            <a:off x="874983" y="602115"/>
            <a:ext cx="27041777" cy="2631671"/>
          </a:xfrm>
        </p:spPr>
        <p:txBody>
          <a:bodyPr/>
          <a:lstStyle/>
          <a:p>
            <a:r>
              <a:rPr lang="en-US" sz="9600" dirty="0"/>
              <a:t>Graphical Ray Tracing: Made from scratch</a:t>
            </a:r>
          </a:p>
          <a:p>
            <a:r>
              <a:rPr lang="en-US" sz="5400" i="1" dirty="0">
                <a:latin typeface="Arial"/>
                <a:cs typeface="Arial"/>
              </a:rPr>
              <a:t>Christopher Settles, Waubonsee Community College</a:t>
            </a:r>
          </a:p>
        </p:txBody>
      </p:sp>
      <p:sp>
        <p:nvSpPr>
          <p:cNvPr id="9" name="Text Placeholder 8"/>
          <p:cNvSpPr>
            <a:spLocks noGrp="1"/>
          </p:cNvSpPr>
          <p:nvPr>
            <p:ph type="body" sz="quarter" idx="40"/>
          </p:nvPr>
        </p:nvSpPr>
        <p:spPr>
          <a:xfrm>
            <a:off x="874982" y="5246907"/>
            <a:ext cx="13755417" cy="6292955"/>
          </a:xfrm>
          <a:solidFill>
            <a:schemeClr val="bg1"/>
          </a:solidFill>
        </p:spPr>
        <p:txBody>
          <a:bodyPr/>
          <a:lstStyle/>
          <a:p>
            <a:r>
              <a:rPr lang="en-US" sz="4000" dirty="0"/>
              <a:t>Ray tracing is a way of drawing 3D graphical shapes onto a 2D computer screen by means of tracing the path that each individual ray follows to the eyeball and seeing how that ray of light interacts with the other objects in the world. The concept illustrated in this project emphasizes that every pixel has a unique ray that gets shot out in a unique direction which is dependent on the pixel’s location on the screen. The ray then travels through the world and checks to see if it collides with any objects. If the ray does collide with an object, the pixel corresponding to that ray lights up to be the color of the object that the ray collided with. </a:t>
            </a:r>
          </a:p>
        </p:txBody>
      </p:sp>
      <p:sp>
        <p:nvSpPr>
          <p:cNvPr id="15" name="Text Placeholder 14"/>
          <p:cNvSpPr>
            <a:spLocks noGrp="1"/>
          </p:cNvSpPr>
          <p:nvPr>
            <p:ph type="body" sz="quarter" idx="35"/>
          </p:nvPr>
        </p:nvSpPr>
        <p:spPr>
          <a:xfrm>
            <a:off x="874981" y="20669693"/>
            <a:ext cx="13207024" cy="2551814"/>
          </a:xfrm>
        </p:spPr>
        <p:txBody>
          <a:bodyPr/>
          <a:lstStyle/>
          <a:p>
            <a:r>
              <a:rPr lang="en-US" sz="3600" dirty="0">
                <a:solidFill>
                  <a:srgbClr val="E55555"/>
                </a:solidFill>
              </a:rPr>
              <a:t>Figure 1: Rays being shot out of a start point, intercepting the plane on which the image is being projected (the 2D screen). The green circle on the plane is the two dimensional projection of the 3D sphere.</a:t>
            </a:r>
          </a:p>
        </p:txBody>
      </p:sp>
      <p:sp>
        <p:nvSpPr>
          <p:cNvPr id="39" name="Text Placeholder 18"/>
          <p:cNvSpPr>
            <a:spLocks noGrp="1"/>
          </p:cNvSpPr>
          <p:nvPr>
            <p:ph type="body" sz="quarter" idx="55"/>
          </p:nvPr>
        </p:nvSpPr>
        <p:spPr>
          <a:xfrm>
            <a:off x="29551023" y="24486690"/>
            <a:ext cx="12944597" cy="1152371"/>
          </a:xfrm>
        </p:spPr>
        <p:txBody>
          <a:bodyPr/>
          <a:lstStyle/>
          <a:p>
            <a:r>
              <a:rPr lang="en-US" sz="5400" dirty="0"/>
              <a:t>Acknowledgements</a:t>
            </a:r>
          </a:p>
        </p:txBody>
      </p:sp>
      <p:sp>
        <p:nvSpPr>
          <p:cNvPr id="40" name="Text Placeholder 19"/>
          <p:cNvSpPr>
            <a:spLocks noGrp="1"/>
          </p:cNvSpPr>
          <p:nvPr>
            <p:ph type="body" sz="quarter" idx="56"/>
          </p:nvPr>
        </p:nvSpPr>
        <p:spPr>
          <a:xfrm>
            <a:off x="29549550" y="25370119"/>
            <a:ext cx="13644448" cy="4131950"/>
          </a:xfrm>
        </p:spPr>
        <p:txBody>
          <a:bodyPr/>
          <a:lstStyle/>
          <a:p>
            <a:pPr>
              <a:spcBef>
                <a:spcPts val="0"/>
              </a:spcBef>
            </a:pPr>
            <a:r>
              <a:rPr lang="en-US" sz="4400" dirty="0"/>
              <a:t>Christopher Cunningham, Assistant Professor of Mathematics,</a:t>
            </a:r>
          </a:p>
          <a:p>
            <a:pPr>
              <a:spcBef>
                <a:spcPts val="0"/>
              </a:spcBef>
            </a:pPr>
            <a:r>
              <a:rPr lang="en-US" sz="4400" dirty="0"/>
              <a:t>Maya Tolappa, Assistant Professor of Computer Information Systems,</a:t>
            </a:r>
          </a:p>
          <a:p>
            <a:pPr>
              <a:spcBef>
                <a:spcPts val="0"/>
              </a:spcBef>
            </a:pPr>
            <a:r>
              <a:rPr lang="en-US" sz="4400" dirty="0"/>
              <a:t>Waubonsee Community College, </a:t>
            </a:r>
          </a:p>
          <a:p>
            <a:pPr>
              <a:spcBef>
                <a:spcPts val="0"/>
              </a:spcBef>
            </a:pPr>
            <a:r>
              <a:rPr lang="en-US" sz="4400" dirty="0"/>
              <a:t>National Science Foundation</a:t>
            </a:r>
          </a:p>
        </p:txBody>
      </p:sp>
      <p:sp>
        <p:nvSpPr>
          <p:cNvPr id="36" name="Text Placeholder 18"/>
          <p:cNvSpPr>
            <a:spLocks noGrp="1"/>
          </p:cNvSpPr>
          <p:nvPr>
            <p:ph type="body" sz="quarter" idx="55"/>
          </p:nvPr>
        </p:nvSpPr>
        <p:spPr>
          <a:xfrm>
            <a:off x="14885512" y="18571975"/>
            <a:ext cx="6935017" cy="1396085"/>
          </a:xfrm>
        </p:spPr>
        <p:txBody>
          <a:bodyPr/>
          <a:lstStyle/>
          <a:p>
            <a:r>
              <a:rPr lang="en-US" sz="5400" dirty="0"/>
              <a:t>Capsule Collision Detection</a:t>
            </a:r>
          </a:p>
        </p:txBody>
      </p:sp>
      <p:pic>
        <p:nvPicPr>
          <p:cNvPr id="4" name="Picture 3"/>
          <p:cNvPicPr>
            <a:picLocks noChangeAspect="1"/>
          </p:cNvPicPr>
          <p:nvPr/>
        </p:nvPicPr>
        <p:blipFill>
          <a:blip r:embed="rId3"/>
          <a:stretch>
            <a:fillRect/>
          </a:stretch>
        </p:blipFill>
        <p:spPr>
          <a:xfrm>
            <a:off x="1077006" y="12345483"/>
            <a:ext cx="12989127" cy="8488608"/>
          </a:xfrm>
          <a:prstGeom prst="rect">
            <a:avLst/>
          </a:prstGeom>
        </p:spPr>
      </p:pic>
      <p:sp>
        <p:nvSpPr>
          <p:cNvPr id="55" name="Text Placeholder 7"/>
          <p:cNvSpPr>
            <a:spLocks noGrp="1"/>
          </p:cNvSpPr>
          <p:nvPr>
            <p:ph type="body" sz="quarter" idx="39"/>
          </p:nvPr>
        </p:nvSpPr>
        <p:spPr>
          <a:xfrm>
            <a:off x="874983" y="23045132"/>
            <a:ext cx="13055183" cy="1228105"/>
          </a:xfrm>
        </p:spPr>
        <p:txBody>
          <a:bodyPr/>
          <a:lstStyle/>
          <a:p>
            <a:pPr lvl="0"/>
            <a:r>
              <a:rPr lang="en-US" sz="5400" cap="small" dirty="0"/>
              <a:t>Sphere Collision detection</a:t>
            </a:r>
          </a:p>
        </p:txBody>
      </p:sp>
      <p:sp>
        <p:nvSpPr>
          <p:cNvPr id="50" name="TextBox 49"/>
          <p:cNvSpPr txBox="1"/>
          <p:nvPr/>
        </p:nvSpPr>
        <p:spPr>
          <a:xfrm>
            <a:off x="950901" y="24030239"/>
            <a:ext cx="13055183" cy="5632311"/>
          </a:xfrm>
          <a:prstGeom prst="rect">
            <a:avLst/>
          </a:prstGeom>
          <a:noFill/>
        </p:spPr>
        <p:txBody>
          <a:bodyPr wrap="square" rtlCol="0">
            <a:spAutoFit/>
          </a:bodyPr>
          <a:lstStyle/>
          <a:p>
            <a:r>
              <a:rPr lang="en-US" sz="4000" dirty="0">
                <a:latin typeface="Helvetica" panose="020B0604020202020204" pitchFamily="34" charset="0"/>
                <a:cs typeface="Helvetica" panose="020B0604020202020204" pitchFamily="34" charset="0"/>
              </a:rPr>
              <a:t>A sphere can be defined as a single point in R</a:t>
            </a:r>
            <a:r>
              <a:rPr lang="en-US" sz="4000" baseline="30000" dirty="0">
                <a:latin typeface="Helvetica" panose="020B0604020202020204" pitchFamily="34" charset="0"/>
                <a:cs typeface="Helvetica" panose="020B0604020202020204" pitchFamily="34" charset="0"/>
              </a:rPr>
              <a:t>3</a:t>
            </a:r>
            <a:r>
              <a:rPr lang="en-US" sz="4000" dirty="0">
                <a:latin typeface="Helvetica" panose="020B0604020202020204" pitchFamily="34" charset="0"/>
                <a:cs typeface="Helvetica" panose="020B0604020202020204" pitchFamily="34" charset="0"/>
              </a:rPr>
              <a:t> and a scalar radius. The basic idea for developing the collision detection algorithm for the sphere is to calculate the minimum distance that the ray gets to the center point of the sphere. If the minimum distance between the ray and the sphere is less than the sphere’s radius, then we know that the ray collided with the sphere, and so the pixel corresponding to that ray changes its color to be the color of the sphere it collided with. </a:t>
            </a:r>
          </a:p>
        </p:txBody>
      </p:sp>
      <p:pic>
        <p:nvPicPr>
          <p:cNvPr id="62" name="Picture 61"/>
          <p:cNvPicPr>
            <a:picLocks noChangeAspect="1"/>
          </p:cNvPicPr>
          <p:nvPr/>
        </p:nvPicPr>
        <p:blipFill>
          <a:blip r:embed="rId4"/>
          <a:stretch>
            <a:fillRect/>
          </a:stretch>
        </p:blipFill>
        <p:spPr>
          <a:xfrm>
            <a:off x="14630399" y="4351905"/>
            <a:ext cx="7799295" cy="5882679"/>
          </a:xfrm>
          <a:prstGeom prst="rect">
            <a:avLst/>
          </a:prstGeom>
        </p:spPr>
      </p:pic>
      <p:sp>
        <p:nvSpPr>
          <p:cNvPr id="65" name="Text Placeholder 19"/>
          <p:cNvSpPr>
            <a:spLocks noGrp="1"/>
          </p:cNvSpPr>
          <p:nvPr>
            <p:ph type="body" sz="quarter" idx="56"/>
          </p:nvPr>
        </p:nvSpPr>
        <p:spPr>
          <a:xfrm>
            <a:off x="22429694" y="4360799"/>
            <a:ext cx="6336698" cy="5873785"/>
          </a:xfrm>
        </p:spPr>
        <p:txBody>
          <a:bodyPr/>
          <a:lstStyle/>
          <a:p>
            <a:r>
              <a:rPr lang="en-US" sz="4000" dirty="0"/>
              <a:t>Since the position function for the ray is dependent upon a time variable t, the distance function will also be dependent upon that same time variable t. </a:t>
            </a:r>
          </a:p>
          <a:p>
            <a:r>
              <a:rPr lang="en-US" sz="4000" dirty="0"/>
              <a:t>Calculus can be used to minimize this function to calculate the minimum</a:t>
            </a:r>
            <a:endParaRPr lang="en-US" sz="5400" dirty="0"/>
          </a:p>
        </p:txBody>
      </p:sp>
      <p:pic>
        <p:nvPicPr>
          <p:cNvPr id="77" name="Picture 76"/>
          <p:cNvPicPr/>
          <p:nvPr/>
        </p:nvPicPr>
        <p:blipFill>
          <a:blip r:embed="rId5"/>
          <a:stretch>
            <a:fillRect/>
          </a:stretch>
        </p:blipFill>
        <p:spPr bwMode="auto">
          <a:xfrm>
            <a:off x="15300070" y="11379721"/>
            <a:ext cx="13286497" cy="5047569"/>
          </a:xfrm>
          <a:prstGeom prst="rect">
            <a:avLst/>
          </a:prstGeom>
          <a:ln>
            <a:noFill/>
          </a:ln>
          <a:extLst>
            <a:ext uri="{53640926-AAD7-44D8-BBD7-CCE9431645EC}">
              <a14:shadowObscured xmlns:a14="http://schemas.microsoft.com/office/drawing/2010/main"/>
            </a:ext>
          </a:extLst>
        </p:spPr>
      </p:pic>
      <p:sp>
        <p:nvSpPr>
          <p:cNvPr id="79" name="Text Placeholder 14"/>
          <p:cNvSpPr>
            <a:spLocks noGrp="1"/>
          </p:cNvSpPr>
          <p:nvPr>
            <p:ph type="body" sz="quarter" idx="35"/>
          </p:nvPr>
        </p:nvSpPr>
        <p:spPr>
          <a:xfrm>
            <a:off x="15012328" y="16374327"/>
            <a:ext cx="13754064" cy="2162100"/>
          </a:xfrm>
        </p:spPr>
        <p:txBody>
          <a:bodyPr/>
          <a:lstStyle/>
          <a:p>
            <a:r>
              <a:rPr lang="en-US" sz="3600" dirty="0">
                <a:solidFill>
                  <a:srgbClr val="E55555"/>
                </a:solidFill>
              </a:rPr>
              <a:t>Figure 2: Three spheres getting drawn in front of the eyeball which all have the same radii but varying distances from the eyeball.</a:t>
            </a:r>
          </a:p>
        </p:txBody>
      </p:sp>
      <p:pic>
        <p:nvPicPr>
          <p:cNvPr id="29" name="Picture 28"/>
          <p:cNvPicPr/>
          <p:nvPr/>
        </p:nvPicPr>
        <p:blipFill>
          <a:blip r:embed="rId6" cstate="print">
            <a:extLst>
              <a:ext uri="{28A0092B-C50C-407E-A947-70E740481C1C}">
                <a14:useLocalDpi xmlns:a14="http://schemas.microsoft.com/office/drawing/2010/main" val="0"/>
              </a:ext>
            </a:extLst>
          </a:blip>
          <a:stretch>
            <a:fillRect/>
          </a:stretch>
        </p:blipFill>
        <p:spPr>
          <a:xfrm>
            <a:off x="21692562" y="23075954"/>
            <a:ext cx="7444971" cy="6365657"/>
          </a:xfrm>
          <a:prstGeom prst="rect">
            <a:avLst/>
          </a:prstGeom>
        </p:spPr>
      </p:pic>
      <p:sp>
        <p:nvSpPr>
          <p:cNvPr id="7" name="TextBox 6"/>
          <p:cNvSpPr txBox="1"/>
          <p:nvPr/>
        </p:nvSpPr>
        <p:spPr>
          <a:xfrm>
            <a:off x="21619368" y="20037324"/>
            <a:ext cx="7518165" cy="2862322"/>
          </a:xfrm>
          <a:prstGeom prst="rect">
            <a:avLst/>
          </a:prstGeom>
          <a:noFill/>
        </p:spPr>
        <p:txBody>
          <a:bodyPr wrap="square" rtlCol="0">
            <a:spAutoFit/>
          </a:bodyPr>
          <a:lstStyle/>
          <a:p>
            <a:r>
              <a:rPr lang="en-US" sz="3600" b="1" dirty="0">
                <a:solidFill>
                  <a:srgbClr val="E55555"/>
                </a:solidFill>
                <a:latin typeface="Helvetica" panose="020B0604020202020204" pitchFamily="34" charset="0"/>
                <a:cs typeface="Helvetica" panose="020B0604020202020204" pitchFamily="34" charset="0"/>
              </a:rPr>
              <a:t>Figure 3: Example of 4 capsules that all have start points closer to the observer and that travel away from the observer in the direction that the observer is looking. </a:t>
            </a:r>
          </a:p>
        </p:txBody>
      </p:sp>
      <p:sp>
        <p:nvSpPr>
          <p:cNvPr id="2" name="TextBox 1"/>
          <p:cNvSpPr txBox="1"/>
          <p:nvPr/>
        </p:nvSpPr>
        <p:spPr>
          <a:xfrm>
            <a:off x="15296378" y="10038158"/>
            <a:ext cx="13470014" cy="1323439"/>
          </a:xfrm>
          <a:prstGeom prst="rect">
            <a:avLst/>
          </a:prstGeom>
          <a:noFill/>
        </p:spPr>
        <p:txBody>
          <a:bodyPr wrap="square" rtlCol="0">
            <a:spAutoFit/>
          </a:bodyPr>
          <a:lstStyle/>
          <a:p>
            <a:r>
              <a:rPr lang="en-US" sz="4000" dirty="0">
                <a:latin typeface="Helvetica" panose="020B0604020202020204" pitchFamily="34" charset="0"/>
                <a:cs typeface="Helvetica" panose="020B0604020202020204" pitchFamily="34" charset="0"/>
              </a:rPr>
              <a:t>distance that the ray gets to the center of the sphere by finding the time value that minimizes the function.</a:t>
            </a:r>
          </a:p>
        </p:txBody>
      </p:sp>
      <p:sp>
        <p:nvSpPr>
          <p:cNvPr id="3" name="TextBox 2"/>
          <p:cNvSpPr txBox="1"/>
          <p:nvPr/>
        </p:nvSpPr>
        <p:spPr>
          <a:xfrm>
            <a:off x="14806773" y="20044636"/>
            <a:ext cx="7013756" cy="11172289"/>
          </a:xfrm>
          <a:prstGeom prst="rect">
            <a:avLst/>
          </a:prstGeom>
          <a:noFill/>
        </p:spPr>
        <p:txBody>
          <a:bodyPr wrap="square" rtlCol="0">
            <a:spAutoFit/>
          </a:bodyPr>
          <a:lstStyle/>
          <a:p>
            <a:r>
              <a:rPr lang="en-US" sz="4000" dirty="0">
                <a:latin typeface="Helvetica" panose="020B0604020202020204" pitchFamily="34" charset="0"/>
                <a:cs typeface="Helvetica" panose="020B0604020202020204" pitchFamily="34" charset="0"/>
              </a:rPr>
              <a:t>A capsule is constructed by using a line segment and a sphere at each end.  The capsule collision detection algorithm works similarly, however instead  of the distance being calculated between a ray and a point, the distance is calculated between a ray and the line segment that constructs the capsule (distance now depends on two time variables). Partial derivatives and Cramer’s rule can be used to minimize this function.</a:t>
            </a:r>
          </a:p>
          <a:p>
            <a:endParaRPr lang="en-US" sz="4000" dirty="0">
              <a:latin typeface="Helvetica" panose="020B0604020202020204" pitchFamily="34" charset="0"/>
              <a:cs typeface="Helvetica" panose="020B0604020202020204" pitchFamily="34" charset="0"/>
            </a:endParaRPr>
          </a:p>
          <a:p>
            <a:endParaRPr lang="en-US" sz="4000" dirty="0">
              <a:latin typeface="Helvetica" panose="020B0604020202020204" pitchFamily="34" charset="0"/>
              <a:cs typeface="Helvetica" panose="020B0604020202020204" pitchFamily="34" charset="0"/>
            </a:endParaRPr>
          </a:p>
        </p:txBody>
      </p:sp>
      <p:sp>
        <p:nvSpPr>
          <p:cNvPr id="22" name="Text Placeholder 18"/>
          <p:cNvSpPr>
            <a:spLocks noGrp="1"/>
          </p:cNvSpPr>
          <p:nvPr>
            <p:ph type="body" sz="quarter" idx="55"/>
          </p:nvPr>
        </p:nvSpPr>
        <p:spPr>
          <a:xfrm>
            <a:off x="29549550" y="4360799"/>
            <a:ext cx="13961873" cy="1396085"/>
          </a:xfrm>
        </p:spPr>
        <p:txBody>
          <a:bodyPr/>
          <a:lstStyle/>
          <a:p>
            <a:r>
              <a:rPr lang="en-US" sz="5400" dirty="0"/>
              <a:t>Plane and Box Collision Detection</a:t>
            </a:r>
          </a:p>
        </p:txBody>
      </p:sp>
      <p:sp>
        <p:nvSpPr>
          <p:cNvPr id="5" name="TextBox 4"/>
          <p:cNvSpPr txBox="1"/>
          <p:nvPr/>
        </p:nvSpPr>
        <p:spPr>
          <a:xfrm>
            <a:off x="29549550" y="5712619"/>
            <a:ext cx="13677823" cy="10556736"/>
          </a:xfrm>
          <a:prstGeom prst="rect">
            <a:avLst/>
          </a:prstGeom>
          <a:noFill/>
        </p:spPr>
        <p:txBody>
          <a:bodyPr wrap="square" rtlCol="0">
            <a:spAutoFit/>
          </a:bodyPr>
          <a:lstStyle/>
          <a:p>
            <a:r>
              <a:rPr lang="en-US" sz="4000" dirty="0">
                <a:latin typeface="Helvetica" panose="020B0604020202020204" pitchFamily="34" charset="0"/>
                <a:cs typeface="Helvetica" panose="020B0604020202020204" pitchFamily="34" charset="0"/>
              </a:rPr>
              <a:t>A plane can be defined as a start point and two direction vectors that create the subspace of R</a:t>
            </a:r>
            <a:r>
              <a:rPr lang="en-US" sz="4000" baseline="30000" dirty="0">
                <a:latin typeface="Helvetica" panose="020B0604020202020204" pitchFamily="34" charset="0"/>
                <a:cs typeface="Helvetica" panose="020B0604020202020204" pitchFamily="34" charset="0"/>
              </a:rPr>
              <a:t>3</a:t>
            </a:r>
            <a:r>
              <a:rPr lang="en-US" sz="4000" dirty="0">
                <a:latin typeface="Helvetica" panose="020B0604020202020204" pitchFamily="34" charset="0"/>
                <a:cs typeface="Helvetica" panose="020B0604020202020204" pitchFamily="34" charset="0"/>
              </a:rPr>
              <a:t> in which the plane exists. To detect if a ray collides with a plane, the algorithm does not ask “if” it collides with the plane, but instead it assumes that it does collide with the plane and asks “where” the ray would collide with the plane, if it actually did stretch infinitely. Once the point of intersection between the plane and ray is found, the algorithm determines if the point of intersection is within the plane’s defined bounds, and if so, the ray collides with that plane. </a:t>
            </a:r>
          </a:p>
          <a:p>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A box is simply defined as a start point and 3 vectors, and the collision detection for the box simply creates with the box’s vectors, six planes that cover the six different faces of the box and computes the collision detection on each of those planes.  </a:t>
            </a:r>
          </a:p>
          <a:p>
            <a:endParaRPr lang="en-US" sz="4000" dirty="0">
              <a:latin typeface="Helvetica" panose="020B0604020202020204" pitchFamily="34" charset="0"/>
              <a:cs typeface="Helvetica" panose="020B0604020202020204" pitchFamily="34" charset="0"/>
            </a:endParaRPr>
          </a:p>
        </p:txBody>
      </p:sp>
      <p:pic>
        <p:nvPicPr>
          <p:cNvPr id="11" name="Picture 10"/>
          <p:cNvPicPr>
            <a:picLocks noChangeAspect="1"/>
          </p:cNvPicPr>
          <p:nvPr/>
        </p:nvPicPr>
        <p:blipFill>
          <a:blip r:embed="rId7"/>
          <a:stretch>
            <a:fillRect/>
          </a:stretch>
        </p:blipFill>
        <p:spPr>
          <a:xfrm>
            <a:off x="29708262" y="16081727"/>
            <a:ext cx="13644448" cy="5041643"/>
          </a:xfrm>
          <a:prstGeom prst="rect">
            <a:avLst/>
          </a:prstGeom>
        </p:spPr>
      </p:pic>
      <p:sp>
        <p:nvSpPr>
          <p:cNvPr id="26" name="TextBox 25"/>
          <p:cNvSpPr txBox="1"/>
          <p:nvPr/>
        </p:nvSpPr>
        <p:spPr>
          <a:xfrm>
            <a:off x="29708262" y="21361149"/>
            <a:ext cx="13644448" cy="2308324"/>
          </a:xfrm>
          <a:prstGeom prst="rect">
            <a:avLst/>
          </a:prstGeom>
          <a:noFill/>
        </p:spPr>
        <p:txBody>
          <a:bodyPr wrap="square" rtlCol="0">
            <a:spAutoFit/>
          </a:bodyPr>
          <a:lstStyle/>
          <a:p>
            <a:r>
              <a:rPr lang="en-US" sz="3600" b="1" dirty="0">
                <a:solidFill>
                  <a:srgbClr val="E55555"/>
                </a:solidFill>
                <a:latin typeface="Helvetica" panose="020B0604020202020204" pitchFamily="34" charset="0"/>
                <a:cs typeface="Helvetica" panose="020B0604020202020204" pitchFamily="34" charset="0"/>
              </a:rPr>
              <a:t>Figure 4: (Left): Image of a plane that stretches both to the right and in the direction of our sight. (Like a piece of paper sitting on a table)</a:t>
            </a:r>
          </a:p>
          <a:p>
            <a:r>
              <a:rPr lang="en-US" sz="3600" b="1" dirty="0">
                <a:solidFill>
                  <a:srgbClr val="E55555"/>
                </a:solidFill>
                <a:latin typeface="Helvetica" panose="020B0604020202020204" pitchFamily="34" charset="0"/>
                <a:cs typeface="Helvetica" panose="020B0604020202020204" pitchFamily="34" charset="0"/>
              </a:rPr>
              <a:t>(Right): A box that consists of 6 planes drawn. </a:t>
            </a:r>
          </a:p>
        </p:txBody>
      </p:sp>
    </p:spTree>
    <p:extLst>
      <p:ext uri="{BB962C8B-B14F-4D97-AF65-F5344CB8AC3E}">
        <p14:creationId xmlns:p14="http://schemas.microsoft.com/office/powerpoint/2010/main" val="1411725562"/>
      </p:ext>
    </p:extLst>
  </p:cSld>
  <p:clrMapOvr>
    <a:masterClrMapping/>
  </p:clrMapOvr>
</p:sld>
</file>

<file path=ppt/theme/theme1.xml><?xml version="1.0" encoding="utf-8"?>
<a:theme xmlns:a="http://schemas.openxmlformats.org/drawingml/2006/main" name="42x48_ScientistPoster_092315_Vertic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42x48_Vert_ScientistPoster_092315_Final</Template>
  <TotalTime>4305</TotalTime>
  <Words>670</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Geneva</vt:lpstr>
      <vt:lpstr>Helvetica</vt:lpstr>
      <vt:lpstr>Lucida Grande</vt:lpstr>
      <vt:lpstr>42x48_ScientistPoster_092315_Vertical</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Rosemary Halenza x 32797N</dc:creator>
  <cp:lastModifiedBy>Christopher Settles</cp:lastModifiedBy>
  <cp:revision>146</cp:revision>
  <dcterms:created xsi:type="dcterms:W3CDTF">2016-07-11T15:53:35Z</dcterms:created>
  <dcterms:modified xsi:type="dcterms:W3CDTF">2017-04-05T18:41:43Z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