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6EF"/>
    <a:srgbClr val="061F35"/>
    <a:srgbClr val="1C88C9"/>
    <a:srgbClr val="1E2D89"/>
    <a:srgbClr val="274299"/>
    <a:srgbClr val="FF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66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178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191000"/>
            <a:ext cx="5943600" cy="11652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FFF2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3532" y="5410200"/>
            <a:ext cx="5653668" cy="838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532" y="6356350"/>
            <a:ext cx="2895600" cy="365125"/>
          </a:xfrm>
        </p:spPr>
        <p:txBody>
          <a:bodyPr/>
          <a:lstStyle/>
          <a:p>
            <a:r>
              <a:rPr lang="en-US" dirty="0" smtClean="0"/>
              <a:t>NASA Goddard Space Flight Center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0"/>
            <a:ext cx="9144000" cy="68473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1" y="1981201"/>
            <a:ext cx="3886200" cy="19050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54A6E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886200"/>
            <a:ext cx="3886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1000">
                <a:srgbClr val="1E2D89"/>
              </a:gs>
              <a:gs pos="48000">
                <a:srgbClr val="1C88C9"/>
              </a:gs>
              <a:gs pos="100000">
                <a:srgbClr val="061F35"/>
              </a:gs>
            </a:gsLst>
            <a:lin ang="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000" b="1" kern="1200">
          <a:solidFill>
            <a:srgbClr val="FFF2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68275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3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230188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423532" y="4191000"/>
            <a:ext cx="5943600" cy="1165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423532" y="5257800"/>
            <a:ext cx="5653668" cy="838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3532" y="6248400"/>
            <a:ext cx="48291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NASA Goddard Space Flight Center</a:t>
            </a:r>
          </a:p>
        </p:txBody>
      </p:sp>
    </p:spTree>
    <p:extLst>
      <p:ext uri="{BB962C8B-B14F-4D97-AF65-F5344CB8AC3E}">
        <p14:creationId xmlns:p14="http://schemas.microsoft.com/office/powerpoint/2010/main" val="22673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9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701364"/>
              </p:ext>
            </p:extLst>
          </p:nvPr>
        </p:nvGraphicFramePr>
        <p:xfrm>
          <a:off x="2324100" y="1600200"/>
          <a:ext cx="4495801" cy="6864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63437"/>
                <a:gridCol w="932364"/>
              </a:tblGrid>
              <a:tr h="34127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Header</a:t>
                      </a:r>
                      <a:endParaRPr lang="en-US" sz="1700" dirty="0"/>
                    </a:p>
                  </a:txBody>
                  <a:tcPr marL="84149" marR="84149" marT="42075" marB="420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274299"/>
                        </a:gs>
                        <a:gs pos="100000">
                          <a:srgbClr val="274299"/>
                        </a:gs>
                        <a:gs pos="50000">
                          <a:srgbClr val="1C88C9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smtClean="0"/>
                        <a:t>Header</a:t>
                      </a:r>
                      <a:endParaRPr lang="en-US" sz="1700" dirty="0"/>
                    </a:p>
                  </a:txBody>
                  <a:tcPr marL="84149" marR="84149" marT="42075" marB="420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274299"/>
                        </a:gs>
                        <a:gs pos="100000">
                          <a:srgbClr val="274299"/>
                        </a:gs>
                        <a:gs pos="50000">
                          <a:srgbClr val="1C88C9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1273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Content</a:t>
                      </a:r>
                      <a:endParaRPr lang="en-US" sz="1700" dirty="0"/>
                    </a:p>
                  </a:txBody>
                  <a:tcPr marL="84149" marR="84149" marT="42075" marB="420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 smtClean="0"/>
                        <a:t>Content</a:t>
                      </a:r>
                      <a:endParaRPr lang="en-US" sz="1700" dirty="0"/>
                    </a:p>
                  </a:txBody>
                  <a:tcPr marL="84149" marR="84149" marT="42075" marB="420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85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21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Sample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Overview</dc:title>
  <dc:creator>Parker, Joel J. K. (GSFC-5950)</dc:creator>
  <cp:lastModifiedBy>Parker, Joel J. K. (GSFC-5950)</cp:lastModifiedBy>
  <cp:revision>69</cp:revision>
  <dcterms:created xsi:type="dcterms:W3CDTF">2006-08-16T00:00:00Z</dcterms:created>
  <dcterms:modified xsi:type="dcterms:W3CDTF">2014-06-02T19:53:56Z</dcterms:modified>
</cp:coreProperties>
</file>