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F35"/>
    <a:srgbClr val="1C88C9"/>
    <a:srgbClr val="1E2D89"/>
    <a:srgbClr val="274299"/>
    <a:srgbClr val="FF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66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178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191000"/>
            <a:ext cx="5943600" cy="11652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FFF2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532" y="5410200"/>
            <a:ext cx="5653668" cy="838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532" y="6356350"/>
            <a:ext cx="2895600" cy="365125"/>
          </a:xfrm>
        </p:spPr>
        <p:txBody>
          <a:bodyPr/>
          <a:lstStyle/>
          <a:p>
            <a:r>
              <a:rPr lang="en-US" dirty="0" smtClean="0"/>
              <a:t>NASA Goddard Space Flight Center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NASA Goddard Space Flight Center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1000">
                <a:srgbClr val="1E2D89"/>
              </a:gs>
              <a:gs pos="48000">
                <a:srgbClr val="1C88C9"/>
              </a:gs>
              <a:gs pos="100000">
                <a:srgbClr val="061F35"/>
              </a:gs>
            </a:gsLst>
            <a:lin ang="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dirty="0" smtClean="0"/>
              <a:t>General Mission Analysis Tool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000" b="1" kern="1200">
          <a:solidFill>
            <a:srgbClr val="FFF2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68275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230188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423532" y="4191000"/>
            <a:ext cx="5943600" cy="1165225"/>
          </a:xfrm>
        </p:spPr>
        <p:txBody>
          <a:bodyPr/>
          <a:lstStyle/>
          <a:p>
            <a:r>
              <a:rPr lang="en-US" dirty="0" smtClean="0"/>
              <a:t>Training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423532" y="5257800"/>
            <a:ext cx="5653668" cy="838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GMAT Fundamentals</a:t>
            </a:r>
          </a:p>
          <a:p>
            <a:r>
              <a:rPr lang="en-US" dirty="0" smtClean="0"/>
              <a:t>Joel Parker</a:t>
            </a:r>
          </a:p>
          <a:p>
            <a:r>
              <a:rPr lang="en-US" dirty="0" smtClean="0"/>
              <a:t>June 6, 2013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3532" y="6248400"/>
            <a:ext cx="48291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NASA Goddard Space Flight Center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8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 algn="l">
              <a:defRPr sz="1200" b="1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General Mission Analysis Tool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 algn="ctr">
              <a:defRPr sz="1200">
                <a:solidFill>
                  <a:srgbClr val="274299"/>
                </a:solidFill>
              </a:defRPr>
            </a:lvl1pPr>
          </a:lstStyle>
          <a:p>
            <a:r>
              <a:rPr lang="en-US" smtClean="0"/>
              <a:t>NASA Goddard Space Flight Center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rgbClr val="27429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25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Training Overview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Overview</dc:title>
  <dc:creator>Parker, Joel J. K. (GSFC-5950)</dc:creator>
  <cp:lastModifiedBy>ODIN</cp:lastModifiedBy>
  <cp:revision>66</cp:revision>
  <dcterms:created xsi:type="dcterms:W3CDTF">2006-08-16T00:00:00Z</dcterms:created>
  <dcterms:modified xsi:type="dcterms:W3CDTF">2014-05-02T17:06:51Z</dcterms:modified>
</cp:coreProperties>
</file>