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3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3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6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8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1AD7-5454-4274-827B-7F00C9F2C6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4D6A-0219-44DC-BD76-9EFCDABA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8203" y="990600"/>
            <a:ext cx="7959167" cy="4422909"/>
            <a:chOff x="688203" y="990600"/>
            <a:chExt cx="7959167" cy="4422909"/>
          </a:xfrm>
        </p:grpSpPr>
        <p:grpSp>
          <p:nvGrpSpPr>
            <p:cNvPr id="73" name="Group 72"/>
            <p:cNvGrpSpPr/>
            <p:nvPr/>
          </p:nvGrpSpPr>
          <p:grpSpPr>
            <a:xfrm>
              <a:off x="688203" y="990600"/>
              <a:ext cx="7959167" cy="4422909"/>
              <a:chOff x="688203" y="990600"/>
              <a:chExt cx="7959167" cy="442290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3569181" y="1781579"/>
                <a:ext cx="0" cy="2133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556338" y="3900143"/>
                <a:ext cx="2019300" cy="151336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586271" y="2824431"/>
                <a:ext cx="1828800" cy="1066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5389881" y="1902080"/>
                <a:ext cx="419100" cy="914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389881" y="2848379"/>
                <a:ext cx="0" cy="2054718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5389881" y="3875738"/>
                <a:ext cx="700357" cy="1027359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2226772" y="4885377"/>
                <a:ext cx="3163109" cy="1772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89970" y="2184125"/>
                <a:ext cx="2057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  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 </a:t>
                </a:r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ViewPointVector</a:t>
                </a:r>
                <a:endParaRPr 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5663229" y="2359280"/>
                <a:ext cx="9480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owchart: Connector 38"/>
              <p:cNvSpPr/>
              <p:nvPr/>
            </p:nvSpPr>
            <p:spPr>
              <a:xfrm>
                <a:off x="5796008" y="1834739"/>
                <a:ext cx="68511" cy="77541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4822590" y="2243665"/>
                <a:ext cx="68511" cy="77541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24469" y="1080691"/>
                <a:ext cx="2057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 Point Location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5917684" y="1324670"/>
                <a:ext cx="538684" cy="446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315673" y="3352218"/>
                <a:ext cx="42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6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075925" y="1729167"/>
                <a:ext cx="424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16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56499" y="1001233"/>
                <a:ext cx="1411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ViewDirection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5202966" y="1335302"/>
                <a:ext cx="186915" cy="5769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4879056" y="1888465"/>
                <a:ext cx="908173" cy="3727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667052" y="2506021"/>
                <a:ext cx="1411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ViewPointRef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4062269" y="2799679"/>
                <a:ext cx="260682" cy="573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268370" y="1303403"/>
                <a:ext cx="1485446" cy="908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226772" y="990600"/>
                <a:ext cx="20038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ViewDirection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Object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88203" y="2778789"/>
                <a:ext cx="236220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4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ViewPointRef</a:t>
                </a:r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4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ViewPointVector</a:t>
                </a:r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ViewDirection</a:t>
                </a:r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4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ViewScaleFactor</a:t>
                </a:r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aseline="-25000" dirty="0" err="1" smtClean="0">
                    <a:latin typeface="Freestyle Script" panose="030804020302050B0404" pitchFamily="66" charset="0"/>
                    <a:cs typeface="Arial" panose="020B0604020202020204" pitchFamily="34" charset="0"/>
                  </a:rPr>
                  <a:t>l</a:t>
                </a:r>
                <a:r>
                  <a:rPr lang="en-US" sz="1400" baseline="-25000" dirty="0" smtClean="0">
                    <a:latin typeface="Lucida Handwriting" panose="03010101010101010101" pitchFamily="66" charset="0"/>
                    <a:cs typeface="Arial" panose="020B0604020202020204" pitchFamily="34" charset="0"/>
                  </a:rPr>
                  <a:t> </a:t>
                </a:r>
                <a:r>
                  <a:rPr lang="en-US" sz="1400" i="1" dirty="0" smtClean="0">
                    <a:latin typeface="Harlow Solid Italic" panose="04030604020F02020D02" pitchFamily="82" charset="0"/>
                    <a:cs typeface="Arial" panose="020B0604020202020204" pitchFamily="34" charset="0"/>
                  </a:rPr>
                  <a:t>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 Point Location</a:t>
                </a:r>
                <a:endPara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3575638" y="3915179"/>
                <a:ext cx="33585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5525710" y="2305068"/>
              <a:ext cx="424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5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5924" y="475754"/>
            <a:ext cx="3160085" cy="815608"/>
            <a:chOff x="2534091" y="1229280"/>
            <a:chExt cx="3271276" cy="815608"/>
          </a:xfrm>
        </p:grpSpPr>
        <p:sp>
          <p:nvSpPr>
            <p:cNvPr id="4" name="TextBox 3"/>
            <p:cNvSpPr txBox="1"/>
            <p:nvPr/>
          </p:nvSpPr>
          <p:spPr>
            <a:xfrm>
              <a:off x="2534091" y="1403280"/>
              <a:ext cx="797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1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1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Double Bracket 4"/>
            <p:cNvSpPr/>
            <p:nvPr/>
          </p:nvSpPr>
          <p:spPr>
            <a:xfrm>
              <a:off x="3200399" y="1229280"/>
              <a:ext cx="2604968" cy="697220"/>
            </a:xfrm>
            <a:prstGeom prst="bracketPair">
              <a:avLst>
                <a:gd name="adj" fmla="val 1522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30780" y="1229280"/>
              <a:ext cx="2374587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ViewRefObject.MyCoordSys.X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ViewRefObject.MyCoordSys.Y</a:t>
              </a:r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ViewRefObject.MyCoordSys.Z</a:t>
              </a:r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70851" y="2037856"/>
            <a:ext cx="3384588" cy="847412"/>
            <a:chOff x="152400" y="1886893"/>
            <a:chExt cx="3384588" cy="847412"/>
          </a:xfrm>
        </p:grpSpPr>
        <p:sp>
          <p:nvSpPr>
            <p:cNvPr id="11" name="TextBox 10"/>
            <p:cNvSpPr txBox="1"/>
            <p:nvPr/>
          </p:nvSpPr>
          <p:spPr>
            <a:xfrm>
              <a:off x="152400" y="2060893"/>
              <a:ext cx="797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1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11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Double Bracket 11"/>
            <p:cNvSpPr/>
            <p:nvPr/>
          </p:nvSpPr>
          <p:spPr>
            <a:xfrm>
              <a:off x="818709" y="1886893"/>
              <a:ext cx="2596888" cy="727998"/>
            </a:xfrm>
            <a:prstGeom prst="bracketPair">
              <a:avLst>
                <a:gd name="adj" fmla="val 1522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7728" y="1918697"/>
              <a:ext cx="250926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ViewPointObject.MyCoordSys.X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ViewPointObject.MyCoordSys.Y</a:t>
              </a:r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ViewPointObject.MyCoordSys.Z</a:t>
              </a:r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2000" y="3886200"/>
            <a:ext cx="4093439" cy="863314"/>
            <a:chOff x="762000" y="3886200"/>
            <a:chExt cx="4093439" cy="863314"/>
          </a:xfrm>
        </p:grpSpPr>
        <p:sp>
          <p:nvSpPr>
            <p:cNvPr id="16" name="TextBox 15"/>
            <p:cNvSpPr txBox="1"/>
            <p:nvPr/>
          </p:nvSpPr>
          <p:spPr>
            <a:xfrm>
              <a:off x="762000" y="4086254"/>
              <a:ext cx="797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100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4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Double Bracket 16"/>
            <p:cNvSpPr/>
            <p:nvPr/>
          </p:nvSpPr>
          <p:spPr>
            <a:xfrm>
              <a:off x="1428308" y="3886200"/>
              <a:ext cx="2727701" cy="838200"/>
            </a:xfrm>
            <a:prstGeom prst="bracketPair">
              <a:avLst>
                <a:gd name="adj" fmla="val 1522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52359" y="3933906"/>
              <a:ext cx="2714841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ViewDirectionObject.MyCoordSys.X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ViewDirectionObject.MyCoordSys.Y</a:t>
              </a:r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ViewDirectionObject.MyCoordSys.Z</a:t>
              </a:r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7997" y="4061888"/>
              <a:ext cx="797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100" baseline="-25000" dirty="0" err="1">
                  <a:latin typeface="Freestyle Script" panose="030804020302050B0404" pitchFamily="66" charset="0"/>
                  <a:cs typeface="Arial" panose="020B0604020202020204" pitchFamily="34" charset="0"/>
                </a:rPr>
                <a:t>l</a:t>
              </a:r>
              <a:r>
                <a:rPr lang="en-US" sz="11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268292" y="3200400"/>
            <a:ext cx="154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 smtClean="0">
                <a:latin typeface="Freestyle Script" panose="030804020302050B0404" pitchFamily="66" charset="0"/>
                <a:cs typeface="Arial" panose="020B0604020202020204" pitchFamily="34" charset="0"/>
              </a:rPr>
              <a:t>l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+ 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MESA GSFC/NASA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Qureshi, Rizwan (GSFC-5950)</dc:creator>
  <cp:lastModifiedBy>Qureshi, Rizwan (GSFC-5950)</cp:lastModifiedBy>
  <cp:revision>17</cp:revision>
  <dcterms:created xsi:type="dcterms:W3CDTF">2013-10-23T19:10:20Z</dcterms:created>
  <dcterms:modified xsi:type="dcterms:W3CDTF">2013-10-24T02:47:02Z</dcterms:modified>
</cp:coreProperties>
</file>