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A6EF"/>
    <a:srgbClr val="4682DA"/>
    <a:srgbClr val="F8CC1B"/>
    <a:srgbClr val="FAE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97" autoAdjust="0"/>
  </p:normalViewPr>
  <p:slideViewPr>
    <p:cSldViewPr snapToGrid="0">
      <p:cViewPr>
        <p:scale>
          <a:sx n="125" d="100"/>
          <a:sy n="125" d="100"/>
        </p:scale>
        <p:origin x="-1896" y="-152"/>
      </p:cViewPr>
      <p:guideLst>
        <p:guide orient="horz" pos="680"/>
        <p:guide pos="5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669AB-2A97-1247-AE80-BE7624E8CD9F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E1E61-669C-7D4B-B8A3-3CFDDB8ECA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  <a:prstGeom prst="rect">
            <a:avLst/>
          </a:prstGeom>
        </p:spPr>
        <p:txBody>
          <a:bodyPr lIns="101882" tIns="50941" rIns="101882" bIns="5094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75EDC863-1429-2346-8024-80EF751520E7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14503ED4-BBB1-9846-BEBA-4E872B6C3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eaVert" lIns="101882" tIns="50941" rIns="101882" bIns="5094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75EDC863-1429-2346-8024-80EF751520E7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14503ED4-BBB1-9846-BEBA-4E872B6C3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6242" y="537846"/>
            <a:ext cx="1311593" cy="11441430"/>
          </a:xfrm>
          <a:prstGeom prst="rect">
            <a:avLst/>
          </a:prstGeom>
        </p:spPr>
        <p:txBody>
          <a:bodyPr vert="eaVert" lIns="101882" tIns="50941" rIns="101882" bIns="5094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1466" y="537846"/>
            <a:ext cx="3805238" cy="11441430"/>
          </a:xfrm>
          <a:prstGeom prst="rect">
            <a:avLst/>
          </a:prstGeom>
        </p:spPr>
        <p:txBody>
          <a:bodyPr vert="eaVert" lIns="101882" tIns="50941" rIns="101882" bIns="5094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75EDC863-1429-2346-8024-80EF751520E7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14503ED4-BBB1-9846-BEBA-4E872B6C3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lIns="101882" tIns="50941" rIns="101882" bIns="5094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75EDC863-1429-2346-8024-80EF751520E7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14503ED4-BBB1-9846-BEBA-4E872B6C3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  <a:prstGeom prst="rect">
            <a:avLst/>
          </a:prstGeom>
        </p:spPr>
        <p:txBody>
          <a:bodyPr lIns="101882" tIns="50941" rIns="101882" bIns="50941"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  <a:prstGeom prst="rect">
            <a:avLst/>
          </a:prstGeom>
        </p:spPr>
        <p:txBody>
          <a:bodyPr lIns="101882" tIns="50941" rIns="101882" bIns="50941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75EDC863-1429-2346-8024-80EF751520E7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14503ED4-BBB1-9846-BEBA-4E872B6C3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1466" y="3129281"/>
            <a:ext cx="2558415" cy="8849996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9421" y="3129281"/>
            <a:ext cx="2558415" cy="8849996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75EDC863-1429-2346-8024-80EF751520E7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14503ED4-BBB1-9846-BEBA-4E872B6C3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  <a:prstGeom prst="rect">
            <a:avLst/>
          </a:prstGeom>
        </p:spPr>
        <p:txBody>
          <a:bodyPr lIns="101882" tIns="50941" rIns="101882" bIns="50941"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  <a:prstGeom prst="rect">
            <a:avLst/>
          </a:prstGeom>
        </p:spPr>
        <p:txBody>
          <a:bodyPr lIns="101882" tIns="50941" rIns="101882" bIns="50941"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75EDC863-1429-2346-8024-80EF751520E7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14503ED4-BBB1-9846-BEBA-4E872B6C3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75EDC863-1429-2346-8024-80EF751520E7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14503ED4-BBB1-9846-BEBA-4E872B6C3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75EDC863-1429-2346-8024-80EF751520E7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14503ED4-BBB1-9846-BEBA-4E872B6C3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  <a:prstGeom prst="rect">
            <a:avLst/>
          </a:prstGeom>
        </p:spPr>
        <p:txBody>
          <a:bodyPr lIns="101882" tIns="50941" rIns="101882" bIns="50941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  <a:prstGeom prst="rect">
            <a:avLst/>
          </a:prstGeom>
        </p:spPr>
        <p:txBody>
          <a:bodyPr lIns="101882" tIns="50941" rIns="101882" bIns="50941"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75EDC863-1429-2346-8024-80EF751520E7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14503ED4-BBB1-9846-BEBA-4E872B6C3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  <a:prstGeom prst="rect">
            <a:avLst/>
          </a:prstGeom>
        </p:spPr>
        <p:txBody>
          <a:bodyPr lIns="101882" tIns="50941" rIns="101882" bIns="50941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  <a:prstGeom prst="rect">
            <a:avLst/>
          </a:prstGeom>
        </p:spPr>
        <p:txBody>
          <a:bodyPr lIns="101882" tIns="50941" rIns="101882" bIns="50941"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  <a:prstGeom prst="rect">
            <a:avLst/>
          </a:prstGeom>
        </p:spPr>
        <p:txBody>
          <a:bodyPr lIns="101882" tIns="50941" rIns="101882" bIns="50941"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75EDC863-1429-2346-8024-80EF751520E7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14503ED4-BBB1-9846-BEBA-4E872B6C3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19760" y="477520"/>
            <a:ext cx="6451387" cy="1828678"/>
            <a:chOff x="619760" y="487680"/>
            <a:chExt cx="6451387" cy="1828678"/>
          </a:xfrm>
        </p:grpSpPr>
        <p:pic>
          <p:nvPicPr>
            <p:cNvPr id="2" name="Picture 1" descr="GMAT_Business_Card_Bkgnd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60" y="487680"/>
              <a:ext cx="3230667" cy="1828678"/>
            </a:xfrm>
            <a:prstGeom prst="rect">
              <a:avLst/>
            </a:prstGeom>
          </p:spPr>
        </p:pic>
        <p:pic>
          <p:nvPicPr>
            <p:cNvPr id="58" name="Picture 57" descr="GMAT_Business_Card_Bkgnd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480" y="487680"/>
              <a:ext cx="3230667" cy="182867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 userDrawn="1"/>
        </p:nvGrpSpPr>
        <p:grpSpPr>
          <a:xfrm>
            <a:off x="634791" y="156552"/>
            <a:ext cx="6409789" cy="240423"/>
            <a:chOff x="467063" y="156552"/>
            <a:chExt cx="6409789" cy="240423"/>
          </a:xfrm>
        </p:grpSpPr>
        <p:cxnSp>
          <p:nvCxnSpPr>
            <p:cNvPr id="14" name="Straight Connector 13"/>
            <p:cNvCxnSpPr/>
            <p:nvPr userDrawn="1"/>
          </p:nvCxnSpPr>
          <p:spPr>
            <a:xfrm rot="5400000">
              <a:off x="347645" y="275970"/>
              <a:ext cx="24042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rot="5400000">
              <a:off x="6755846" y="275970"/>
              <a:ext cx="24042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rot="5400000">
              <a:off x="3555094" y="275970"/>
              <a:ext cx="24042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 userDrawn="1"/>
        </p:nvGrpSpPr>
        <p:grpSpPr>
          <a:xfrm>
            <a:off x="634791" y="9722129"/>
            <a:ext cx="6409789" cy="240423"/>
            <a:chOff x="467063" y="156552"/>
            <a:chExt cx="6409789" cy="240423"/>
          </a:xfrm>
        </p:grpSpPr>
        <p:cxnSp>
          <p:nvCxnSpPr>
            <p:cNvPr id="22" name="Straight Connector 21"/>
            <p:cNvCxnSpPr/>
            <p:nvPr userDrawn="1"/>
          </p:nvCxnSpPr>
          <p:spPr>
            <a:xfrm rot="5400000">
              <a:off x="347645" y="275970"/>
              <a:ext cx="24042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6755846" y="275970"/>
              <a:ext cx="24042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3555094" y="275970"/>
              <a:ext cx="24042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 userDrawn="1"/>
        </p:nvGrpSpPr>
        <p:grpSpPr>
          <a:xfrm>
            <a:off x="337600" y="467277"/>
            <a:ext cx="240426" cy="9165783"/>
            <a:chOff x="337600" y="467277"/>
            <a:chExt cx="240426" cy="9165783"/>
          </a:xfrm>
        </p:grpSpPr>
        <p:cxnSp>
          <p:nvCxnSpPr>
            <p:cNvPr id="26" name="Straight Connector 25"/>
            <p:cNvCxnSpPr/>
            <p:nvPr userDrawn="1"/>
          </p:nvCxnSpPr>
          <p:spPr>
            <a:xfrm rot="10800000">
              <a:off x="337602" y="467277"/>
              <a:ext cx="24042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10800000">
              <a:off x="337603" y="9631472"/>
              <a:ext cx="24042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10800000">
              <a:off x="337602" y="7798705"/>
              <a:ext cx="24042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10800000">
              <a:off x="337602" y="5962190"/>
              <a:ext cx="24042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10800000">
              <a:off x="337601" y="4141014"/>
              <a:ext cx="24042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10800000">
              <a:off x="337600" y="2307858"/>
              <a:ext cx="24042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 userDrawn="1"/>
        </p:nvGrpSpPr>
        <p:grpSpPr>
          <a:xfrm>
            <a:off x="7199124" y="467277"/>
            <a:ext cx="240426" cy="9165783"/>
            <a:chOff x="169872" y="467277"/>
            <a:chExt cx="240426" cy="9165783"/>
          </a:xfrm>
        </p:grpSpPr>
        <p:cxnSp>
          <p:nvCxnSpPr>
            <p:cNvPr id="34" name="Straight Connector 33"/>
            <p:cNvCxnSpPr/>
            <p:nvPr userDrawn="1"/>
          </p:nvCxnSpPr>
          <p:spPr>
            <a:xfrm rot="10800000">
              <a:off x="169874" y="467277"/>
              <a:ext cx="24042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10800000">
              <a:off x="169875" y="9631472"/>
              <a:ext cx="24042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10800000">
              <a:off x="169874" y="7798705"/>
              <a:ext cx="24042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10800000">
              <a:off x="169874" y="5962190"/>
              <a:ext cx="24042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10800000">
              <a:off x="169873" y="4141014"/>
              <a:ext cx="24042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10800000">
              <a:off x="169872" y="2307858"/>
              <a:ext cx="24042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 userDrawn="1"/>
        </p:nvGrpSpPr>
        <p:grpSpPr>
          <a:xfrm>
            <a:off x="619760" y="2306320"/>
            <a:ext cx="6451387" cy="1828678"/>
            <a:chOff x="619760" y="487680"/>
            <a:chExt cx="6451387" cy="1828678"/>
          </a:xfrm>
        </p:grpSpPr>
        <p:pic>
          <p:nvPicPr>
            <p:cNvPr id="61" name="Picture 60" descr="GMAT_Business_Card_Bkgnd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60" y="487680"/>
              <a:ext cx="3230667" cy="1828678"/>
            </a:xfrm>
            <a:prstGeom prst="rect">
              <a:avLst/>
            </a:prstGeom>
          </p:spPr>
        </p:pic>
        <p:pic>
          <p:nvPicPr>
            <p:cNvPr id="62" name="Picture 61" descr="GMAT_Business_Card_Bkgnd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480" y="487680"/>
              <a:ext cx="3230667" cy="1828678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 userDrawn="1"/>
        </p:nvGrpSpPr>
        <p:grpSpPr>
          <a:xfrm>
            <a:off x="619760" y="4135120"/>
            <a:ext cx="6451387" cy="1828678"/>
            <a:chOff x="619760" y="487680"/>
            <a:chExt cx="6451387" cy="1828678"/>
          </a:xfrm>
        </p:grpSpPr>
        <p:pic>
          <p:nvPicPr>
            <p:cNvPr id="64" name="Picture 63" descr="GMAT_Business_Card_Bkgnd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60" y="487680"/>
              <a:ext cx="3230667" cy="1828678"/>
            </a:xfrm>
            <a:prstGeom prst="rect">
              <a:avLst/>
            </a:prstGeom>
          </p:spPr>
        </p:pic>
        <p:pic>
          <p:nvPicPr>
            <p:cNvPr id="65" name="Picture 64" descr="GMAT_Business_Card_Bkgnd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480" y="487680"/>
              <a:ext cx="3230667" cy="1828678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 userDrawn="1"/>
        </p:nvGrpSpPr>
        <p:grpSpPr>
          <a:xfrm>
            <a:off x="619760" y="5963920"/>
            <a:ext cx="6451387" cy="1828678"/>
            <a:chOff x="619760" y="487680"/>
            <a:chExt cx="6451387" cy="1828678"/>
          </a:xfrm>
        </p:grpSpPr>
        <p:pic>
          <p:nvPicPr>
            <p:cNvPr id="67" name="Picture 66" descr="GMAT_Business_Card_Bkgnd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60" y="487680"/>
              <a:ext cx="3230667" cy="1828678"/>
            </a:xfrm>
            <a:prstGeom prst="rect">
              <a:avLst/>
            </a:prstGeom>
          </p:spPr>
        </p:pic>
        <p:pic>
          <p:nvPicPr>
            <p:cNvPr id="71" name="Picture 70" descr="GMAT_Business_Card_Bkgnd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480" y="487680"/>
              <a:ext cx="3230667" cy="1828678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 userDrawn="1"/>
        </p:nvGrpSpPr>
        <p:grpSpPr>
          <a:xfrm>
            <a:off x="619760" y="7792720"/>
            <a:ext cx="6451387" cy="1828678"/>
            <a:chOff x="619760" y="487680"/>
            <a:chExt cx="6451387" cy="1828678"/>
          </a:xfrm>
        </p:grpSpPr>
        <p:pic>
          <p:nvPicPr>
            <p:cNvPr id="73" name="Picture 72" descr="GMAT_Business_Card_Bkgnd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60" y="487680"/>
              <a:ext cx="3230667" cy="1828678"/>
            </a:xfrm>
            <a:prstGeom prst="rect">
              <a:avLst/>
            </a:prstGeom>
          </p:spPr>
        </p:pic>
        <p:pic>
          <p:nvPicPr>
            <p:cNvPr id="74" name="Picture 73" descr="GMAT_Business_Card_Bkgnd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480" y="487680"/>
              <a:ext cx="3230667" cy="1828678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28126" y="985520"/>
            <a:ext cx="2593447" cy="8492550"/>
            <a:chOff x="728126" y="985520"/>
            <a:chExt cx="2593447" cy="8492550"/>
          </a:xfrm>
        </p:grpSpPr>
        <p:grpSp>
          <p:nvGrpSpPr>
            <p:cNvPr id="7" name="Group 6"/>
            <p:cNvGrpSpPr/>
            <p:nvPr/>
          </p:nvGrpSpPr>
          <p:grpSpPr>
            <a:xfrm>
              <a:off x="728126" y="985520"/>
              <a:ext cx="2593447" cy="1197670"/>
              <a:chOff x="728126" y="1026160"/>
              <a:chExt cx="2593447" cy="119767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849120" y="1524000"/>
                <a:ext cx="13540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 smtClean="0">
                    <a:solidFill>
                      <a:schemeClr val="bg1"/>
                    </a:solidFill>
                    <a:latin typeface="Arial"/>
                    <a:cs typeface="Arial"/>
                  </a:rPr>
                  <a:t>www.gmatcentral.org</a:t>
                </a:r>
                <a:endParaRPr lang="en-US" sz="9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849120" y="1026160"/>
                <a:ext cx="147245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General Mission </a:t>
                </a:r>
              </a:p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Analysis </a:t>
                </a:r>
                <a:r>
                  <a:rPr lang="en-US" sz="1300" b="1" dirty="0" smtClean="0">
                    <a:solidFill>
                      <a:srgbClr val="54A6EF"/>
                    </a:solidFill>
                    <a:latin typeface="Arial"/>
                    <a:cs typeface="Arial"/>
                  </a:rPr>
                  <a:t>Tool</a:t>
                </a:r>
                <a:endParaRPr lang="en-US" sz="1300" dirty="0">
                  <a:solidFill>
                    <a:srgbClr val="54A6E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28126" y="1946831"/>
                <a:ext cx="19506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National Aeronautics and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/>
                </a:r>
                <a:b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</a:b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Space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Administration</a:t>
                </a:r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28126" y="2824480"/>
              <a:ext cx="2593447" cy="1197670"/>
              <a:chOff x="728126" y="1026160"/>
              <a:chExt cx="2593447" cy="119767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849120" y="1524000"/>
                <a:ext cx="13540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www.gmatcentral.org</a:t>
                </a:r>
                <a:endParaRPr lang="en-US" sz="9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49120" y="1026160"/>
                <a:ext cx="147245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General Mission </a:t>
                </a:r>
              </a:p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Analysis </a:t>
                </a:r>
                <a:r>
                  <a:rPr lang="en-US" sz="1300" b="1" dirty="0" smtClean="0">
                    <a:solidFill>
                      <a:srgbClr val="54A6EF"/>
                    </a:solidFill>
                    <a:latin typeface="Arial"/>
                    <a:cs typeface="Arial"/>
                  </a:rPr>
                  <a:t>Tool</a:t>
                </a:r>
                <a:endParaRPr lang="en-US" sz="1300" dirty="0">
                  <a:solidFill>
                    <a:srgbClr val="54A6E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8126" y="1946831"/>
                <a:ext cx="19506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National Aeronautics and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/>
                </a:r>
                <a:b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</a:b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Space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Administration</a:t>
                </a:r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28126" y="4632960"/>
              <a:ext cx="2593447" cy="1197670"/>
              <a:chOff x="728126" y="1026160"/>
              <a:chExt cx="2593447" cy="119767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849120" y="1524000"/>
                <a:ext cx="13540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www.gmatcentral.org</a:t>
                </a:r>
                <a:endParaRPr lang="en-US" sz="9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49120" y="1026160"/>
                <a:ext cx="147245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General Mission </a:t>
                </a:r>
              </a:p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Analysis </a:t>
                </a:r>
                <a:r>
                  <a:rPr lang="en-US" sz="1300" b="1" dirty="0" smtClean="0">
                    <a:solidFill>
                      <a:srgbClr val="54A6EF"/>
                    </a:solidFill>
                    <a:latin typeface="Arial"/>
                    <a:cs typeface="Arial"/>
                  </a:rPr>
                  <a:t>Tool</a:t>
                </a:r>
                <a:endParaRPr lang="en-US" sz="1300" dirty="0">
                  <a:solidFill>
                    <a:srgbClr val="54A6E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8126" y="1946831"/>
                <a:ext cx="19506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National Aeronautics and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/>
                </a:r>
                <a:b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</a:b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Space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Administration</a:t>
                </a:r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28126" y="6461760"/>
              <a:ext cx="2593447" cy="1197670"/>
              <a:chOff x="728126" y="1026160"/>
              <a:chExt cx="2593447" cy="119767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849120" y="1524000"/>
                <a:ext cx="13540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www.gmatcentral.org</a:t>
                </a:r>
                <a:endParaRPr lang="en-US" sz="9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849120" y="1026160"/>
                <a:ext cx="147245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General Mission </a:t>
                </a:r>
              </a:p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Analysis </a:t>
                </a:r>
                <a:r>
                  <a:rPr lang="en-US" sz="1300" b="1" dirty="0" smtClean="0">
                    <a:solidFill>
                      <a:srgbClr val="54A6EF"/>
                    </a:solidFill>
                    <a:latin typeface="Arial"/>
                    <a:cs typeface="Arial"/>
                  </a:rPr>
                  <a:t>Tool</a:t>
                </a:r>
                <a:endParaRPr lang="en-US" sz="1300" dirty="0">
                  <a:solidFill>
                    <a:srgbClr val="54A6E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28126" y="1946831"/>
                <a:ext cx="19506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National Aeronautics and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/>
                </a:r>
                <a:b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</a:b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Space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Administration</a:t>
                </a:r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28126" y="8280400"/>
              <a:ext cx="2593447" cy="1197670"/>
              <a:chOff x="728126" y="1026160"/>
              <a:chExt cx="2593447" cy="119767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849120" y="1524000"/>
                <a:ext cx="13540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www.gmatcentral.org</a:t>
                </a:r>
                <a:endParaRPr lang="en-US" sz="9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49120" y="1026160"/>
                <a:ext cx="147245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General Mission </a:t>
                </a:r>
              </a:p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Analysis </a:t>
                </a:r>
                <a:r>
                  <a:rPr lang="en-US" sz="1300" b="1" dirty="0" smtClean="0">
                    <a:solidFill>
                      <a:srgbClr val="54A6EF"/>
                    </a:solidFill>
                    <a:latin typeface="Arial"/>
                    <a:cs typeface="Arial"/>
                  </a:rPr>
                  <a:t>Tool</a:t>
                </a:r>
                <a:endParaRPr lang="en-US" sz="1300" dirty="0">
                  <a:solidFill>
                    <a:srgbClr val="54A6E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28126" y="1946831"/>
                <a:ext cx="19506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National Aeronautics and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/>
                </a:r>
                <a:b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</a:b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Space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Administration</a:t>
                </a:r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928526" y="985520"/>
            <a:ext cx="2593447" cy="8492550"/>
            <a:chOff x="728126" y="985520"/>
            <a:chExt cx="2593447" cy="8492550"/>
          </a:xfrm>
        </p:grpSpPr>
        <p:grpSp>
          <p:nvGrpSpPr>
            <p:cNvPr id="30" name="Group 29"/>
            <p:cNvGrpSpPr/>
            <p:nvPr/>
          </p:nvGrpSpPr>
          <p:grpSpPr>
            <a:xfrm>
              <a:off x="728126" y="985520"/>
              <a:ext cx="2593447" cy="1197670"/>
              <a:chOff x="728126" y="1026160"/>
              <a:chExt cx="2593447" cy="1197670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849120" y="1524000"/>
                <a:ext cx="13540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www.gmatcentral.org</a:t>
                </a:r>
                <a:endParaRPr lang="en-US" sz="9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849120" y="1026160"/>
                <a:ext cx="147245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General Mission </a:t>
                </a:r>
              </a:p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Analysis </a:t>
                </a:r>
                <a:r>
                  <a:rPr lang="en-US" sz="1300" b="1" dirty="0" smtClean="0">
                    <a:solidFill>
                      <a:srgbClr val="54A6EF"/>
                    </a:solidFill>
                    <a:latin typeface="Arial"/>
                    <a:cs typeface="Arial"/>
                  </a:rPr>
                  <a:t>Tool</a:t>
                </a:r>
                <a:endParaRPr lang="en-US" sz="1300" dirty="0">
                  <a:solidFill>
                    <a:srgbClr val="54A6E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8126" y="1946831"/>
                <a:ext cx="19506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National Aeronautics and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/>
                </a:r>
                <a:b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</a:b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Space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Administration</a:t>
                </a:r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28126" y="2824480"/>
              <a:ext cx="2593447" cy="1197670"/>
              <a:chOff x="728126" y="1026160"/>
              <a:chExt cx="2593447" cy="119767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849120" y="1524000"/>
                <a:ext cx="13540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www.gmatcentral.org</a:t>
                </a:r>
                <a:endParaRPr lang="en-US" sz="9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849120" y="1026160"/>
                <a:ext cx="147245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General Mission </a:t>
                </a:r>
              </a:p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Analysis </a:t>
                </a:r>
                <a:r>
                  <a:rPr lang="en-US" sz="1300" b="1" dirty="0" smtClean="0">
                    <a:solidFill>
                      <a:srgbClr val="54A6EF"/>
                    </a:solidFill>
                    <a:latin typeface="Arial"/>
                    <a:cs typeface="Arial"/>
                  </a:rPr>
                  <a:t>Tool</a:t>
                </a:r>
                <a:endParaRPr lang="en-US" sz="1300" dirty="0">
                  <a:solidFill>
                    <a:srgbClr val="54A6E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28126" y="1946831"/>
                <a:ext cx="19506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National Aeronautics and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/>
                </a:r>
                <a:b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</a:b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Space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Administration</a:t>
                </a:r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28126" y="4632960"/>
              <a:ext cx="2593447" cy="1197670"/>
              <a:chOff x="728126" y="1026160"/>
              <a:chExt cx="2593447" cy="119767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849120" y="1524000"/>
                <a:ext cx="13540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www.gmatcentral.org</a:t>
                </a:r>
                <a:endParaRPr lang="en-US" sz="9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849120" y="1026160"/>
                <a:ext cx="147245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General Mission </a:t>
                </a:r>
              </a:p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Analysis </a:t>
                </a:r>
                <a:r>
                  <a:rPr lang="en-US" sz="1300" b="1" dirty="0" smtClean="0">
                    <a:solidFill>
                      <a:srgbClr val="54A6EF"/>
                    </a:solidFill>
                    <a:latin typeface="Arial"/>
                    <a:cs typeface="Arial"/>
                  </a:rPr>
                  <a:t>Tool</a:t>
                </a:r>
                <a:endParaRPr lang="en-US" sz="1300" dirty="0">
                  <a:solidFill>
                    <a:srgbClr val="54A6E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28126" y="1946831"/>
                <a:ext cx="19506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National Aeronautics and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/>
                </a:r>
                <a:b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</a:b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Space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Administration</a:t>
                </a:r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28126" y="6461760"/>
              <a:ext cx="2593447" cy="1197670"/>
              <a:chOff x="728126" y="1026160"/>
              <a:chExt cx="2593447" cy="119767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849120" y="1524000"/>
                <a:ext cx="13540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www.gmatcentral.org</a:t>
                </a:r>
                <a:endParaRPr lang="en-US" sz="9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49120" y="1026160"/>
                <a:ext cx="147245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General Mission </a:t>
                </a:r>
              </a:p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Analysis </a:t>
                </a:r>
                <a:r>
                  <a:rPr lang="en-US" sz="1300" b="1" dirty="0" smtClean="0">
                    <a:solidFill>
                      <a:srgbClr val="54A6EF"/>
                    </a:solidFill>
                    <a:latin typeface="Arial"/>
                    <a:cs typeface="Arial"/>
                  </a:rPr>
                  <a:t>Tool</a:t>
                </a:r>
                <a:endParaRPr lang="en-US" sz="1300" dirty="0">
                  <a:solidFill>
                    <a:srgbClr val="54A6E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28126" y="1946831"/>
                <a:ext cx="19506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National Aeronautics and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/>
                </a:r>
                <a:b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</a:b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Space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Administration</a:t>
                </a:r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28126" y="8280400"/>
              <a:ext cx="2593447" cy="1197670"/>
              <a:chOff x="728126" y="1026160"/>
              <a:chExt cx="2593447" cy="119767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849120" y="1524000"/>
                <a:ext cx="13540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www.gmatcentral.org</a:t>
                </a:r>
                <a:endParaRPr lang="en-US" sz="9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49120" y="1026160"/>
                <a:ext cx="147245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General Mission </a:t>
                </a:r>
              </a:p>
              <a:p>
                <a:r>
                  <a:rPr lang="en-US" sz="1300" b="1" dirty="0">
                    <a:solidFill>
                      <a:srgbClr val="54A6EF"/>
                    </a:solidFill>
                    <a:latin typeface="Arial"/>
                    <a:cs typeface="Arial"/>
                  </a:rPr>
                  <a:t>Analysis </a:t>
                </a:r>
                <a:r>
                  <a:rPr lang="en-US" sz="1300" b="1" dirty="0" smtClean="0">
                    <a:solidFill>
                      <a:srgbClr val="54A6EF"/>
                    </a:solidFill>
                    <a:latin typeface="Arial"/>
                    <a:cs typeface="Arial"/>
                  </a:rPr>
                  <a:t>Tool</a:t>
                </a:r>
                <a:endParaRPr lang="en-US" sz="1300" dirty="0">
                  <a:solidFill>
                    <a:srgbClr val="54A6E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28126" y="1946831"/>
                <a:ext cx="19506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National Aeronautics and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/>
                </a:r>
                <a:b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</a:b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Space </a:t>
                </a:r>
                <a:r>
                  <a:rPr lang="en-US" sz="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Administration</a:t>
                </a:r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80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LMIT IS&amp;GS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ODIN</dc:creator>
  <cp:lastModifiedBy>ODIN</cp:lastModifiedBy>
  <cp:revision>13</cp:revision>
  <cp:lastPrinted>2012-03-08T16:34:46Z</cp:lastPrinted>
  <dcterms:created xsi:type="dcterms:W3CDTF">2012-03-08T16:34:20Z</dcterms:created>
  <dcterms:modified xsi:type="dcterms:W3CDTF">2014-05-01T17:24:25Z</dcterms:modified>
</cp:coreProperties>
</file>