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5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6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2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3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6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104-6A5B-4DC0-86DA-2C3DE1B28CF5}" type="datetimeFigureOut">
              <a:rPr lang="en-US" smtClean="0"/>
              <a:t>5/24/2013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2ED23-45C2-4124-B9E7-B9D15B37A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9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Attitude Ephemeris Class 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8731" y="1371600"/>
            <a:ext cx="3962400" cy="3434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AttitudeEphemeris</a:t>
            </a:r>
            <a:endParaRPr lang="en-US" sz="1200" dirty="0" smtClean="0"/>
          </a:p>
          <a:p>
            <a:pPr algn="ctr"/>
            <a:endParaRPr lang="en-US" sz="1200" dirty="0"/>
          </a:p>
          <a:p>
            <a:pPr algn="ctr"/>
            <a:endParaRPr lang="en-US" sz="1200" dirty="0" smtClean="0"/>
          </a:p>
          <a:p>
            <a:r>
              <a:rPr lang="en-US" sz="1200" dirty="0" err="1" smtClean="0"/>
              <a:t>EphmerisFile</a:t>
            </a:r>
            <a:r>
              <a:rPr lang="en-US" sz="1200" dirty="0" smtClean="0"/>
              <a:t>*. Pointer to the file</a:t>
            </a:r>
          </a:p>
          <a:p>
            <a:r>
              <a:rPr lang="en-US" sz="1200" dirty="0" smtClean="0"/>
              <a:t>Segments.  An array of ephemeris segments.</a:t>
            </a:r>
          </a:p>
          <a:p>
            <a:r>
              <a:rPr lang="en-US" sz="1200" dirty="0" smtClean="0"/>
              <a:t>Real </a:t>
            </a:r>
            <a:r>
              <a:rPr lang="en-US" sz="1200" dirty="0" err="1" smtClean="0"/>
              <a:t>numSegments</a:t>
            </a:r>
            <a:r>
              <a:rPr lang="en-US" sz="1200" dirty="0" smtClean="0"/>
              <a:t>.  Number of segments on the file</a:t>
            </a:r>
          </a:p>
          <a:p>
            <a:r>
              <a:rPr lang="en-US" sz="1200" dirty="0" smtClean="0"/>
              <a:t>CCSDS_AEM_VERS:  required field from file</a:t>
            </a:r>
          </a:p>
          <a:p>
            <a:r>
              <a:rPr lang="en-US" sz="1200" dirty="0" smtClean="0"/>
              <a:t>CREATION_DATE: required field from file</a:t>
            </a:r>
          </a:p>
          <a:p>
            <a:r>
              <a:rPr lang="en-US" sz="1200" dirty="0" smtClean="0"/>
              <a:t>ORIGINATOR: required field from the file</a:t>
            </a:r>
          </a:p>
          <a:p>
            <a:pPr algn="ctr"/>
            <a:r>
              <a:rPr lang="en-US" sz="1200" dirty="0" smtClean="0"/>
              <a:t>_________________________________</a:t>
            </a:r>
            <a:endParaRPr lang="en-US" sz="1200" dirty="0"/>
          </a:p>
          <a:p>
            <a:r>
              <a:rPr lang="en-US" sz="1200" dirty="0" err="1" smtClean="0"/>
              <a:t>ParseFile</a:t>
            </a:r>
            <a:r>
              <a:rPr lang="en-US" sz="1200" dirty="0" smtClean="0"/>
              <a:t>(file</a:t>
            </a:r>
            <a:r>
              <a:rPr lang="en-US" sz="1200" dirty="0" smtClean="0"/>
              <a:t>):  Parses an AEM file.  Steps through file reading header and data.  Sends data to appropriate chunk for initialization.</a:t>
            </a:r>
          </a:p>
          <a:p>
            <a:r>
              <a:rPr lang="en-US" sz="1200" dirty="0" err="1" smtClean="0"/>
              <a:t>OpenFile</a:t>
            </a:r>
            <a:r>
              <a:rPr lang="en-US" sz="1200" dirty="0" smtClean="0"/>
              <a:t>(): Opens file and returns handle</a:t>
            </a:r>
            <a:endParaRPr lang="en-US" sz="1200" dirty="0" smtClean="0"/>
          </a:p>
          <a:p>
            <a:r>
              <a:rPr lang="en-US" sz="1200" dirty="0" err="1" smtClean="0"/>
              <a:t>CloseFile</a:t>
            </a:r>
            <a:r>
              <a:rPr lang="en-US" sz="1200" dirty="0" smtClean="0"/>
              <a:t>(): Closes the file</a:t>
            </a:r>
            <a:endParaRPr lang="en-US" sz="1200" dirty="0" smtClean="0"/>
          </a:p>
          <a:p>
            <a:r>
              <a:rPr lang="en-US" sz="1200" dirty="0" err="1" smtClean="0"/>
              <a:t>GetState</a:t>
            </a:r>
            <a:r>
              <a:rPr lang="en-US" sz="1200" dirty="0" smtClean="0"/>
              <a:t>(epoch):  Interpolates attitude data and returns   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648173" y="1066800"/>
            <a:ext cx="4041775" cy="4953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Data Overview</a:t>
            </a:r>
          </a:p>
          <a:p>
            <a:pPr lvl="1"/>
            <a:r>
              <a:rPr lang="en-US" sz="1400" dirty="0" smtClean="0"/>
              <a:t>Header text</a:t>
            </a:r>
          </a:p>
          <a:p>
            <a:pPr lvl="1"/>
            <a:r>
              <a:rPr lang="en-US" sz="1400" dirty="0" smtClean="0"/>
              <a:t>Array of Segments</a:t>
            </a:r>
          </a:p>
          <a:p>
            <a:r>
              <a:rPr lang="en-US" sz="1800" dirty="0" smtClean="0"/>
              <a:t>Manages Parsing of File</a:t>
            </a:r>
          </a:p>
          <a:p>
            <a:pPr lvl="1"/>
            <a:r>
              <a:rPr lang="en-US" sz="1800" dirty="0" smtClean="0"/>
              <a:t>Opening/Closing the file</a:t>
            </a:r>
          </a:p>
          <a:p>
            <a:pPr lvl="1"/>
            <a:r>
              <a:rPr lang="en-US" sz="1800" dirty="0" smtClean="0"/>
              <a:t>Parse/Validate File Header</a:t>
            </a:r>
          </a:p>
          <a:p>
            <a:pPr lvl="1"/>
            <a:r>
              <a:rPr lang="en-US" sz="1800" dirty="0" smtClean="0"/>
              <a:t>Parse/Validate Metadata</a:t>
            </a:r>
          </a:p>
          <a:p>
            <a:pPr lvl="1"/>
            <a:r>
              <a:rPr lang="en-US" sz="1800" dirty="0" smtClean="0"/>
              <a:t>Creates/Manages segments</a:t>
            </a:r>
          </a:p>
          <a:p>
            <a:pPr lvl="1"/>
            <a:r>
              <a:rPr lang="en-US" sz="1800" dirty="0"/>
              <a:t>Passes data lines to segment for validation and buffering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Manages Interpolation</a:t>
            </a:r>
          </a:p>
          <a:p>
            <a:pPr lvl="1"/>
            <a:r>
              <a:rPr lang="en-US" sz="1800" dirty="0"/>
              <a:t>Serves </a:t>
            </a:r>
            <a:r>
              <a:rPr lang="en-US" sz="1800" dirty="0"/>
              <a:t>as interface to get attitude data</a:t>
            </a:r>
          </a:p>
          <a:p>
            <a:pPr lvl="1"/>
            <a:r>
              <a:rPr lang="en-US" sz="1800" dirty="0" smtClean="0"/>
              <a:t>Calls </a:t>
            </a:r>
            <a:r>
              <a:rPr lang="en-US" sz="1800" dirty="0"/>
              <a:t>appropriate segment for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7108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Attitude </a:t>
            </a:r>
            <a:r>
              <a:rPr lang="en-US" dirty="0" smtClean="0"/>
              <a:t>Segment </a:t>
            </a:r>
            <a:r>
              <a:rPr lang="en-US" dirty="0"/>
              <a:t>Class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600200"/>
            <a:ext cx="43434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AttitudeEphemerisSegment</a:t>
            </a:r>
            <a:endParaRPr lang="en-US" sz="1200" dirty="0" smtClean="0"/>
          </a:p>
          <a:p>
            <a:r>
              <a:rPr lang="en-US" sz="1200" dirty="0" err="1" smtClean="0"/>
              <a:t>attitudeData</a:t>
            </a:r>
            <a:r>
              <a:rPr lang="en-US" sz="1200" dirty="0" smtClean="0"/>
              <a:t>: an array with time in the first column, and quaternion in columns 2-4.</a:t>
            </a:r>
          </a:p>
          <a:p>
            <a:r>
              <a:rPr lang="en-US" sz="1200" dirty="0" smtClean="0"/>
              <a:t>OBJECT_NAME</a:t>
            </a:r>
          </a:p>
          <a:p>
            <a:r>
              <a:rPr lang="en-US" sz="1200" dirty="0" smtClean="0"/>
              <a:t>OBJECT_ID</a:t>
            </a:r>
          </a:p>
          <a:p>
            <a:r>
              <a:rPr lang="en-US" sz="1200" dirty="0" smtClean="0"/>
              <a:t>CENTER_NAME</a:t>
            </a:r>
          </a:p>
          <a:p>
            <a:r>
              <a:rPr lang="en-US" sz="1200" dirty="0" smtClean="0"/>
              <a:t>REF_FRAME_A</a:t>
            </a:r>
          </a:p>
          <a:p>
            <a:r>
              <a:rPr lang="en-US" sz="1200" dirty="0" smtClean="0"/>
              <a:t>REF_FRAME_B</a:t>
            </a:r>
          </a:p>
          <a:p>
            <a:r>
              <a:rPr lang="en-US" sz="1200" dirty="0" smtClean="0"/>
              <a:t>ATTITUDE_DIR</a:t>
            </a:r>
          </a:p>
          <a:p>
            <a:r>
              <a:rPr lang="en-US" sz="1200" dirty="0" smtClean="0"/>
              <a:t>TIME_SYSTEM</a:t>
            </a:r>
          </a:p>
          <a:p>
            <a:r>
              <a:rPr lang="en-US" sz="1200" dirty="0" smtClean="0"/>
              <a:t>START_TIME</a:t>
            </a:r>
          </a:p>
          <a:p>
            <a:r>
              <a:rPr lang="en-US" sz="1200" dirty="0" smtClean="0"/>
              <a:t>USEABLE_START_TIME</a:t>
            </a:r>
          </a:p>
          <a:p>
            <a:r>
              <a:rPr lang="en-US" sz="1200" dirty="0" smtClean="0"/>
              <a:t>USEABLE_STOP_TIME</a:t>
            </a:r>
          </a:p>
          <a:p>
            <a:r>
              <a:rPr lang="en-US" sz="1200" dirty="0" smtClean="0"/>
              <a:t>STOP_TIME</a:t>
            </a:r>
          </a:p>
          <a:p>
            <a:r>
              <a:rPr lang="en-US" sz="1200" dirty="0" smtClean="0"/>
              <a:t>ATTITUDE_TYPE</a:t>
            </a:r>
          </a:p>
          <a:p>
            <a:r>
              <a:rPr lang="en-US" sz="1200" dirty="0" smtClean="0"/>
              <a:t>INTERPOLATION_METHOD</a:t>
            </a:r>
          </a:p>
          <a:p>
            <a:r>
              <a:rPr lang="en-US" sz="1200" dirty="0" smtClean="0"/>
              <a:t>INTERPOLATION_DEGREE</a:t>
            </a:r>
          </a:p>
          <a:p>
            <a:endParaRPr lang="en-US" sz="1200" dirty="0" smtClean="0"/>
          </a:p>
          <a:p>
            <a:r>
              <a:rPr lang="en-US" sz="1200" dirty="0" smtClean="0"/>
              <a:t>------------------------------------------------------------------------------------------</a:t>
            </a:r>
          </a:p>
          <a:p>
            <a:pPr algn="ctr"/>
            <a:endParaRPr lang="en-US" sz="12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83489" y="2209800"/>
            <a:ext cx="3505200" cy="236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QuaternionSegment</a:t>
            </a:r>
            <a:endParaRPr lang="en-US" sz="1200" dirty="0" smtClean="0"/>
          </a:p>
          <a:p>
            <a:pPr algn="ctr"/>
            <a:endParaRPr lang="en-US" sz="1200" dirty="0" smtClean="0"/>
          </a:p>
          <a:p>
            <a:r>
              <a:rPr lang="en-US" sz="1200" dirty="0"/>
              <a:t>QUATERNION_TYPE</a:t>
            </a:r>
          </a:p>
          <a:p>
            <a:pPr algn="ctr"/>
            <a:r>
              <a:rPr lang="en-US" sz="1200" dirty="0" smtClean="0"/>
              <a:t>----------------------------------------------</a:t>
            </a:r>
          </a:p>
          <a:p>
            <a:r>
              <a:rPr lang="en-US" sz="1200" dirty="0" smtClean="0"/>
              <a:t>Initialize (</a:t>
            </a:r>
            <a:r>
              <a:rPr lang="en-US" sz="1200" dirty="0" err="1" smtClean="0"/>
              <a:t>segmentText</a:t>
            </a:r>
            <a:r>
              <a:rPr lang="en-US" sz="1200" dirty="0" smtClean="0"/>
              <a:t>): Takes as input the meta data </a:t>
            </a:r>
            <a:r>
              <a:rPr lang="en-US" sz="1200" dirty="0" smtClean="0"/>
              <a:t>structure and </a:t>
            </a:r>
            <a:r>
              <a:rPr lang="en-US" sz="1200" dirty="0" smtClean="0"/>
              <a:t>data  text and configures the data for interpolation</a:t>
            </a:r>
            <a:r>
              <a:rPr lang="en-US" sz="1200" dirty="0" smtClean="0"/>
              <a:t>.</a:t>
            </a:r>
          </a:p>
          <a:p>
            <a:r>
              <a:rPr lang="en-US" sz="1200" dirty="0" err="1" smtClean="0"/>
              <a:t>AddData</a:t>
            </a:r>
            <a:r>
              <a:rPr lang="en-US" sz="1200" dirty="0" smtClean="0"/>
              <a:t>(): Given line of data, adds it to the data array.</a:t>
            </a:r>
            <a:endParaRPr lang="en-US" sz="1200" dirty="0"/>
          </a:p>
          <a:p>
            <a:endParaRPr lang="en-US" sz="1200" dirty="0" smtClean="0"/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97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210</Words>
  <Application>Microsoft Office PowerPoint</Application>
  <PresentationFormat>On-screen Show (4:3)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Attitude Ephemeris Class Overview</vt:lpstr>
      <vt:lpstr>Attitude Segment Class Overview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Steven P. (GSFC-5950)</dc:creator>
  <cp:lastModifiedBy>Hughes, Steven P. (GSFC-5950)</cp:lastModifiedBy>
  <cp:revision>24</cp:revision>
  <dcterms:created xsi:type="dcterms:W3CDTF">2013-05-09T16:24:12Z</dcterms:created>
  <dcterms:modified xsi:type="dcterms:W3CDTF">2013-05-24T18:04:24Z</dcterms:modified>
</cp:coreProperties>
</file>