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7"/>
    <p:restoredTop sz="94666"/>
  </p:normalViewPr>
  <p:slideViewPr>
    <p:cSldViewPr snapToGrid="0" snapToObjects="1">
      <p:cViewPr>
        <p:scale>
          <a:sx n="73" d="100"/>
          <a:sy n="73" d="100"/>
        </p:scale>
        <p:origin x="186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68CBFF-8757-3945-9388-CD2E0A4351F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B41D6F-DACA-2F4D-9485-3BA1F287559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3117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CBFF-8757-3945-9388-CD2E0A4351F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1D6F-DACA-2F4D-9485-3BA1F287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CBFF-8757-3945-9388-CD2E0A4351F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1D6F-DACA-2F4D-9485-3BA1F287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CBFF-8757-3945-9388-CD2E0A4351F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1D6F-DACA-2F4D-9485-3BA1F287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8CBFF-8757-3945-9388-CD2E0A4351F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B41D6F-DACA-2F4D-9485-3BA1F28755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17013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CBFF-8757-3945-9388-CD2E0A4351F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1D6F-DACA-2F4D-9485-3BA1F287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6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CBFF-8757-3945-9388-CD2E0A4351F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1D6F-DACA-2F4D-9485-3BA1F287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5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CBFF-8757-3945-9388-CD2E0A4351F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1D6F-DACA-2F4D-9485-3BA1F287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1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CBFF-8757-3945-9388-CD2E0A4351F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1D6F-DACA-2F4D-9485-3BA1F287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8CBFF-8757-3945-9388-CD2E0A4351F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B41D6F-DACA-2F4D-9485-3BA1F28755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990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8CBFF-8757-3945-9388-CD2E0A4351F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B41D6F-DACA-2F4D-9485-3BA1F28755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523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68CBFF-8757-3945-9388-CD2E0A4351F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B41D6F-DACA-2F4D-9485-3BA1F28755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740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FD677-4B90-9D41-91CF-A44EE0ED6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8" y="5515897"/>
            <a:ext cx="10674117" cy="715221"/>
          </a:xfrm>
        </p:spPr>
        <p:txBody>
          <a:bodyPr>
            <a:normAutofit/>
          </a:bodyPr>
          <a:lstStyle/>
          <a:p>
            <a:r>
              <a:rPr lang="en-US" dirty="0"/>
              <a:t> Logan Mann and Christopher Schutte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D6F9D-95AA-4143-8CEB-2F4BF145F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en-US" dirty="0"/>
              <a:t>customer purchase tracker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80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2BF43-5D71-5841-8B8A-05CA53B2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cap="all"/>
              <a:t>Background Information</a:t>
            </a:r>
            <a:br>
              <a:rPr lang="en-US" sz="1800" cap="all"/>
            </a:br>
            <a:br>
              <a:rPr lang="en-US" sz="1800" cap="all"/>
            </a:br>
            <a:br>
              <a:rPr lang="en-US" sz="1800" cap="all"/>
            </a:br>
            <a:br>
              <a:rPr lang="en-US" sz="1800" cap="all"/>
            </a:br>
            <a:r>
              <a:rPr lang="en-US" sz="1800" cap="all"/>
              <a:t>- I work for Fjällräven on Peal St.</a:t>
            </a:r>
            <a:br>
              <a:rPr lang="en-US" sz="1800" cap="all"/>
            </a:br>
            <a:br>
              <a:rPr lang="en-US" sz="1800" cap="all"/>
            </a:br>
            <a:r>
              <a:rPr lang="en-US" sz="1800" cap="all"/>
              <a:t>- I have a number of regular customers</a:t>
            </a:r>
            <a:br>
              <a:rPr lang="en-US" sz="1800" cap="all"/>
            </a:br>
            <a:br>
              <a:rPr lang="en-US" sz="1800" cap="all"/>
            </a:br>
            <a:r>
              <a:rPr lang="en-US" sz="1800" cap="all"/>
              <a:t>- But we do not have a reliable customer purchase search and analytics software</a:t>
            </a:r>
            <a:br>
              <a:rPr lang="en-US" sz="1800" cap="all"/>
            </a:br>
            <a:br>
              <a:rPr lang="en-US" sz="1800" cap="all"/>
            </a:br>
            <a:endParaRPr lang="en-US" sz="1800" cap="all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E401C-5FE4-3942-8BBE-A6F3AFF0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2082622"/>
            <a:ext cx="4207669" cy="28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5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9C8E3-3B8E-1E4E-85BF-48DC805A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300" cap="all"/>
              <a:t>The Problem</a:t>
            </a:r>
            <a:br>
              <a:rPr lang="en-US" sz="2300" cap="all"/>
            </a:br>
            <a:br>
              <a:rPr lang="en-US" sz="2300" cap="all"/>
            </a:br>
            <a:br>
              <a:rPr lang="en-US" sz="2300" cap="all"/>
            </a:br>
            <a:r>
              <a:rPr lang="en-US" sz="2300" cap="all"/>
              <a:t>- I do not know what my regular customers own</a:t>
            </a:r>
            <a:br>
              <a:rPr lang="en-US" sz="2300" cap="all"/>
            </a:br>
            <a:br>
              <a:rPr lang="en-US" sz="2300" cap="all"/>
            </a:br>
            <a:r>
              <a:rPr lang="en-US" sz="2300" cap="all"/>
              <a:t>- I have no way of recommending products for them</a:t>
            </a:r>
            <a:br>
              <a:rPr lang="en-US" sz="2300" cap="all"/>
            </a:br>
            <a:br>
              <a:rPr lang="en-US" sz="2300" cap="all"/>
            </a:br>
            <a:r>
              <a:rPr lang="en-US" sz="2300" cap="all"/>
              <a:t>- I have no way of easily searching for this information</a:t>
            </a:r>
            <a:br>
              <a:rPr lang="en-US" sz="2300" cap="all"/>
            </a:br>
            <a:br>
              <a:rPr lang="en-US" sz="2300" cap="all"/>
            </a:br>
            <a:r>
              <a:rPr lang="en-US" sz="2300" cap="all"/>
              <a:t>- I have no way of easily entering purchases for these customers</a:t>
            </a:r>
            <a:br>
              <a:rPr lang="en-US" sz="2300" cap="all"/>
            </a:br>
            <a:endParaRPr lang="en-US" sz="2300" cap="al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4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3991A-ECC6-F845-A4DE-744E3E9B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300" cap="all"/>
              <a:t>The Solution</a:t>
            </a:r>
            <a:br>
              <a:rPr lang="en-US" sz="2300" cap="all"/>
            </a:br>
            <a:br>
              <a:rPr lang="en-US" sz="2300" cap="all"/>
            </a:br>
            <a:r>
              <a:rPr lang="en-US" sz="2300" cap="all"/>
              <a:t>- A Hash Table based solution that acts as an inventory system and a customer purchase tracker</a:t>
            </a:r>
            <a:br>
              <a:rPr lang="en-US" sz="2300" cap="all"/>
            </a:br>
            <a:br>
              <a:rPr lang="en-US" sz="2300" cap="all"/>
            </a:br>
            <a:r>
              <a:rPr lang="en-US" sz="2300" cap="all"/>
              <a:t>- Use this Hash Table’s information to recommend products to regular customers</a:t>
            </a:r>
            <a:br>
              <a:rPr lang="en-US" sz="2300" cap="all"/>
            </a:br>
            <a:br>
              <a:rPr lang="en-US" sz="2300" cap="all"/>
            </a:br>
            <a:r>
              <a:rPr lang="en-US" sz="2300" cap="all"/>
              <a:t>- Use the quick search of the Hash Table to be able to pull customer information very quickly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722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6BDA4-10D2-0141-AF62-9703FCED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300" cap="all"/>
              <a:t>The Rational and the Details</a:t>
            </a:r>
            <a:br>
              <a:rPr lang="en-US" sz="2300" cap="all"/>
            </a:br>
            <a:br>
              <a:rPr lang="en-US" sz="2300" cap="all"/>
            </a:br>
            <a:r>
              <a:rPr lang="en-US" sz="2300" cap="all"/>
              <a:t>- Hash Tables were chosen because of their ability to store unique identifiers (email, names, etc…)</a:t>
            </a:r>
            <a:br>
              <a:rPr lang="en-US" sz="2300" cap="all"/>
            </a:br>
            <a:br>
              <a:rPr lang="en-US" sz="2300" cap="all"/>
            </a:br>
            <a:r>
              <a:rPr lang="en-US" sz="2300" cap="all"/>
              <a:t>- Hash Tables for the inventory could be hashed by category and then using linked lists store the products for that category</a:t>
            </a:r>
            <a:br>
              <a:rPr lang="en-US" sz="2300" cap="all"/>
            </a:br>
            <a:br>
              <a:rPr lang="en-US" sz="2300" cap="all"/>
            </a:br>
            <a:r>
              <a:rPr lang="en-US" sz="2300" cap="all"/>
              <a:t>- The customer Hash Table contains a max heap that is used to identify most purchased products, making product recommendation quick and effective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6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D813-A327-CE41-A15F-CE775764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6477"/>
          </a:xfrm>
        </p:spPr>
        <p:txBody>
          <a:bodyPr/>
          <a:lstStyle/>
          <a:p>
            <a:r>
              <a:rPr lang="en-US" dirty="0"/>
              <a:t>A Quick Diagram </a:t>
            </a:r>
          </a:p>
        </p:txBody>
      </p:sp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A56A79-E4F6-014C-B53A-2E159716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77663"/>
            <a:ext cx="5613929" cy="239646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FC15F3-A5F5-D84C-A878-B37E229D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529" y="1577663"/>
            <a:ext cx="4955947" cy="38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150E-6688-F84C-B0D5-4B214F8D7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for a demo</a:t>
            </a:r>
          </a:p>
        </p:txBody>
      </p:sp>
    </p:spTree>
    <p:extLst>
      <p:ext uri="{BB962C8B-B14F-4D97-AF65-F5344CB8AC3E}">
        <p14:creationId xmlns:p14="http://schemas.microsoft.com/office/powerpoint/2010/main" val="58480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27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customer purchase tracker </vt:lpstr>
      <vt:lpstr>Background Information    - I work for Fjällräven on Peal St.  - I have a number of regular customers  - But we do not have a reliable customer purchase search and analytics software  </vt:lpstr>
      <vt:lpstr>The Problem   - I do not know what my regular customers own  - I have no way of recommending products for them  - I have no way of easily searching for this information  - I have no way of easily entering purchases for these customers </vt:lpstr>
      <vt:lpstr>The Solution  - A Hash Table based solution that acts as an inventory system and a customer purchase tracker  - Use this Hash Table’s information to recommend products to regular customers  - Use the quick search of the Hash Table to be able to pull customer information very quickly</vt:lpstr>
      <vt:lpstr>The Rational and the Details  - Hash Tables were chosen because of their ability to store unique identifiers (email, names, etc…)  - Hash Tables for the inventory could be hashed by category and then using linked lists store the products for that category  - The customer Hash Table contains a max heap that is used to identify most purchased products, making product recommendation quick and effective</vt:lpstr>
      <vt:lpstr>A Quick Diagram </vt:lpstr>
      <vt:lpstr>Time for a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purchase tracker</dc:title>
  <dc:creator>Microsoft Office User</dc:creator>
  <cp:lastModifiedBy>Microsoft Office User</cp:lastModifiedBy>
  <cp:revision>3</cp:revision>
  <dcterms:created xsi:type="dcterms:W3CDTF">2019-04-23T05:27:49Z</dcterms:created>
  <dcterms:modified xsi:type="dcterms:W3CDTF">2019-04-23T18:31:57Z</dcterms:modified>
</cp:coreProperties>
</file>