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76A0-9EF3-441A-9B3E-D934A6C8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0A169-D023-4663-B6E2-50DCABF1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3E30-08F3-4475-8D8D-EAC56D6B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D6B-DFFD-4974-AE05-B4F79B52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98AD-9279-4BC8-B26A-F47387C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003-41D9-46A6-8C68-7D7E4517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29CB-D146-4CE7-B146-A509A15D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9D41-6AF4-4AEB-A210-7370D6D2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8AD1-4963-4493-BBB2-BFD3091B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AD09-FE17-482F-951D-BD55CDD9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36516-D5F5-458C-9AE9-3B601DAF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BC09-18E9-4B8C-BE8F-89F9DBD7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5D05-973E-4E51-ACD1-847C4E4F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7311-0462-43A4-AF8E-59E6034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976D-587F-499D-B2D0-3DDC73F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B77-20A5-4E7C-98B3-A308B01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4219-CAB4-4B98-9A45-520A81F2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0D1C-8C45-4AC9-ABEA-3E549E2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5CD3-2CDA-4821-A297-795B0777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0EA5-953A-4D0E-8E05-70F5A14E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1E15-797A-463C-8389-FAC93B0C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5B0A-D428-47FA-99E6-13B5BEA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6AB4-9716-46C7-BFB9-7A45C29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F82-CC4C-4803-9C9D-79B88EFD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71BA-AF80-424C-987E-732ED85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FB3B-2356-439B-9E26-A8BC157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9D7-2306-4C93-ADB3-5836F13A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FF27-4BE8-4EF1-9E7B-AC717697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3245-D159-4B35-B401-752C70DE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60CA-4197-4977-90C4-F2EEB37F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B5E9-6715-46A8-923B-DF040365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3855-68FB-4390-8E70-000892CA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136C9-1C42-4573-9BCB-591A420B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DEA1-C452-4524-AEA7-20504037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8D5CF-4DEB-41DE-97F2-C9100E6E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65EBE-9EB2-4F8F-BEDA-73094995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71467-6799-4044-9156-88A99263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BE998-81B8-47FD-B5D2-5157860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52F69-E5DD-4C72-87E0-4645B510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4EB-B870-4017-B3BA-381CC082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918F-9036-4455-AAAA-A6C1B243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D73FC-611F-44BD-94DA-45C01C23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F2907-9FAE-4F35-9E5F-DBFE1D8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18BEB-B9D3-4DA9-81CF-C88D4B2B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D5734-2D09-4F90-BDEA-7E2128C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F7C3-A524-4FF9-9D2D-18A1C48A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D343-149D-4BB3-B47D-7E9B38F7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6D01-A942-46FB-8E14-3F69C2E3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DAC3D-62ED-4EFF-87B3-0F0DD4F40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6D66-BF71-4730-B356-6F2E33A9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86252-527A-43B4-B92C-F81F014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85A5-B66A-45DA-910F-5F63C54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1F4-C6D6-400C-A3E2-92DDF268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B5CA-2084-4C18-9DB1-8935F61F1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28201-A569-40BC-B65F-CD65B81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E90D-9C16-49F8-A9F0-5AE4A37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973E-53AB-4BA0-8A04-F67AD50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FB47-9690-4BA1-AEBB-5B219D6B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78050-23AD-47B7-B63C-C8685C49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54DE-78FE-43FE-81CF-8E01E1EC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6273-FBF2-4906-9E03-8464C5ED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416E-66E3-4A20-B34F-667EF0B2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038C-DF88-4D7E-B14B-37EB2CE1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42C350-9136-4C7A-95F5-EF4830FC3567}"/>
              </a:ext>
            </a:extLst>
          </p:cNvPr>
          <p:cNvCxnSpPr>
            <a:cxnSpLocks/>
          </p:cNvCxnSpPr>
          <p:nvPr/>
        </p:nvCxnSpPr>
        <p:spPr>
          <a:xfrm flipV="1">
            <a:off x="5291674" y="5181600"/>
            <a:ext cx="0" cy="92857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47F85E-AA52-4ABE-8472-37994678A832}"/>
              </a:ext>
            </a:extLst>
          </p:cNvPr>
          <p:cNvCxnSpPr>
            <a:cxnSpLocks/>
          </p:cNvCxnSpPr>
          <p:nvPr/>
        </p:nvCxnSpPr>
        <p:spPr>
          <a:xfrm flipV="1">
            <a:off x="5295900" y="2145328"/>
            <a:ext cx="2546985" cy="398242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F6BF91-5CC1-4997-96C9-D8705A7B79C6}"/>
              </a:ext>
            </a:extLst>
          </p:cNvPr>
          <p:cNvCxnSpPr>
            <a:cxnSpLocks/>
          </p:cNvCxnSpPr>
          <p:nvPr/>
        </p:nvCxnSpPr>
        <p:spPr>
          <a:xfrm flipV="1">
            <a:off x="9747250" y="3372263"/>
            <a:ext cx="26406" cy="27491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4E96DD-E371-4514-BCBD-4A249C7C17BC}"/>
              </a:ext>
            </a:extLst>
          </p:cNvPr>
          <p:cNvCxnSpPr>
            <a:cxnSpLocks/>
          </p:cNvCxnSpPr>
          <p:nvPr/>
        </p:nvCxnSpPr>
        <p:spPr>
          <a:xfrm flipH="1" flipV="1">
            <a:off x="5969000" y="977900"/>
            <a:ext cx="3797300" cy="23876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1CD992-9B69-490C-9AAB-5D02F3BE304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5358957" y="3365500"/>
            <a:ext cx="4426393" cy="268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8FB624-8E57-4539-A900-854D6B197A19}"/>
              </a:ext>
            </a:extLst>
          </p:cNvPr>
          <p:cNvCxnSpPr>
            <a:cxnSpLocks/>
          </p:cNvCxnSpPr>
          <p:nvPr/>
        </p:nvCxnSpPr>
        <p:spPr>
          <a:xfrm flipV="1">
            <a:off x="5290379" y="1022350"/>
            <a:ext cx="678621" cy="5091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EABF909-E293-450F-B1B4-98D56C42D211}"/>
              </a:ext>
            </a:extLst>
          </p:cNvPr>
          <p:cNvSpPr/>
          <p:nvPr/>
        </p:nvSpPr>
        <p:spPr>
          <a:xfrm>
            <a:off x="857250" y="1663700"/>
            <a:ext cx="8877300" cy="887730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AB7037-3DAB-45D6-A507-B7D92D20063E}"/>
              </a:ext>
            </a:extLst>
          </p:cNvPr>
          <p:cNvSpPr/>
          <p:nvPr/>
        </p:nvSpPr>
        <p:spPr>
          <a:xfrm>
            <a:off x="5215746" y="60244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F5CEF4-9E11-4763-AD12-7B1D283D4296}"/>
              </a:ext>
            </a:extLst>
          </p:cNvPr>
          <p:cNvSpPr/>
          <p:nvPr/>
        </p:nvSpPr>
        <p:spPr>
          <a:xfrm>
            <a:off x="5891459" y="9063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08D631-929F-4E21-9378-8AC50F6F5B7C}"/>
              </a:ext>
            </a:extLst>
          </p:cNvPr>
          <p:cNvSpPr/>
          <p:nvPr/>
        </p:nvSpPr>
        <p:spPr>
          <a:xfrm>
            <a:off x="9695780" y="3277006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8C819-D82F-420F-894F-D206A99BAD7A}"/>
              </a:ext>
            </a:extLst>
          </p:cNvPr>
          <p:cNvSpPr txBox="1"/>
          <p:nvPr/>
        </p:nvSpPr>
        <p:spPr>
          <a:xfrm>
            <a:off x="5898855" y="1022350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B9FD0-8D01-4180-BDD3-DD4D82E319B0}"/>
              </a:ext>
            </a:extLst>
          </p:cNvPr>
          <p:cNvSpPr txBox="1"/>
          <p:nvPr/>
        </p:nvSpPr>
        <p:spPr>
          <a:xfrm>
            <a:off x="5518564" y="3123118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F4ED6-29F8-4FCE-9610-D76D38C14E44}"/>
              </a:ext>
            </a:extLst>
          </p:cNvPr>
          <p:cNvSpPr txBox="1"/>
          <p:nvPr/>
        </p:nvSpPr>
        <p:spPr>
          <a:xfrm>
            <a:off x="9629145" y="4577735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56AEA-0689-43E1-B657-366F215E2058}"/>
              </a:ext>
            </a:extLst>
          </p:cNvPr>
          <p:cNvSpPr txBox="1"/>
          <p:nvPr/>
        </p:nvSpPr>
        <p:spPr>
          <a:xfrm>
            <a:off x="7703333" y="2526243"/>
            <a:ext cx="2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59D410-C463-4403-8749-63C66F5958A9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5309429" y="6102350"/>
            <a:ext cx="4425121" cy="5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BD88B2-52A8-4F4B-A1C2-19D44AEE0561}"/>
              </a:ext>
            </a:extLst>
          </p:cNvPr>
          <p:cNvSpPr txBox="1"/>
          <p:nvPr/>
        </p:nvSpPr>
        <p:spPr>
          <a:xfrm>
            <a:off x="4808567" y="6157063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0BAA50-E9E4-473D-A7D7-880F78ADA43D}"/>
              </a:ext>
            </a:extLst>
          </p:cNvPr>
          <p:cNvSpPr txBox="1"/>
          <p:nvPr/>
        </p:nvSpPr>
        <p:spPr>
          <a:xfrm>
            <a:off x="9970238" y="5917684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F3E375-F4C9-4843-AA22-0FC0EB97CA35}"/>
              </a:ext>
            </a:extLst>
          </p:cNvPr>
          <p:cNvSpPr txBox="1"/>
          <p:nvPr/>
        </p:nvSpPr>
        <p:spPr>
          <a:xfrm>
            <a:off x="5667789" y="448090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/>
              <p:nvPr/>
            </p:nvSpPr>
            <p:spPr>
              <a:xfrm>
                <a:off x="5321027" y="2813993"/>
                <a:ext cx="34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27" y="2813993"/>
                <a:ext cx="346762" cy="276999"/>
              </a:xfrm>
              <a:prstGeom prst="rect">
                <a:avLst/>
              </a:prstGeom>
              <a:blipFill>
                <a:blip r:embed="rId2"/>
                <a:stretch>
                  <a:fillRect l="-1578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/>
              <p:nvPr/>
            </p:nvSpPr>
            <p:spPr>
              <a:xfrm>
                <a:off x="7465453" y="5678600"/>
                <a:ext cx="35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53" y="5678600"/>
                <a:ext cx="357277" cy="276999"/>
              </a:xfrm>
              <a:prstGeom prst="rect">
                <a:avLst/>
              </a:prstGeom>
              <a:blipFill>
                <a:blip r:embed="rId3"/>
                <a:stretch>
                  <a:fillRect l="-15517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229D015-FDBB-4681-83EB-11EE3CF83E88}"/>
              </a:ext>
            </a:extLst>
          </p:cNvPr>
          <p:cNvSpPr txBox="1"/>
          <p:nvPr/>
        </p:nvSpPr>
        <p:spPr>
          <a:xfrm>
            <a:off x="7465453" y="5962362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70DAB4-8C24-41A7-AE64-93713EA63E7A}"/>
              </a:ext>
            </a:extLst>
          </p:cNvPr>
          <p:cNvSpPr txBox="1"/>
          <p:nvPr/>
        </p:nvSpPr>
        <p:spPr>
          <a:xfrm>
            <a:off x="9927595" y="2891081"/>
            <a:ext cx="405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8922BD-ADB8-49C6-B068-1D3D40DA9746}"/>
                  </a:ext>
                </a:extLst>
              </p:cNvPr>
              <p:cNvSpPr txBox="1"/>
              <p:nvPr/>
            </p:nvSpPr>
            <p:spPr>
              <a:xfrm>
                <a:off x="143728" y="85061"/>
                <a:ext cx="1860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8922BD-ADB8-49C6-B068-1D3D40DA9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8" y="85061"/>
                <a:ext cx="1860188" cy="276999"/>
              </a:xfrm>
              <a:prstGeom prst="rect">
                <a:avLst/>
              </a:prstGeom>
              <a:blipFill>
                <a:blip r:embed="rId4"/>
                <a:stretch>
                  <a:fillRect l="-1311" t="-4444" r="-42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12884E-BB39-4BF5-8B96-4F89F213A6C1}"/>
                  </a:ext>
                </a:extLst>
              </p:cNvPr>
              <p:cNvSpPr txBox="1"/>
              <p:nvPr/>
            </p:nvSpPr>
            <p:spPr>
              <a:xfrm>
                <a:off x="134175" y="616186"/>
                <a:ext cx="1105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12884E-BB39-4BF5-8B96-4F89F213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5" y="616186"/>
                <a:ext cx="1105944" cy="276999"/>
              </a:xfrm>
              <a:prstGeom prst="rect">
                <a:avLst/>
              </a:prstGeom>
              <a:blipFill>
                <a:blip r:embed="rId5"/>
                <a:stretch>
                  <a:fillRect l="-4420" t="-2174" r="-77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6724B1-FB21-4A8F-8057-F7E73188144C}"/>
              </a:ext>
            </a:extLst>
          </p:cNvPr>
          <p:cNvSpPr/>
          <p:nvPr/>
        </p:nvSpPr>
        <p:spPr>
          <a:xfrm>
            <a:off x="7748499" y="2064593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BA42A-D642-4061-B092-A698484452B8}"/>
              </a:ext>
            </a:extLst>
          </p:cNvPr>
          <p:cNvSpPr txBox="1"/>
          <p:nvPr/>
        </p:nvSpPr>
        <p:spPr>
          <a:xfrm>
            <a:off x="8070018" y="1532850"/>
            <a:ext cx="405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41AFA8-950D-4C71-8015-13DA95CEEDEF}"/>
                  </a:ext>
                </a:extLst>
              </p:cNvPr>
              <p:cNvSpPr txBox="1"/>
              <p:nvPr/>
            </p:nvSpPr>
            <p:spPr>
              <a:xfrm>
                <a:off x="6195535" y="4772050"/>
                <a:ext cx="370294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41AFA8-950D-4C71-8015-13DA95CEE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535" y="4772050"/>
                <a:ext cx="370294" cy="5264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B6DBAE-0E1F-473D-B7FF-B56873D62F41}"/>
              </a:ext>
            </a:extLst>
          </p:cNvPr>
          <p:cNvCxnSpPr>
            <a:cxnSpLocks/>
          </p:cNvCxnSpPr>
          <p:nvPr/>
        </p:nvCxnSpPr>
        <p:spPr>
          <a:xfrm flipV="1">
            <a:off x="7913030" y="2269160"/>
            <a:ext cx="120116" cy="18781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CDBA98-5DB9-48B7-9200-BC1A18CBF29F}"/>
              </a:ext>
            </a:extLst>
          </p:cNvPr>
          <p:cNvCxnSpPr>
            <a:cxnSpLocks/>
          </p:cNvCxnSpPr>
          <p:nvPr/>
        </p:nvCxnSpPr>
        <p:spPr>
          <a:xfrm flipV="1">
            <a:off x="7532953" y="2043705"/>
            <a:ext cx="120116" cy="18781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5AD3C-10B2-4978-9BCF-06C4942B2F64}"/>
              </a:ext>
            </a:extLst>
          </p:cNvPr>
          <p:cNvCxnSpPr>
            <a:cxnSpLocks/>
          </p:cNvCxnSpPr>
          <p:nvPr/>
        </p:nvCxnSpPr>
        <p:spPr>
          <a:xfrm flipH="1" flipV="1">
            <a:off x="7541419" y="2221706"/>
            <a:ext cx="371611" cy="2333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4FF998-AFB7-46C7-8185-7EF9F11E71EC}"/>
              </a:ext>
            </a:extLst>
          </p:cNvPr>
          <p:cNvSpPr txBox="1"/>
          <p:nvPr/>
        </p:nvSpPr>
        <p:spPr>
          <a:xfrm>
            <a:off x="7653069" y="4407130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35DF02-58A2-4948-A007-4919F8F93433}"/>
                  </a:ext>
                </a:extLst>
              </p:cNvPr>
              <p:cNvSpPr txBox="1"/>
              <p:nvPr/>
            </p:nvSpPr>
            <p:spPr>
              <a:xfrm>
                <a:off x="7613967" y="4097356"/>
                <a:ext cx="421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35DF02-58A2-4948-A007-4919F8F9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7" y="4097356"/>
                <a:ext cx="421269" cy="276999"/>
              </a:xfrm>
              <a:prstGeom prst="rect">
                <a:avLst/>
              </a:prstGeom>
              <a:blipFill>
                <a:blip r:embed="rId7"/>
                <a:stretch>
                  <a:fillRect l="-11594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8B9F5D-FF40-4162-919A-708DE0C02BE2}"/>
                  </a:ext>
                </a:extLst>
              </p:cNvPr>
              <p:cNvSpPr txBox="1"/>
              <p:nvPr/>
            </p:nvSpPr>
            <p:spPr>
              <a:xfrm>
                <a:off x="134175" y="1503136"/>
                <a:ext cx="2291525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8B9F5D-FF40-4162-919A-708DE0C02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5" y="1503136"/>
                <a:ext cx="2291525" cy="536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C5B646-4546-4A3A-9DA5-E4D156778CA8}"/>
                  </a:ext>
                </a:extLst>
              </p:cNvPr>
              <p:cNvSpPr txBox="1"/>
              <p:nvPr/>
            </p:nvSpPr>
            <p:spPr>
              <a:xfrm>
                <a:off x="134175" y="1127382"/>
                <a:ext cx="1663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C5B646-4546-4A3A-9DA5-E4D156778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5" y="1127382"/>
                <a:ext cx="1663340" cy="276999"/>
              </a:xfrm>
              <a:prstGeom prst="rect">
                <a:avLst/>
              </a:prstGeom>
              <a:blipFill>
                <a:blip r:embed="rId9"/>
                <a:stretch>
                  <a:fillRect l="-2564" t="-2222" r="-32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678553-A9B0-4C99-A4A0-5AAB2DBEBF96}"/>
              </a:ext>
            </a:extLst>
          </p:cNvPr>
          <p:cNvCxnSpPr>
            <a:cxnSpLocks/>
          </p:cNvCxnSpPr>
          <p:nvPr/>
        </p:nvCxnSpPr>
        <p:spPr>
          <a:xfrm flipV="1">
            <a:off x="9746444" y="5611143"/>
            <a:ext cx="0" cy="5459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229B0C-6EC3-48DD-BC6F-6D281160596C}"/>
              </a:ext>
            </a:extLst>
          </p:cNvPr>
          <p:cNvSpPr/>
          <p:nvPr/>
        </p:nvSpPr>
        <p:spPr>
          <a:xfrm>
            <a:off x="9662553" y="601845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Gaudin</dc:creator>
  <cp:lastModifiedBy>Chris Gaudin</cp:lastModifiedBy>
  <cp:revision>410</cp:revision>
  <dcterms:created xsi:type="dcterms:W3CDTF">2020-10-17T02:15:53Z</dcterms:created>
  <dcterms:modified xsi:type="dcterms:W3CDTF">2020-10-17T19:22:25Z</dcterms:modified>
</cp:coreProperties>
</file>