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76A0-9EF3-441A-9B3E-D934A6C8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0A169-D023-4663-B6E2-50DCABF1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3E30-08F3-4475-8D8D-EAC56D6B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D6B-DFFD-4974-AE05-B4F79B52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98AD-9279-4BC8-B26A-F47387C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003-41D9-46A6-8C68-7D7E451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29CB-D146-4CE7-B146-A509A15D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9D41-6AF4-4AEB-A210-7370D6D2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8AD1-4963-4493-BBB2-BFD3091B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AD09-FE17-482F-951D-BD55CDD9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36516-D5F5-458C-9AE9-3B601DAF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BC09-18E9-4B8C-BE8F-89F9DBD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5D05-973E-4E51-ACD1-847C4E4F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7311-0462-43A4-AF8E-59E6034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976D-587F-499D-B2D0-3DDC73F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B77-20A5-4E7C-98B3-A308B0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4219-CAB4-4B98-9A45-520A81F2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0D1C-8C45-4AC9-ABEA-3E549E2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5CD3-2CDA-4821-A297-795B077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0EA5-953A-4D0E-8E05-70F5A14E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1E15-797A-463C-8389-FAC93B0C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5B0A-D428-47FA-99E6-13B5BEA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6AB4-9716-46C7-BFB9-7A45C29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F82-CC4C-4803-9C9D-79B88EFD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71BA-AF80-424C-987E-732ED85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B3B-2356-439B-9E26-A8BC157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9D7-2306-4C93-ADB3-5836F13A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FF27-4BE8-4EF1-9E7B-AC717697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3245-D159-4B35-B401-752C70DE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60CA-4197-4977-90C4-F2EEB37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B5E9-6715-46A8-923B-DF04036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3855-68FB-4390-8E70-000892C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136C9-1C42-4573-9BCB-591A420B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DEA1-C452-4524-AEA7-20504037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8D5CF-4DEB-41DE-97F2-C9100E6E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65EBE-9EB2-4F8F-BEDA-73094995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71467-6799-4044-9156-88A99263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BE998-81B8-47FD-B5D2-5157860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52F69-E5DD-4C72-87E0-4645B510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4EB-B870-4017-B3BA-381CC082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918F-9036-4455-AAAA-A6C1B243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D73FC-611F-44BD-94DA-45C01C2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2907-9FAE-4F35-9E5F-DBFE1D8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8BEB-B9D3-4DA9-81CF-C88D4B2B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D5734-2D09-4F90-BDEA-7E2128C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F7C3-A524-4FF9-9D2D-18A1C48A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343-149D-4BB3-B47D-7E9B38F7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6D01-A942-46FB-8E14-3F69C2E3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AC3D-62ED-4EFF-87B3-0F0DD4F4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6D66-BF71-4730-B356-6F2E33A9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6252-527A-43B4-B92C-F81F014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85A5-B66A-45DA-910F-5F63C54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1F4-C6D6-400C-A3E2-92DDF268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B5CA-2084-4C18-9DB1-8935F61F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28201-A569-40BC-B65F-CD65B81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E90D-9C16-49F8-A9F0-5AE4A37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973E-53AB-4BA0-8A04-F67AD50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FB47-9690-4BA1-AEBB-5B219D6B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78050-23AD-47B7-B63C-C8685C49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54DE-78FE-43FE-81CF-8E01E1EC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6273-FBF2-4906-9E03-8464C5ED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416E-66E3-4A20-B34F-667EF0B2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038C-DF88-4D7E-B14B-37EB2CE1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387684-5803-4F9F-B250-B8DDE4E07E37}"/>
              </a:ext>
            </a:extLst>
          </p:cNvPr>
          <p:cNvCxnSpPr>
            <a:cxnSpLocks/>
          </p:cNvCxnSpPr>
          <p:nvPr/>
        </p:nvCxnSpPr>
        <p:spPr>
          <a:xfrm flipV="1">
            <a:off x="5297951" y="5298831"/>
            <a:ext cx="0" cy="80635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678553-A9B0-4C99-A4A0-5AAB2DBEBF96}"/>
              </a:ext>
            </a:extLst>
          </p:cNvPr>
          <p:cNvCxnSpPr>
            <a:cxnSpLocks/>
          </p:cNvCxnSpPr>
          <p:nvPr/>
        </p:nvCxnSpPr>
        <p:spPr>
          <a:xfrm flipV="1">
            <a:off x="9758167" y="5663223"/>
            <a:ext cx="324656" cy="42936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560D85-1703-4773-9738-11CB2FBCBE79}"/>
              </a:ext>
            </a:extLst>
          </p:cNvPr>
          <p:cNvCxnSpPr>
            <a:cxnSpLocks/>
          </p:cNvCxnSpPr>
          <p:nvPr/>
        </p:nvCxnSpPr>
        <p:spPr>
          <a:xfrm flipV="1">
            <a:off x="8611338" y="5871675"/>
            <a:ext cx="2226" cy="2317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58F03A-57FE-4A0F-BC0B-DD53098C38D8}"/>
              </a:ext>
            </a:extLst>
          </p:cNvPr>
          <p:cNvCxnSpPr>
            <a:cxnSpLocks/>
          </p:cNvCxnSpPr>
          <p:nvPr/>
        </p:nvCxnSpPr>
        <p:spPr>
          <a:xfrm flipH="1" flipV="1">
            <a:off x="8380622" y="3382527"/>
            <a:ext cx="1372978" cy="27261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F6BF91-5CC1-4997-96C9-D8705A7B79C6}"/>
              </a:ext>
            </a:extLst>
          </p:cNvPr>
          <p:cNvCxnSpPr>
            <a:cxnSpLocks/>
          </p:cNvCxnSpPr>
          <p:nvPr/>
        </p:nvCxnSpPr>
        <p:spPr>
          <a:xfrm flipV="1">
            <a:off x="8373266" y="3407926"/>
            <a:ext cx="26406" cy="27491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4E96DD-E371-4514-BCBD-4A249C7C17BC}"/>
              </a:ext>
            </a:extLst>
          </p:cNvPr>
          <p:cNvCxnSpPr>
            <a:cxnSpLocks/>
          </p:cNvCxnSpPr>
          <p:nvPr/>
        </p:nvCxnSpPr>
        <p:spPr>
          <a:xfrm flipH="1" flipV="1">
            <a:off x="5969000" y="977900"/>
            <a:ext cx="2413000" cy="2413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8FB624-8E57-4539-A900-854D6B197A19}"/>
              </a:ext>
            </a:extLst>
          </p:cNvPr>
          <p:cNvCxnSpPr>
            <a:cxnSpLocks/>
          </p:cNvCxnSpPr>
          <p:nvPr/>
        </p:nvCxnSpPr>
        <p:spPr>
          <a:xfrm flipV="1">
            <a:off x="5290379" y="1022350"/>
            <a:ext cx="678621" cy="5091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EABF909-E293-450F-B1B4-98D56C42D211}"/>
              </a:ext>
            </a:extLst>
          </p:cNvPr>
          <p:cNvSpPr/>
          <p:nvPr/>
        </p:nvSpPr>
        <p:spPr>
          <a:xfrm>
            <a:off x="857250" y="1663700"/>
            <a:ext cx="8877300" cy="887730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AB7037-3DAB-45D6-A507-B7D92D20063E}"/>
              </a:ext>
            </a:extLst>
          </p:cNvPr>
          <p:cNvSpPr/>
          <p:nvPr/>
        </p:nvSpPr>
        <p:spPr>
          <a:xfrm>
            <a:off x="5215746" y="60244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29B0C-6EC3-48DD-BC6F-6D281160596C}"/>
              </a:ext>
            </a:extLst>
          </p:cNvPr>
          <p:cNvSpPr/>
          <p:nvPr/>
        </p:nvSpPr>
        <p:spPr>
          <a:xfrm>
            <a:off x="9662553" y="601845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5CEF4-9E11-4763-AD12-7B1D283D4296}"/>
              </a:ext>
            </a:extLst>
          </p:cNvPr>
          <p:cNvSpPr/>
          <p:nvPr/>
        </p:nvSpPr>
        <p:spPr>
          <a:xfrm>
            <a:off x="5891459" y="9063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08D631-929F-4E21-9378-8AC50F6F5B7C}"/>
              </a:ext>
            </a:extLst>
          </p:cNvPr>
          <p:cNvSpPr/>
          <p:nvPr/>
        </p:nvSpPr>
        <p:spPr>
          <a:xfrm>
            <a:off x="8302578" y="3309173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B9FD0-8D01-4180-BDD3-DD4D82E319B0}"/>
              </a:ext>
            </a:extLst>
          </p:cNvPr>
          <p:cNvSpPr txBox="1"/>
          <p:nvPr/>
        </p:nvSpPr>
        <p:spPr>
          <a:xfrm>
            <a:off x="5617629" y="2326658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59D410-C463-4403-8749-63C66F5958A9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5309429" y="6102350"/>
            <a:ext cx="4425121" cy="5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BD88B2-52A8-4F4B-A1C2-19D44AEE0561}"/>
              </a:ext>
            </a:extLst>
          </p:cNvPr>
          <p:cNvSpPr txBox="1"/>
          <p:nvPr/>
        </p:nvSpPr>
        <p:spPr>
          <a:xfrm>
            <a:off x="4808567" y="6157063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0BAA50-E9E4-473D-A7D7-880F78ADA43D}"/>
              </a:ext>
            </a:extLst>
          </p:cNvPr>
          <p:cNvSpPr txBox="1"/>
          <p:nvPr/>
        </p:nvSpPr>
        <p:spPr>
          <a:xfrm>
            <a:off x="10082994" y="5917684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F3E375-F4C9-4843-AA22-0FC0EB97CA35}"/>
              </a:ext>
            </a:extLst>
          </p:cNvPr>
          <p:cNvSpPr txBox="1"/>
          <p:nvPr/>
        </p:nvSpPr>
        <p:spPr>
          <a:xfrm>
            <a:off x="5667789" y="448090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/>
              <p:nvPr/>
            </p:nvSpPr>
            <p:spPr>
              <a:xfrm>
                <a:off x="5444248" y="2025477"/>
                <a:ext cx="34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48" y="2025477"/>
                <a:ext cx="346762" cy="276999"/>
              </a:xfrm>
              <a:prstGeom prst="rect">
                <a:avLst/>
              </a:prstGeom>
              <a:blipFill>
                <a:blip r:embed="rId2"/>
                <a:stretch>
                  <a:fillRect l="-14035" r="-157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/>
              <p:nvPr/>
            </p:nvSpPr>
            <p:spPr>
              <a:xfrm>
                <a:off x="7371722" y="5678600"/>
                <a:ext cx="35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722" y="5678600"/>
                <a:ext cx="357277" cy="276999"/>
              </a:xfrm>
              <a:prstGeom prst="rect">
                <a:avLst/>
              </a:prstGeom>
              <a:blipFill>
                <a:blip r:embed="rId3"/>
                <a:stretch>
                  <a:fillRect l="-13559" r="-15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229D015-FDBB-4681-83EB-11EE3CF83E88}"/>
              </a:ext>
            </a:extLst>
          </p:cNvPr>
          <p:cNvSpPr txBox="1"/>
          <p:nvPr/>
        </p:nvSpPr>
        <p:spPr>
          <a:xfrm>
            <a:off x="7379353" y="5962362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70DAB4-8C24-41A7-AE64-93713EA63E7A}"/>
              </a:ext>
            </a:extLst>
          </p:cNvPr>
          <p:cNvSpPr txBox="1"/>
          <p:nvPr/>
        </p:nvSpPr>
        <p:spPr>
          <a:xfrm>
            <a:off x="8434921" y="2900876"/>
            <a:ext cx="405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8922BD-ADB8-49C6-B068-1D3D40DA9746}"/>
                  </a:ext>
                </a:extLst>
              </p:cNvPr>
              <p:cNvSpPr txBox="1"/>
              <p:nvPr/>
            </p:nvSpPr>
            <p:spPr>
              <a:xfrm>
                <a:off x="143728" y="314656"/>
                <a:ext cx="1575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8922BD-ADB8-49C6-B068-1D3D40DA9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8" y="314656"/>
                <a:ext cx="1575881" cy="276999"/>
              </a:xfrm>
              <a:prstGeom prst="rect">
                <a:avLst/>
              </a:prstGeom>
              <a:blipFill>
                <a:blip r:embed="rId4"/>
                <a:stretch>
                  <a:fillRect l="-3488" t="-4444" r="-50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D0607B1-EB2E-4ABF-A711-34A58917B119}"/>
              </a:ext>
            </a:extLst>
          </p:cNvPr>
          <p:cNvSpPr txBox="1"/>
          <p:nvPr/>
        </p:nvSpPr>
        <p:spPr>
          <a:xfrm>
            <a:off x="9553" y="17512"/>
            <a:ext cx="2622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Inter"/>
              </a:rPr>
              <a:t>Rotator </a:t>
            </a:r>
            <a:r>
              <a:rPr lang="en-US" sz="1100" dirty="0">
                <a:solidFill>
                  <a:srgbClr val="333333"/>
                </a:solidFill>
                <a:latin typeface="Inter"/>
              </a:rPr>
              <a:t>!90</a:t>
            </a:r>
            <a:endParaRPr 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8C1F82-46EE-4ECB-AC69-42607735A2B2}"/>
              </a:ext>
            </a:extLst>
          </p:cNvPr>
          <p:cNvSpPr txBox="1"/>
          <p:nvPr/>
        </p:nvSpPr>
        <p:spPr>
          <a:xfrm>
            <a:off x="9688205" y="5583702"/>
            <a:ext cx="350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7838B0-0944-4492-A2E4-9CD40D87939C}"/>
              </a:ext>
            </a:extLst>
          </p:cNvPr>
          <p:cNvSpPr/>
          <p:nvPr/>
        </p:nvSpPr>
        <p:spPr>
          <a:xfrm>
            <a:off x="8308317" y="6012058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3D772-D552-48DB-8930-B817E8B56FE2}"/>
              </a:ext>
            </a:extLst>
          </p:cNvPr>
          <p:cNvSpPr txBox="1"/>
          <p:nvPr/>
        </p:nvSpPr>
        <p:spPr>
          <a:xfrm>
            <a:off x="8239703" y="6287016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E8D7D6-B13C-40C6-AD5D-8D5C1DB5D567}"/>
              </a:ext>
            </a:extLst>
          </p:cNvPr>
          <p:cNvCxnSpPr>
            <a:cxnSpLocks/>
          </p:cNvCxnSpPr>
          <p:nvPr/>
        </p:nvCxnSpPr>
        <p:spPr>
          <a:xfrm>
            <a:off x="8373266" y="5871675"/>
            <a:ext cx="23807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38B48A-D0DD-4B21-9245-FBEAB9D1B96C}"/>
                  </a:ext>
                </a:extLst>
              </p:cNvPr>
              <p:cNvSpPr txBox="1"/>
              <p:nvPr/>
            </p:nvSpPr>
            <p:spPr>
              <a:xfrm>
                <a:off x="9113866" y="4465439"/>
                <a:ext cx="431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38B48A-D0DD-4B21-9245-FBEAB9D1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66" y="4465439"/>
                <a:ext cx="431657" cy="276999"/>
              </a:xfrm>
              <a:prstGeom prst="rect">
                <a:avLst/>
              </a:prstGeom>
              <a:blipFill>
                <a:blip r:embed="rId5"/>
                <a:stretch>
                  <a:fillRect l="-11268" r="-42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D10E-72B3-4FD0-9C29-1BAFD4A68DA0}"/>
                  </a:ext>
                </a:extLst>
              </p:cNvPr>
              <p:cNvSpPr txBox="1"/>
              <p:nvPr/>
            </p:nvSpPr>
            <p:spPr>
              <a:xfrm>
                <a:off x="8983345" y="6099808"/>
                <a:ext cx="371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D10E-72B3-4FD0-9C29-1BAFD4A68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345" y="6099808"/>
                <a:ext cx="371705" cy="276999"/>
              </a:xfrm>
              <a:prstGeom prst="rect">
                <a:avLst/>
              </a:prstGeom>
              <a:blipFill>
                <a:blip r:embed="rId6"/>
                <a:stretch>
                  <a:fillRect l="-14754" r="-131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038ED9-709D-46AC-8F67-3574321FBDEC}"/>
                  </a:ext>
                </a:extLst>
              </p:cNvPr>
              <p:cNvSpPr txBox="1"/>
              <p:nvPr/>
            </p:nvSpPr>
            <p:spPr>
              <a:xfrm>
                <a:off x="134175" y="701673"/>
                <a:ext cx="1575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038ED9-709D-46AC-8F67-3574321F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5" y="701673"/>
                <a:ext cx="1575881" cy="276999"/>
              </a:xfrm>
              <a:prstGeom prst="rect">
                <a:avLst/>
              </a:prstGeom>
              <a:blipFill>
                <a:blip r:embed="rId7"/>
                <a:stretch>
                  <a:fillRect l="-3089" t="-2174" r="-50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EFAB-67C8-4610-A778-BB4348041F7D}"/>
              </a:ext>
            </a:extLst>
          </p:cNvPr>
          <p:cNvCxnSpPr>
            <a:cxnSpLocks/>
          </p:cNvCxnSpPr>
          <p:nvPr/>
        </p:nvCxnSpPr>
        <p:spPr>
          <a:xfrm flipV="1">
            <a:off x="8368193" y="5400455"/>
            <a:ext cx="10145" cy="694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B87C90-8F29-4702-962F-61E8110E2D9B}"/>
              </a:ext>
            </a:extLst>
          </p:cNvPr>
          <p:cNvSpPr/>
          <p:nvPr/>
        </p:nvSpPr>
        <p:spPr>
          <a:xfrm>
            <a:off x="2199860" y="3024554"/>
            <a:ext cx="6168292" cy="616829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Inter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Gaudin</dc:creator>
  <cp:lastModifiedBy>Chris Gaudin</cp:lastModifiedBy>
  <cp:revision>431</cp:revision>
  <dcterms:created xsi:type="dcterms:W3CDTF">2020-10-17T02:15:53Z</dcterms:created>
  <dcterms:modified xsi:type="dcterms:W3CDTF">2020-10-17T19:23:03Z</dcterms:modified>
</cp:coreProperties>
</file>