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76A0-9EF3-441A-9B3E-D934A6C8D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0A169-D023-4663-B6E2-50DCABF1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3E30-08F3-4475-8D8D-EAC56D6B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D6B-DFFD-4974-AE05-B4F79B52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98AD-9279-4BC8-B26A-F47387C2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F003-41D9-46A6-8C68-7D7E4517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29CB-D146-4CE7-B146-A509A15D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9D41-6AF4-4AEB-A210-7370D6D2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8AD1-4963-4493-BBB2-BFD3091B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AD09-FE17-482F-951D-BD55CDD9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36516-D5F5-458C-9AE9-3B601DAFD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EBC09-18E9-4B8C-BE8F-89F9DBD7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35D05-973E-4E51-ACD1-847C4E4F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67311-0462-43A4-AF8E-59E6034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976D-587F-499D-B2D0-3DDC73FF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4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BB77-20A5-4E7C-98B3-A308B01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4219-CAB4-4B98-9A45-520A81F2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E0D1C-8C45-4AC9-ABEA-3E549E2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5CD3-2CDA-4821-A297-795B0777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E0EA5-953A-4D0E-8E05-70F5A14E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1E15-797A-463C-8389-FAC93B0C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85B0A-D428-47FA-99E6-13B5BEAB8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6AB4-9716-46C7-BFB9-7A45C299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3F82-CC4C-4803-9C9D-79B88EFD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71BA-AF80-424C-987E-732ED85F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FB3B-2356-439B-9E26-A8BC1573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19D7-2306-4C93-ADB3-5836F13A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FF27-4BE8-4EF1-9E7B-AC717697E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93245-D159-4B35-B401-752C70DE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160CA-4197-4977-90C4-F2EEB37F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FB5E9-6715-46A8-923B-DF040365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3855-68FB-4390-8E70-000892CA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136C9-1C42-4573-9BCB-591A420B5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6DEA1-C452-4524-AEA7-20504037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8D5CF-4DEB-41DE-97F2-C9100E6E0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65EBE-9EB2-4F8F-BEDA-730949956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71467-6799-4044-9156-88A99263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BE998-81B8-47FD-B5D2-5157860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52F69-E5DD-4C72-87E0-4645B510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7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04EB-B870-4017-B3BA-381CC082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A918F-9036-4455-AAAA-A6C1B243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D73FC-611F-44BD-94DA-45C01C23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F2907-9FAE-4F35-9E5F-DBFE1D81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7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18BEB-B9D3-4DA9-81CF-C88D4B2B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D5734-2D09-4F90-BDEA-7E2128C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F7C3-A524-4FF9-9D2D-18A1C48A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D343-149D-4BB3-B47D-7E9B38F7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6D01-A942-46FB-8E14-3F69C2E3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DAC3D-62ED-4EFF-87B3-0F0DD4F40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A6D66-BF71-4730-B356-6F2E33A9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86252-527A-43B4-B92C-F81F014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C85A5-B66A-45DA-910F-5F63C54D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B1F4-C6D6-400C-A3E2-92DDF268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DB5CA-2084-4C18-9DB1-8935F61F1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28201-A569-40BC-B65F-CD65B81D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E90D-9C16-49F8-A9F0-5AE4A375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8973E-53AB-4BA0-8A04-F67AD504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3FB47-9690-4BA1-AEBB-5B219D6B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7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78050-23AD-47B7-B63C-C8685C49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354DE-78FE-43FE-81CF-8E01E1EC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46273-FBF2-4906-9E03-8464C5ED6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EEC3-DB22-45B9-B454-17EF93DDC9E4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416E-66E3-4A20-B34F-667EF0B2D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038C-DF88-4D7E-B14B-37EB2CE18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8B9F-48A6-4370-9A6B-39E95143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4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678553-A9B0-4C99-A4A0-5AAB2DBEBF96}"/>
              </a:ext>
            </a:extLst>
          </p:cNvPr>
          <p:cNvCxnSpPr>
            <a:cxnSpLocks/>
          </p:cNvCxnSpPr>
          <p:nvPr/>
        </p:nvCxnSpPr>
        <p:spPr>
          <a:xfrm flipV="1">
            <a:off x="9605948" y="4564784"/>
            <a:ext cx="383763" cy="50067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8FB624-8E57-4539-A900-854D6B197A19}"/>
              </a:ext>
            </a:extLst>
          </p:cNvPr>
          <p:cNvCxnSpPr>
            <a:cxnSpLocks/>
          </p:cNvCxnSpPr>
          <p:nvPr/>
        </p:nvCxnSpPr>
        <p:spPr>
          <a:xfrm flipV="1">
            <a:off x="5290379" y="1022350"/>
            <a:ext cx="678621" cy="50918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EABF909-E293-450F-B1B4-98D56C42D211}"/>
              </a:ext>
            </a:extLst>
          </p:cNvPr>
          <p:cNvSpPr/>
          <p:nvPr/>
        </p:nvSpPr>
        <p:spPr>
          <a:xfrm>
            <a:off x="857250" y="1663700"/>
            <a:ext cx="8877300" cy="8877300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AB7037-3DAB-45D6-A507-B7D92D20063E}"/>
              </a:ext>
            </a:extLst>
          </p:cNvPr>
          <p:cNvSpPr/>
          <p:nvPr/>
        </p:nvSpPr>
        <p:spPr>
          <a:xfrm>
            <a:off x="5215746" y="6024419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229B0C-6EC3-48DD-BC6F-6D281160596C}"/>
              </a:ext>
            </a:extLst>
          </p:cNvPr>
          <p:cNvSpPr/>
          <p:nvPr/>
        </p:nvSpPr>
        <p:spPr>
          <a:xfrm>
            <a:off x="9533599" y="4956929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F5CEF4-9E11-4763-AD12-7B1D283D4296}"/>
              </a:ext>
            </a:extLst>
          </p:cNvPr>
          <p:cNvSpPr/>
          <p:nvPr/>
        </p:nvSpPr>
        <p:spPr>
          <a:xfrm>
            <a:off x="5891459" y="906319"/>
            <a:ext cx="167782" cy="1677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DB9FD0-8D01-4180-BDD3-DD4D82E319B0}"/>
              </a:ext>
            </a:extLst>
          </p:cNvPr>
          <p:cNvSpPr txBox="1"/>
          <p:nvPr/>
        </p:nvSpPr>
        <p:spPr>
          <a:xfrm>
            <a:off x="5518564" y="3123118"/>
            <a:ext cx="2984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h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59D410-C463-4403-8749-63C66F5958A9}"/>
              </a:ext>
            </a:extLst>
          </p:cNvPr>
          <p:cNvCxnSpPr>
            <a:cxnSpLocks/>
          </p:cNvCxnSpPr>
          <p:nvPr/>
        </p:nvCxnSpPr>
        <p:spPr>
          <a:xfrm flipV="1">
            <a:off x="5309429" y="5040923"/>
            <a:ext cx="4315217" cy="1066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DBD88B2-52A8-4F4B-A1C2-19D44AEE0561}"/>
              </a:ext>
            </a:extLst>
          </p:cNvPr>
          <p:cNvSpPr txBox="1"/>
          <p:nvPr/>
        </p:nvSpPr>
        <p:spPr>
          <a:xfrm>
            <a:off x="4808567" y="6157063"/>
            <a:ext cx="319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0BAA50-E9E4-473D-A7D7-880F78ADA43D}"/>
              </a:ext>
            </a:extLst>
          </p:cNvPr>
          <p:cNvSpPr txBox="1"/>
          <p:nvPr/>
        </p:nvSpPr>
        <p:spPr>
          <a:xfrm>
            <a:off x="10012490" y="4815123"/>
            <a:ext cx="319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F3E375-F4C9-4843-AA22-0FC0EB97CA35}"/>
              </a:ext>
            </a:extLst>
          </p:cNvPr>
          <p:cNvSpPr txBox="1"/>
          <p:nvPr/>
        </p:nvSpPr>
        <p:spPr>
          <a:xfrm>
            <a:off x="5667789" y="448090"/>
            <a:ext cx="319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67DA15-B02C-4EC1-85C2-A9498DE8D942}"/>
                  </a:ext>
                </a:extLst>
              </p:cNvPr>
              <p:cNvSpPr txBox="1"/>
              <p:nvPr/>
            </p:nvSpPr>
            <p:spPr>
              <a:xfrm>
                <a:off x="5321027" y="2813993"/>
                <a:ext cx="34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67DA15-B02C-4EC1-85C2-A9498DE8D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27" y="2813993"/>
                <a:ext cx="346762" cy="276999"/>
              </a:xfrm>
              <a:prstGeom prst="rect">
                <a:avLst/>
              </a:prstGeom>
              <a:blipFill>
                <a:blip r:embed="rId2"/>
                <a:stretch>
                  <a:fillRect l="-15789" r="-1403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DE52A2-763F-4146-A78C-480250D51A89}"/>
                  </a:ext>
                </a:extLst>
              </p:cNvPr>
              <p:cNvSpPr txBox="1"/>
              <p:nvPr/>
            </p:nvSpPr>
            <p:spPr>
              <a:xfrm>
                <a:off x="7468959" y="4999789"/>
                <a:ext cx="357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DE52A2-763F-4146-A78C-480250D5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59" y="4999789"/>
                <a:ext cx="357277" cy="276999"/>
              </a:xfrm>
              <a:prstGeom prst="rect">
                <a:avLst/>
              </a:prstGeom>
              <a:blipFill>
                <a:blip r:embed="rId3"/>
                <a:stretch>
                  <a:fillRect l="-13559" r="-1525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D229D015-FDBB-4681-83EB-11EE3CF83E88}"/>
              </a:ext>
            </a:extLst>
          </p:cNvPr>
          <p:cNvSpPr txBox="1"/>
          <p:nvPr/>
        </p:nvSpPr>
        <p:spPr>
          <a:xfrm>
            <a:off x="7498373" y="5354416"/>
            <a:ext cx="2984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9C3F44-600E-486A-9538-D62C47C6CFE4}"/>
              </a:ext>
            </a:extLst>
          </p:cNvPr>
          <p:cNvCxnSpPr>
            <a:cxnSpLocks/>
          </p:cNvCxnSpPr>
          <p:nvPr/>
        </p:nvCxnSpPr>
        <p:spPr>
          <a:xfrm flipV="1">
            <a:off x="961749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C89D06-778E-40E9-84DB-B0DE0EA05827}"/>
              </a:ext>
            </a:extLst>
          </p:cNvPr>
          <p:cNvCxnSpPr>
            <a:cxnSpLocks/>
          </p:cNvCxnSpPr>
          <p:nvPr/>
        </p:nvCxnSpPr>
        <p:spPr>
          <a:xfrm flipH="1">
            <a:off x="0" y="6107723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26D38E-6613-4D00-8068-0B75C45F955C}"/>
              </a:ext>
            </a:extLst>
          </p:cNvPr>
          <p:cNvCxnSpPr>
            <a:cxnSpLocks/>
          </p:cNvCxnSpPr>
          <p:nvPr/>
        </p:nvCxnSpPr>
        <p:spPr>
          <a:xfrm flipV="1">
            <a:off x="5297717" y="4894385"/>
            <a:ext cx="0" cy="122615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72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Gaudin</dc:creator>
  <cp:lastModifiedBy>Chris Gaudin</cp:lastModifiedBy>
  <cp:revision>420</cp:revision>
  <dcterms:created xsi:type="dcterms:W3CDTF">2020-10-17T02:15:53Z</dcterms:created>
  <dcterms:modified xsi:type="dcterms:W3CDTF">2020-10-17T19:21:57Z</dcterms:modified>
</cp:coreProperties>
</file>