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67C959D-72C8-4DD4-B917-DD0E47AD30B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E2CB-D050-45C0-B799-3F8094B0E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17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959D-72C8-4DD4-B917-DD0E47AD30B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E2CB-D050-45C0-B799-3F8094B0E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8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959D-72C8-4DD4-B917-DD0E47AD30B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E2CB-D050-45C0-B799-3F8094B0E6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40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959D-72C8-4DD4-B917-DD0E47AD30B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E2CB-D050-45C0-B799-3F8094B0E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7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959D-72C8-4DD4-B917-DD0E47AD30B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E2CB-D050-45C0-B799-3F8094B0E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04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959D-72C8-4DD4-B917-DD0E47AD30B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E2CB-D050-45C0-B799-3F8094B0E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959D-72C8-4DD4-B917-DD0E47AD30B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E2CB-D050-45C0-B799-3F8094B0E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2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959D-72C8-4DD4-B917-DD0E47AD30B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E2CB-D050-45C0-B799-3F8094B0E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3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959D-72C8-4DD4-B917-DD0E47AD30B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E2CB-D050-45C0-B799-3F8094B0E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4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959D-72C8-4DD4-B917-DD0E47AD30B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E2CB-D050-45C0-B799-3F8094B0E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959D-72C8-4DD4-B917-DD0E47AD30B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E2CB-D050-45C0-B799-3F8094B0E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93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67C959D-72C8-4DD4-B917-DD0E47AD30B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F2E2CB-D050-45C0-B799-3F8094B0E6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75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Untold Story…</a:t>
            </a:r>
          </a:p>
        </p:txBody>
      </p:sp>
    </p:spTree>
    <p:extLst>
      <p:ext uri="{BB962C8B-B14F-4D97-AF65-F5344CB8AC3E}">
        <p14:creationId xmlns:p14="http://schemas.microsoft.com/office/powerpoint/2010/main" val="386836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928256"/>
              </p:ext>
            </p:extLst>
          </p:nvPr>
        </p:nvGraphicFramePr>
        <p:xfrm>
          <a:off x="758687" y="560539"/>
          <a:ext cx="35747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779"/>
                <a:gridCol w="1796995"/>
              </a:tblGrid>
              <a:tr h="3329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329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Steez</a:t>
                      </a:r>
                      <a:endParaRPr lang="en-US" dirty="0"/>
                    </a:p>
                  </a:txBody>
                  <a:tcPr/>
                </a:tc>
              </a:tr>
              <a:tr h="3329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Mister</a:t>
                      </a:r>
                      <a:endParaRPr lang="en-US" dirty="0"/>
                    </a:p>
                  </a:txBody>
                  <a:tcPr/>
                </a:tc>
              </a:tr>
              <a:tr h="3329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Nerlens</a:t>
                      </a:r>
                      <a:endParaRPr lang="en-US" dirty="0"/>
                    </a:p>
                  </a:txBody>
                  <a:tcPr/>
                </a:tc>
              </a:tr>
              <a:tr h="3329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Crzdale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61653" y="79513"/>
            <a:ext cx="11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975453"/>
              </p:ext>
            </p:extLst>
          </p:nvPr>
        </p:nvGraphicFramePr>
        <p:xfrm>
          <a:off x="6066843" y="560539"/>
          <a:ext cx="54466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559"/>
                <a:gridCol w="1822043"/>
                <a:gridCol w="1822043"/>
              </a:tblGrid>
              <a:tr h="3329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</a:tr>
              <a:tr h="3329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 Hat</a:t>
                      </a:r>
                      <a:endParaRPr lang="en-US" dirty="0"/>
                    </a:p>
                  </a:txBody>
                  <a:tcPr/>
                </a:tc>
              </a:tr>
              <a:tr h="3329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Sword</a:t>
                      </a:r>
                      <a:endParaRPr lang="en-US" dirty="0"/>
                    </a:p>
                  </a:txBody>
                  <a:tcPr/>
                </a:tc>
              </a:tr>
              <a:tr h="3329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Briefcase</a:t>
                      </a:r>
                      <a:endParaRPr lang="en-US" dirty="0"/>
                    </a:p>
                  </a:txBody>
                  <a:tcPr/>
                </a:tc>
              </a:tr>
              <a:tr h="3329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Bowtie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141142" y="79513"/>
            <a:ext cx="11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94165" y="256977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2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Customers</a:t>
            </a:r>
          </a:p>
          <a:p>
            <a:r>
              <a:rPr lang="en-US" sz="2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RIGHT JOIN</a:t>
            </a:r>
            <a:r>
              <a:rPr 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Orders</a:t>
            </a:r>
          </a:p>
          <a:p>
            <a:r>
              <a:rPr lang="en-US" sz="2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Customer.ID = Orders.Customer_ID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599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</TotalTime>
  <Words>43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Consolas</vt:lpstr>
      <vt:lpstr>Tw Cen MT</vt:lpstr>
      <vt:lpstr>Tw Cen MT Condensed</vt:lpstr>
      <vt:lpstr>Wingdings 3</vt:lpstr>
      <vt:lpstr>Integral</vt:lpstr>
      <vt:lpstr>SQL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Christopher Kurkoski</dc:creator>
  <cp:lastModifiedBy>Christopher Kurkoski</cp:lastModifiedBy>
  <cp:revision>4</cp:revision>
  <dcterms:created xsi:type="dcterms:W3CDTF">2019-01-20T16:55:04Z</dcterms:created>
  <dcterms:modified xsi:type="dcterms:W3CDTF">2019-01-20T17:06:46Z</dcterms:modified>
</cp:coreProperties>
</file>