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05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3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03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63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14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617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90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4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38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2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36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94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73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6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19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0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43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781CA8-1D15-4BE0-A64F-818F451D9DC8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1BBE-EDD5-4C54-8A5F-96738F5A6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385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rightdata.fr/use-cases/social-media-for-market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AB4BC-EA59-069E-86F8-ACD022008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Proxy transparent et anonyme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85C54B-271F-99A4-AA84-173FB3DF7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2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159F4E-F84B-7250-32EA-C0AE3C12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57" y="615915"/>
            <a:ext cx="6188190" cy="16223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Le proxy transparent, késako?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3" descr="Les serveurs proxy et reverse proxy pour les débutants | IT-Connect">
            <a:extLst>
              <a:ext uri="{FF2B5EF4-FFF2-40B4-BE49-F238E27FC236}">
                <a16:creationId xmlns:a16="http://schemas.microsoft.com/office/drawing/2014/main" id="{64EB5CB0-ADA6-9A4B-2012-9D68E95FA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8645" y="1195041"/>
            <a:ext cx="3414010" cy="4473530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1EA84-631A-49CB-2506-D016A14F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11" y="2854151"/>
            <a:ext cx="6188189" cy="253299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fr-FR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proxy transparent (ou implicite) permet de filtrer les requêtes utilisateurs sans changer l’adresse IP, contrairement au proxy de base qui peut la changer. C’est le proxy « basique » qui va filtrer les requêtes afin d’autoriser ou intercepter un site. </a:t>
            </a:r>
          </a:p>
          <a:p>
            <a:pPr>
              <a:spcAft>
                <a:spcPts val="800"/>
              </a:spcAft>
            </a:pPr>
            <a:r>
              <a:rPr lang="fr-FR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proxy transparent peut être installé à notre insu.</a:t>
            </a:r>
          </a:p>
        </p:txBody>
      </p:sp>
    </p:spTree>
    <p:extLst>
      <p:ext uri="{BB962C8B-B14F-4D97-AF65-F5344CB8AC3E}">
        <p14:creationId xmlns:p14="http://schemas.microsoft.com/office/powerpoint/2010/main" val="3163538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AD3F9-318E-A2B9-8E2E-379533AF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+ du proxy transparent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C61D-65C9-01CF-5DD8-81314332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66105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Peut être utilisé pour surveiller le contenu d’une adresse et la chiffrer (afin de le rendre illisible). Si un contenu malveillant est détecté, le proxy transparent le rejette.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Réduit la latence et permet une largeur de transmission élevée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Prévient les attaques par déni de service (DDoS) qui consiste à saturer une machine de requêtes afin de la rendre inutilisable.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 aux entreprises de limiter l’accès à des contenus malveillants ou illicites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Grâce à la compression de données, le proxy transparent peut permettre une meilleure performance réseau </a:t>
            </a:r>
          </a:p>
        </p:txBody>
      </p:sp>
    </p:spTree>
    <p:extLst>
      <p:ext uri="{BB962C8B-B14F-4D97-AF65-F5344CB8AC3E}">
        <p14:creationId xmlns:p14="http://schemas.microsoft.com/office/powerpoint/2010/main" val="386521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235FF-CFED-4808-6897-7B5F453C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– du proxy transparent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678AC-90BF-7ED3-1CF2-DA951AF82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Problème de réseau :</a:t>
            </a:r>
          </a:p>
          <a:p>
            <a:pPr marL="114300" indent="0">
              <a:lnSpc>
                <a:spcPct val="107000"/>
              </a:lnSpc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le proxy est mal configuré, il peut considérablement ralentir le réseau voir même créer des échecs de connexion.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Interception du trafic et Fuite de données :</a:t>
            </a:r>
          </a:p>
          <a:p>
            <a:pPr marL="114300" indent="0">
              <a:lnSpc>
                <a:spcPct val="107000"/>
              </a:lnSpc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le proxy transparent a été piraté, tout le trafic sera soumis à l’espionnage. Un seul piratage pourra donc avoir accès à d’énormes volumes de données sensible.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détection :</a:t>
            </a:r>
          </a:p>
          <a:p>
            <a:pPr marL="114300" indent="0">
              <a:lnSpc>
                <a:spcPct val="107000"/>
              </a:lnSpc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fonction de la config, le proxy transparent peut rapidement être identifié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proxy transparent est sûr pour les personnes qui tentent d’accéder à Internet tant qu’il n’a pas été infiltré par un hacker cherchant à voler des informations sensibles. À moins que cette situation ne se produise, un proxy transparent envoie simplement des demandes Web jusqu’à leur destination, ce qui peut obliger l’utilisateur à saisir d’abord les informations d’accès.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16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9FD76-60D4-17BB-9955-4AA12822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proxy anonyme, kesako </a:t>
            </a:r>
            <a:r>
              <a:rPr lang="fr-FR" dirty="0" err="1"/>
              <a:t>too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E1FA9D-A93D-8D68-915C-30D5D4AB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856994"/>
          </a:xfrm>
        </p:spPr>
        <p:txBody>
          <a:bodyPr/>
          <a:lstStyle/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proxy anonyme, est un type de serveur proxy qui vise à rendre l’activité sur Internet intraçable. En détail, son objectif est de masquer l’identité, la localisation et la confidentialité de l’utilisateur.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proxys anonymes améliorent la confidentialité en masquant l’adresse IP de l’utilisateur. Ils offrent un haut niveau d’anonymat, mais peuvent tout de même révéler certaines informations au serveur de destination. 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 exemple, ils peuvent laisser des en-têtes dans les requêtes. Ils peuvent également ajouter des en-têtes spécifiques au proxy qui aident les serveurs de destination à identifier leurs demandes comme provenant d’un proxy et à les bloquer en conséquence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23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5E078-0FDB-0827-5D68-A9E4B778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642D14-52D0-E164-8E00-25CD8052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serveurs proxy anonymes permettent une multitude de cas d’utilisation, tant pour les activités personnelles que professionnelles.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L’anonymat protège les utilisateurs contre les publicités ciblées, les restrictions géographiques et la censure potentielle, favorisant ainsi une expérience en ligne plus sûre et plus libre.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sz="1800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Dans le domaine des applications destinées aux entreprises et aux développeurs, les proxys anonymes jouent un rôle central dans les domaines suivants :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82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45706-87FC-96EF-9D0A-87CD69C3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436" y="1331259"/>
            <a:ext cx="8946541" cy="4195481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SzPts val="1350"/>
              <a:buFont typeface="Arial" panose="020B0604020202020204" pitchFamily="34" charset="0"/>
              <a:buChar char="-"/>
            </a:pPr>
            <a:r>
              <a:rPr lang="fr-FR" sz="1800" b="1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</a:t>
            </a:r>
            <a:r>
              <a:rPr lang="fr-FR" sz="1800" b="1" kern="100" spc="25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scraping</a:t>
            </a:r>
            <a:r>
              <a:rPr lang="fr-FR" sz="1800" b="1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 </a:t>
            </a:r>
            <a:r>
              <a:rPr lang="fr-FR" sz="1800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permet l’extraction fluide de données provenant de sources multiples, en évitant les blocages et les interdictions d’adresses IP.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buNone/>
            </a:pPr>
            <a:r>
              <a:rPr lang="fr-FR" sz="1800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 exemple, les entreprises et les développeurs individuels peuvent récupérer des données en parallèle à partir de plusieurs pages Web sans déclencher d’alerte.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350"/>
              <a:buFont typeface="Arial" panose="020B0604020202020204" pitchFamily="34" charset="0"/>
              <a:buChar char="-"/>
            </a:pPr>
            <a:r>
              <a:rPr lang="fr-FR" sz="1800" b="1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 du référencement : </a:t>
            </a:r>
            <a:r>
              <a:rPr lang="fr-FR" sz="1800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surveille les performances de vos concurrents en matière de référencement sans exposer sa propre adresse IP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350"/>
              <a:buFont typeface="Arial" panose="020B0604020202020204" pitchFamily="34" charset="0"/>
              <a:buChar char="-"/>
            </a:pPr>
            <a:r>
              <a:rPr lang="fr-FR" sz="1800" b="1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Surveillance des campagnes marketing et publicitaires : </a:t>
            </a:r>
            <a:r>
              <a:rPr lang="fr-FR" sz="1800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teste l’efficacité de </a:t>
            </a:r>
            <a:r>
              <a:rPr lang="fr-FR" sz="1800" u="sng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campagnes marketing</a:t>
            </a:r>
            <a:r>
              <a:rPr lang="fr-FR" sz="1800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en garantissant des résultats impartiaux en masquant votre identité.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509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90133-F47B-07A8-C759-AC9FC540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1" y="3473421"/>
            <a:ext cx="9404723" cy="808191"/>
          </a:xfrm>
        </p:spPr>
        <p:txBody>
          <a:bodyPr/>
          <a:lstStyle/>
          <a:p>
            <a:r>
              <a:rPr lang="fr-FR" dirty="0"/>
              <a:t>Les - de l’anonyme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97B50-F848-7284-8120-230D11008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01" y="4380907"/>
            <a:ext cx="8946541" cy="1230621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SzPts val="1350"/>
              <a:buFont typeface="Arial" panose="020B0604020202020204" pitchFamily="34" charset="0"/>
              <a:buChar char="-"/>
            </a:pPr>
            <a:r>
              <a:rPr lang="fr-FR" sz="1800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Beaucoup de proxy anonyme gratuit ne sont pas fiable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350"/>
              <a:buFont typeface="Arial" panose="020B0604020202020204" pitchFamily="34" charset="0"/>
              <a:buChar char="-"/>
            </a:pPr>
            <a:r>
              <a:rPr lang="fr-FR" sz="1800" kern="100" spc="25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peut être détecté et rendre impossible l’accès un certain site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D5646A3-8892-541C-B011-E48CB36C0DEE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808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Les + de l’anonyme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E37AEEB-F2CE-C252-EC2D-0CDE1ABCB64F}"/>
              </a:ext>
            </a:extLst>
          </p:cNvPr>
          <p:cNvSpPr txBox="1">
            <a:spLocks/>
          </p:cNvSpPr>
          <p:nvPr/>
        </p:nvSpPr>
        <p:spPr>
          <a:xfrm>
            <a:off x="1169085" y="1413309"/>
            <a:ext cx="8946541" cy="1960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15000"/>
              </a:lnSpc>
              <a:buSzPts val="1350"/>
              <a:buFont typeface="Arial" panose="020B0604020202020204" pitchFamily="34" charset="0"/>
              <a:buChar char="-"/>
            </a:pPr>
            <a:r>
              <a:rPr lang="fr-FR" sz="1800" b="1" kern="100" spc="25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Éviter les fraudes publicitaires et le marketing ciblé</a:t>
            </a:r>
            <a:endParaRPr lang="fr-FR" sz="1800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SzPts val="1350"/>
              <a:buFont typeface="Arial" panose="020B0604020202020204" pitchFamily="34" charset="0"/>
              <a:buChar char="-"/>
            </a:pPr>
            <a:r>
              <a:rPr lang="fr-FR" sz="1800" b="1" kern="100" spc="25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Contournement du blocage géographique et de la censure</a:t>
            </a:r>
            <a:endParaRPr lang="fr-FR" sz="1800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SzPts val="1350"/>
              <a:buFont typeface="Arial" panose="020B0604020202020204" pitchFamily="34" charset="0"/>
              <a:buChar char="-"/>
            </a:pPr>
            <a:r>
              <a:rPr lang="fr-FR" sz="1800" b="1" kern="100" spc="25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Protection de la confidentialité de votre historique de recherche</a:t>
            </a:r>
            <a:endParaRPr lang="fr-FR" sz="1800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350"/>
              <a:buFont typeface="Arial" panose="020B0604020202020204" pitchFamily="34" charset="0"/>
              <a:buChar char="-"/>
            </a:pPr>
            <a:r>
              <a:rPr lang="fr-FR" sz="1800" b="1" kern="100" spc="25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Renforcer la sécurité et éviter l’usurpation d’identité</a:t>
            </a:r>
            <a:endParaRPr lang="fr-FR" sz="1800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1130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652</Words>
  <Application>Microsoft Office PowerPoint</Application>
  <PresentationFormat>Grand écran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Century Gothic</vt:lpstr>
      <vt:lpstr>Wingdings</vt:lpstr>
      <vt:lpstr>Wingdings 3</vt:lpstr>
      <vt:lpstr>Ion</vt:lpstr>
      <vt:lpstr>Proxy transparent et anonyme</vt:lpstr>
      <vt:lpstr>Le proxy transparent, késako?</vt:lpstr>
      <vt:lpstr>Les + du proxy transparent</vt:lpstr>
      <vt:lpstr>Les – du proxy transparent</vt:lpstr>
      <vt:lpstr>Le proxy anonyme, kesako too</vt:lpstr>
      <vt:lpstr>Cas d’utilisation</vt:lpstr>
      <vt:lpstr>Présentation PowerPoint</vt:lpstr>
      <vt:lpstr>Les - de l’anonyme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transparent et anonyme</dc:title>
  <dc:creator>Christopher Chiarandini</dc:creator>
  <cp:lastModifiedBy>Christopher Chiarandini</cp:lastModifiedBy>
  <cp:revision>2</cp:revision>
  <dcterms:created xsi:type="dcterms:W3CDTF">2024-03-11T09:57:59Z</dcterms:created>
  <dcterms:modified xsi:type="dcterms:W3CDTF">2024-03-11T10:36:32Z</dcterms:modified>
</cp:coreProperties>
</file>