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3" r:id="rId2"/>
    <p:sldId id="414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41" r:id="rId17"/>
    <p:sldId id="440" r:id="rId18"/>
    <p:sldId id="439" r:id="rId19"/>
    <p:sldId id="438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37" r:id="rId28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2EF"/>
    <a:srgbClr val="C80305"/>
    <a:srgbClr val="00CC99"/>
    <a:srgbClr val="FFFBFB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81993" autoAdjust="0"/>
  </p:normalViewPr>
  <p:slideViewPr>
    <p:cSldViewPr snapToGrid="0">
      <p:cViewPr varScale="1">
        <p:scale>
          <a:sx n="67" d="100"/>
          <a:sy n="67" d="100"/>
        </p:scale>
        <p:origin x="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74B2-0C1A-426F-8F1F-07D8DF505406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13F3-26B5-4D93-A4FA-BE65590A8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98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71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02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6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2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09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0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6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28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8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01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1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494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8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5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977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66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396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6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0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6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99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0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5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60000"/>
                <a:lumOff val="40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hyperlink" Target="http://www.wordreferenc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9DBBB5-BBE2-F68D-01A3-13818EE2C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t="17420" r="49" b="22657"/>
          <a:stretch/>
        </p:blipFill>
        <p:spPr>
          <a:xfrm>
            <a:off x="0" y="940780"/>
            <a:ext cx="12192944" cy="591722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67230" y="5002085"/>
            <a:ext cx="5400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62C2EF"/>
                </a:solidFill>
              </a:rPr>
              <a:t>www.adrar-numerique.com</a:t>
            </a:r>
            <a:endParaRPr lang="fr-FR" sz="2400" dirty="0">
              <a:solidFill>
                <a:srgbClr val="62C2EF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5F0971-13AC-A4DC-229A-7F558CCE4004}"/>
              </a:ext>
            </a:extLst>
          </p:cNvPr>
          <p:cNvGrpSpPr/>
          <p:nvPr/>
        </p:nvGrpSpPr>
        <p:grpSpPr>
          <a:xfrm>
            <a:off x="0" y="6480855"/>
            <a:ext cx="12198785" cy="406597"/>
            <a:chOff x="0" y="6480855"/>
            <a:chExt cx="12198785" cy="4065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57B399-F267-D74A-B3F1-548C39AC95E1}"/>
                </a:ext>
              </a:extLst>
            </p:cNvPr>
            <p:cNvSpPr/>
            <p:nvPr/>
          </p:nvSpPr>
          <p:spPr>
            <a:xfrm>
              <a:off x="0" y="6511996"/>
              <a:ext cx="12198785" cy="36014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0D39A5D-0902-077E-79BD-1D23493BFC47}"/>
                </a:ext>
              </a:extLst>
            </p:cNvPr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58027A-0FCD-1465-2F3C-A85839285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3A38143F-4333-557C-E08E-44C986F99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</p:spPr>
          </p:pic>
        </p:grpSp>
        <p:pic>
          <p:nvPicPr>
            <p:cNvPr id="36" name="Image 35" descr="LOGO-ERN-GEN2017-1.png">
              <a:extLst>
                <a:ext uri="{FF2B5EF4-FFF2-40B4-BE49-F238E27FC236}">
                  <a16:creationId xmlns:a16="http://schemas.microsoft.com/office/drawing/2014/main" id="{16604F19-73B9-18A3-6505-8C070282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7" r="19245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502D3B1-EAC9-877D-7AA3-325BA4077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1656A8B-2FEB-5846-73BC-5CB9BC379BBC}"/>
              </a:ext>
            </a:extLst>
          </p:cNvPr>
          <p:cNvGrpSpPr/>
          <p:nvPr/>
        </p:nvGrpSpPr>
        <p:grpSpPr>
          <a:xfrm>
            <a:off x="0" y="-27077"/>
            <a:ext cx="12198786" cy="1184348"/>
            <a:chOff x="0" y="-27077"/>
            <a:chExt cx="12198786" cy="11843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B7591D-FC69-034C-0567-1CC5EAFD687D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0A51DE6-7B52-495C-5202-A9647CE0A455}"/>
                </a:ext>
              </a:extLst>
            </p:cNvPr>
            <p:cNvSpPr txBox="1"/>
            <p:nvPr/>
          </p:nvSpPr>
          <p:spPr>
            <a:xfrm>
              <a:off x="5581086" y="810832"/>
              <a:ext cx="4151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Suivez-nous…         www.linkedin.com/school/</a:t>
              </a:r>
              <a:r>
                <a:rPr lang="fr-FR" sz="1000" b="1" dirty="0">
                  <a:solidFill>
                    <a:schemeClr val="bg1"/>
                  </a:solidFill>
                </a:rPr>
                <a:t>adrarnumerique</a:t>
              </a:r>
              <a:endParaRPr lang="fr-FR" sz="1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53" name="Image 52" descr="logo-linkedin.png">
              <a:extLst>
                <a:ext uri="{FF2B5EF4-FFF2-40B4-BE49-F238E27FC236}">
                  <a16:creationId xmlns:a16="http://schemas.microsoft.com/office/drawing/2014/main" id="{710D4C12-CDA0-6F30-21BE-D0063A60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262" y="845083"/>
              <a:ext cx="169371" cy="169371"/>
            </a:xfrm>
            <a:prstGeom prst="rect">
              <a:avLst/>
            </a:prstGeom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6B6F3CE-EE1A-B717-23B6-E62BC1DAF3E4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57" name="Image 56" descr="bien plus.jpg">
                <a:extLst>
                  <a:ext uri="{FF2B5EF4-FFF2-40B4-BE49-F238E27FC236}">
                    <a16:creationId xmlns:a16="http://schemas.microsoft.com/office/drawing/2014/main" id="{810DEF0D-2076-9428-4691-38E76DDA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58" name="Image 57" descr="LOGO ADRAR 300dpi.jpg">
                <a:extLst>
                  <a:ext uri="{FF2B5EF4-FFF2-40B4-BE49-F238E27FC236}">
                    <a16:creationId xmlns:a16="http://schemas.microsoft.com/office/drawing/2014/main" id="{B27111CB-113A-D368-E263-441A2FC22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Image 58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6B172AB6-9ECC-845B-2E46-AB7B4D80C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56DCA49-7383-DDBC-F1DA-1BC4C7734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An </a:t>
            </a:r>
            <a:r>
              <a:rPr lang="en-ZA" sz="4000" noProof="1" smtClean="0">
                <a:latin typeface="Constantia"/>
              </a:rPr>
              <a:t>“</a:t>
            </a:r>
            <a:r>
              <a:rPr lang="fr-FR" sz="4000" noProof="1" smtClean="0">
                <a:latin typeface="Constantia"/>
              </a:rPr>
              <a:t>add to your favourites</a:t>
            </a:r>
            <a:r>
              <a:rPr lang="en-US" sz="4000" noProof="1" smtClean="0">
                <a:latin typeface="Constantia"/>
              </a:rPr>
              <a:t>” </a:t>
            </a:r>
            <a:r>
              <a:rPr lang="fr-FR" sz="4000" noProof="1" smtClean="0">
                <a:latin typeface="Constantia"/>
              </a:rPr>
              <a:t>button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4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shopping cart or basket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(un caddie ou panier)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1106" y="3945772"/>
            <a:ext cx="1771650" cy="1562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74561" y="3971518"/>
            <a:ext cx="1737843" cy="15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6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An </a:t>
            </a:r>
            <a:r>
              <a:rPr lang="en-ZA" sz="4000" noProof="1" smtClean="0">
                <a:latin typeface="Constantia"/>
              </a:rPr>
              <a:t>“about” </a:t>
            </a:r>
            <a:r>
              <a:rPr lang="fr-FR" sz="4000" noProof="1" smtClean="0">
                <a:latin typeface="Constantia"/>
              </a:rPr>
              <a:t>description</a:t>
            </a:r>
          </a:p>
          <a:p>
            <a:pPr algn="ctr">
              <a:spcBef>
                <a:spcPts val="0"/>
              </a:spcBef>
            </a:pP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79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827597" y="2707132"/>
            <a:ext cx="9238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Arrow navigation 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Vs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Dot navigation </a:t>
            </a:r>
          </a:p>
          <a:p>
            <a:pPr algn="ctr">
              <a:spcBef>
                <a:spcPts val="0"/>
              </a:spcBef>
            </a:pP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3984" y="3779409"/>
            <a:ext cx="1569832" cy="15698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94432" y="3779409"/>
            <a:ext cx="2952066" cy="12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59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BZ" sz="4000" noProof="1" smtClean="0">
                <a:latin typeface="Constantia"/>
              </a:rPr>
              <a:t>feedback / reviews</a:t>
            </a: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(retours / commentaires)   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9482" y="4229100"/>
            <a:ext cx="2447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Social networks 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65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redirection link 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2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59108" y="2720146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search window / bar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6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burger menu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5245" y="3742569"/>
            <a:ext cx="1676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9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The home page</a:t>
            </a:r>
          </a:p>
        </p:txBody>
      </p:sp>
    </p:spTree>
    <p:extLst>
      <p:ext uri="{BB962C8B-B14F-4D97-AF65-F5344CB8AC3E}">
        <p14:creationId xmlns:p14="http://schemas.microsoft.com/office/powerpoint/2010/main" val="309873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The logo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4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sidebar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2065" y="3579495"/>
            <a:ext cx="25336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The nav bar </a:t>
            </a:r>
          </a:p>
        </p:txBody>
      </p:sp>
    </p:spTree>
    <p:extLst>
      <p:ext uri="{BB962C8B-B14F-4D97-AF65-F5344CB8AC3E}">
        <p14:creationId xmlns:p14="http://schemas.microsoft.com/office/powerpoint/2010/main" val="29838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Bullet points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3104" y="3568065"/>
            <a:ext cx="15525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0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The kebab menu or 3 dot menu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7959" y="3507946"/>
            <a:ext cx="9810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8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Hover state </a:t>
            </a:r>
          </a:p>
        </p:txBody>
      </p:sp>
    </p:spTree>
    <p:extLst>
      <p:ext uri="{BB962C8B-B14F-4D97-AF65-F5344CB8AC3E}">
        <p14:creationId xmlns:p14="http://schemas.microsoft.com/office/powerpoint/2010/main" val="2247991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call to action button </a:t>
            </a:r>
          </a:p>
        </p:txBody>
      </p:sp>
    </p:spTree>
    <p:extLst>
      <p:ext uri="{BB962C8B-B14F-4D97-AF65-F5344CB8AC3E}">
        <p14:creationId xmlns:p14="http://schemas.microsoft.com/office/powerpoint/2010/main" val="257389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Primary &amp; secondary navigation </a:t>
            </a:r>
          </a:p>
        </p:txBody>
      </p:sp>
    </p:spTree>
    <p:extLst>
      <p:ext uri="{BB962C8B-B14F-4D97-AF65-F5344CB8AC3E}">
        <p14:creationId xmlns:p14="http://schemas.microsoft.com/office/powerpoint/2010/main" val="1378707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4422" y="1096263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800" b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sz="2800" b="1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u="sng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20841" y="1158886"/>
            <a:ext cx="5058893" cy="7687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fr-FR" sz="3200" u="sng" noProof="1" smtClean="0">
                <a:solidFill>
                  <a:schemeClr val="bg1"/>
                </a:solidFill>
                <a:latin typeface="Constantia"/>
              </a:rPr>
              <a:t>3 to 5-minute challenge</a:t>
            </a:r>
            <a:r>
              <a:rPr lang="fr-FR" sz="3200" noProof="1" smtClean="0">
                <a:solidFill>
                  <a:schemeClr val="bg1"/>
                </a:solidFill>
                <a:latin typeface="Constantia"/>
              </a:rPr>
              <a:t>  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2894197" y="2269257"/>
            <a:ext cx="2712528" cy="3826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+mj-lt"/>
              </a:rPr>
              <a:t>What website &amp; app do you like or use quite a lot? </a:t>
            </a:r>
            <a:endParaRPr lang="en-IN" sz="4000" dirty="0">
              <a:latin typeface="+mj-lt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7339108" y="2288150"/>
            <a:ext cx="2712528" cy="3826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latin typeface="+mj-lt"/>
              </a:rPr>
              <a:t>Spin the wheel for pairs </a:t>
            </a:r>
            <a:r>
              <a:rPr lang="en-IN" sz="4000" smtClean="0">
                <a:latin typeface="+mj-lt"/>
              </a:rPr>
              <a:t>&amp; choices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305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The login page</a:t>
            </a:r>
          </a:p>
          <a:p>
            <a:pPr algn="ctr">
              <a:spcBef>
                <a:spcPts val="0"/>
              </a:spcBef>
            </a:pP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9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Registration 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(l’inscription)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66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discount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(Une remise)</a:t>
            </a:r>
          </a:p>
          <a:p>
            <a:pPr algn="ctr">
              <a:spcBef>
                <a:spcPts val="0"/>
              </a:spcBef>
            </a:pP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43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drop down menu / scrolling menu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(un menu déroulant)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58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21059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star-rating system 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7892" y="3580429"/>
            <a:ext cx="1143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3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catch photo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catch text</a:t>
            </a: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</a:t>
            </a:r>
            <a:r>
              <a:rPr lang="fr-FR" sz="4000" noProof="1" smtClean="0">
                <a:latin typeface="Constantia"/>
              </a:rPr>
              <a:t>catch line </a:t>
            </a:r>
            <a:endParaRPr lang="fr-FR" sz="4000" noProof="1" smtClean="0">
              <a:latin typeface="Constantia"/>
            </a:endParaRPr>
          </a:p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(une accroche)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56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57B399-F267-D74A-B3F1-548C39AC95E1}"/>
              </a:ext>
            </a:extLst>
          </p:cNvPr>
          <p:cNvSpPr/>
          <p:nvPr/>
        </p:nvSpPr>
        <p:spPr>
          <a:xfrm>
            <a:off x="0" y="6511996"/>
            <a:ext cx="12198785" cy="360143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0D39A5D-0902-077E-79BD-1D23493BFC47}"/>
              </a:ext>
            </a:extLst>
          </p:cNvPr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8258027A-0FCD-1465-2F3C-A85839285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A38143F-4333-557C-E08E-44C986F9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</p:spPr>
        </p:pic>
      </p:grpSp>
      <p:pic>
        <p:nvPicPr>
          <p:cNvPr id="36" name="Image 35" descr="LOGO-ERN-GEN2017-1.png">
            <a:extLst>
              <a:ext uri="{FF2B5EF4-FFF2-40B4-BE49-F238E27FC236}">
                <a16:creationId xmlns:a16="http://schemas.microsoft.com/office/drawing/2014/main" id="{16604F19-73B9-18A3-6505-8C07028248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r="19245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02D3B1-EAC9-877D-7AA3-325BA40777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22888" r="16244" b="27236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19E205E-7222-BBE8-7258-9AF3D64DA040}"/>
              </a:ext>
            </a:extLst>
          </p:cNvPr>
          <p:cNvGrpSpPr/>
          <p:nvPr/>
        </p:nvGrpSpPr>
        <p:grpSpPr>
          <a:xfrm>
            <a:off x="-10895" y="-53417"/>
            <a:ext cx="12198786" cy="1265913"/>
            <a:chOff x="0" y="-27077"/>
            <a:chExt cx="12198786" cy="12659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102A48-9A1F-8B8B-CE19-53C3E70615E5}"/>
                </a:ext>
              </a:extLst>
            </p:cNvPr>
            <p:cNvSpPr/>
            <p:nvPr/>
          </p:nvSpPr>
          <p:spPr>
            <a:xfrm>
              <a:off x="0" y="675503"/>
              <a:ext cx="12198786" cy="478582"/>
            </a:xfrm>
            <a:prstGeom prst="rect">
              <a:avLst/>
            </a:prstGeom>
            <a:solidFill>
              <a:srgbClr val="C80305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B17DA13-9DFE-89D4-1941-F589F8977816}"/>
                </a:ext>
              </a:extLst>
            </p:cNvPr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id="66" name="Image 65" descr="bien plus.jpg">
                <a:extLst>
                  <a:ext uri="{FF2B5EF4-FFF2-40B4-BE49-F238E27FC236}">
                    <a16:creationId xmlns:a16="http://schemas.microsoft.com/office/drawing/2014/main" id="{087D2684-A008-AD7B-FFB7-096E2AC6E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18678" y="158457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67" name="Image 66" descr="LOGO ADRAR 300dpi.jpg">
                <a:extLst>
                  <a:ext uri="{FF2B5EF4-FFF2-40B4-BE49-F238E27FC236}">
                    <a16:creationId xmlns:a16="http://schemas.microsoft.com/office/drawing/2014/main" id="{6D99B7BF-5F3D-E5EF-64ED-B39AF4CFD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Image 67" descr="Une image contenant texte, signe&#10;&#10;Description générée automatiquement">
                <a:extLst>
                  <a:ext uri="{FF2B5EF4-FFF2-40B4-BE49-F238E27FC236}">
                    <a16:creationId xmlns:a16="http://schemas.microsoft.com/office/drawing/2014/main" id="{BA5E8B56-D698-2F24-8D9E-60ECFCBF1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</p:spPr>
          </p:pic>
        </p:grp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62D84EAB-78C2-DB1B-7012-CD92FD35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</p:spPr>
        </p:pic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B5C72660-D4DF-C119-6D65-2BEEE4054AAC}"/>
                </a:ext>
              </a:extLst>
            </p:cNvPr>
            <p:cNvSpPr txBox="1"/>
            <p:nvPr/>
          </p:nvSpPr>
          <p:spPr>
            <a:xfrm>
              <a:off x="159536" y="592505"/>
              <a:ext cx="3214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 smtClean="0">
                  <a:solidFill>
                    <a:schemeClr val="bg1"/>
                  </a:solidFill>
                  <a:latin typeface="Freestyle Script" panose="030804020302050B0404" pitchFamily="66" charset="0"/>
                </a:rPr>
                <a:t>About Lady Catherine </a:t>
              </a:r>
              <a:endParaRPr lang="fr-FR" sz="36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-22199" y="1098754"/>
            <a:ext cx="12221393" cy="5378574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u="sng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hlinkClick r:id="rId1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908" y="631271"/>
            <a:ext cx="10164724" cy="464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614444" y="2542240"/>
            <a:ext cx="923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4000" noProof="1" smtClean="0">
                <a:latin typeface="Constantia"/>
              </a:rPr>
              <a:t>A check box</a:t>
            </a:r>
          </a:p>
          <a:p>
            <a:pPr algn="ctr">
              <a:spcBef>
                <a:spcPts val="0"/>
              </a:spcBef>
            </a:pPr>
            <a:r>
              <a:rPr lang="fr-FR" sz="3200" noProof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fr-FR" sz="3200" noProof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4525" y="3332041"/>
            <a:ext cx="907482" cy="8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12478</TotalTime>
  <Words>273</Words>
  <Application>Microsoft Office PowerPoint</Application>
  <PresentationFormat>Grand écran</PresentationFormat>
  <Paragraphs>121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Constantia</vt:lpstr>
      <vt:lpstr>Freestyle Script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428</cp:revision>
  <cp:lastPrinted>2022-12-01T14:37:03Z</cp:lastPrinted>
  <dcterms:created xsi:type="dcterms:W3CDTF">2016-05-20T16:12:03Z</dcterms:created>
  <dcterms:modified xsi:type="dcterms:W3CDTF">2023-12-21T08:30:13Z</dcterms:modified>
</cp:coreProperties>
</file>