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78" r:id="rId5"/>
    <p:sldId id="280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13/10/2023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13/10/2023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/>
              <a:t>HR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0F8DA1DC-3A63-7677-7B01-EAEC13FEB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37" y="311198"/>
            <a:ext cx="10123326" cy="6235603"/>
          </a:xfrm>
        </p:spPr>
      </p:pic>
    </p:spTree>
    <p:extLst>
      <p:ext uri="{BB962C8B-B14F-4D97-AF65-F5344CB8AC3E}">
        <p14:creationId xmlns:p14="http://schemas.microsoft.com/office/powerpoint/2010/main" val="2008211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{829547DE-4AD4-4804-8C2E-E5A9B16A2428}tf55705232_win32</Template>
  <TotalTime>9</TotalTime>
  <Words>3</Words>
  <Application>Microsoft Office PowerPoint</Application>
  <PresentationFormat>Grand écran</PresentationFormat>
  <Paragraphs>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HR Application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Application</dc:title>
  <dc:creator>Christopher Chiarandini</dc:creator>
  <cp:lastModifiedBy>Christopher Chiarandini</cp:lastModifiedBy>
  <cp:revision>1</cp:revision>
  <dcterms:created xsi:type="dcterms:W3CDTF">2023-10-13T12:42:04Z</dcterms:created>
  <dcterms:modified xsi:type="dcterms:W3CDTF">2023-10-13T12:51:36Z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