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6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8955F-80D5-4EB7-A17A-B0D4B100896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1B170-46F7-4CC7-8FE4-BEA4329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1B170-46F7-4CC7-8FE4-BEA4329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DB816A0-FF2F-4292-A0D0-1D6C52C1644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E632D76-9EDF-49C4-B397-DDB7E7D6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7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79D5-EBA5-60D1-287F-DCE5603CB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Cluedo Python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48165-234F-64E3-0F37-D8871B43C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Chan</a:t>
            </a:r>
          </a:p>
          <a:p>
            <a:r>
              <a:rPr lang="en-US" dirty="0"/>
              <a:t>CS670 – Artificial Intelligence</a:t>
            </a:r>
          </a:p>
          <a:p>
            <a:r>
              <a:rPr lang="en-US" dirty="0"/>
              <a:t>Professor Kaur</a:t>
            </a:r>
          </a:p>
        </p:txBody>
      </p:sp>
    </p:spTree>
    <p:extLst>
      <p:ext uri="{BB962C8B-B14F-4D97-AF65-F5344CB8AC3E}">
        <p14:creationId xmlns:p14="http://schemas.microsoft.com/office/powerpoint/2010/main" val="370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050B-E19D-129D-77D2-EF6AA811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Cluedo History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B242-8C95-1EF8-EF6A-4AE9FE68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Designed by Anthony E. Pratt, Cluedo in 1949</a:t>
            </a:r>
          </a:p>
          <a:p>
            <a:r>
              <a:rPr lang="en-US" dirty="0"/>
              <a:t>Translated murder mystery parties during the 1930s </a:t>
            </a:r>
          </a:p>
          <a:p>
            <a:r>
              <a:rPr lang="en-US" dirty="0"/>
              <a:t>Combined elements of deduction and mystery</a:t>
            </a:r>
          </a:p>
          <a:p>
            <a:r>
              <a:rPr lang="en-US" dirty="0"/>
              <a:t>Inspired mystery films and game shows</a:t>
            </a:r>
          </a:p>
          <a:p>
            <a:endParaRPr lang="en-US" dirty="0"/>
          </a:p>
        </p:txBody>
      </p:sp>
      <p:pic>
        <p:nvPicPr>
          <p:cNvPr id="4" name="Picture 3" descr="A box of a board game&#10;&#10;Description automatically generated">
            <a:extLst>
              <a:ext uri="{FF2B5EF4-FFF2-40B4-BE49-F238E27FC236}">
                <a16:creationId xmlns:a16="http://schemas.microsoft.com/office/drawing/2014/main" id="{1F87552B-3595-D0A8-C50B-8905C754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00" y="3909140"/>
            <a:ext cx="4546703" cy="284961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6235304-4CE7-7CBF-01A4-6F7005C8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75" y="0"/>
            <a:ext cx="2384780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5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C73E-C623-7918-74BC-52458968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AD9C-E95C-3C33-CB65-0BB1B88C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4406" cy="4351338"/>
          </a:xfrm>
        </p:spPr>
        <p:txBody>
          <a:bodyPr/>
          <a:lstStyle/>
          <a:p>
            <a:r>
              <a:rPr lang="en-US" dirty="0"/>
              <a:t>Simple and intuitive</a:t>
            </a:r>
          </a:p>
          <a:p>
            <a:r>
              <a:rPr lang="en-US" dirty="0"/>
              <a:t>Large collection of libraries that can help with game development</a:t>
            </a:r>
          </a:p>
          <a:p>
            <a:r>
              <a:rPr lang="en-US" dirty="0"/>
              <a:t>Cross platform compatibility</a:t>
            </a:r>
          </a:p>
          <a:p>
            <a:r>
              <a:rPr lang="en-US" dirty="0"/>
              <a:t>Large community 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907424E2-D48B-5966-0A43-35CFBB88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78" y="1690688"/>
            <a:ext cx="2664941" cy="292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4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F672-7FE5-6279-09CE-294449A6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Cluedo 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4DF2-8CAC-9C5D-8CFA-9681F23A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1638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21 cards</a:t>
            </a:r>
          </a:p>
          <a:p>
            <a:pPr lvl="1"/>
            <a:r>
              <a:rPr lang="en-US" dirty="0"/>
              <a:t>6 suspects</a:t>
            </a:r>
          </a:p>
          <a:p>
            <a:pPr lvl="1"/>
            <a:r>
              <a:rPr lang="en-US" dirty="0"/>
              <a:t>6 weapons</a:t>
            </a:r>
          </a:p>
          <a:p>
            <a:pPr lvl="1"/>
            <a:r>
              <a:rPr lang="en-US" dirty="0"/>
              <a:t>9 rooms</a:t>
            </a:r>
          </a:p>
          <a:p>
            <a:r>
              <a:rPr lang="en-US" dirty="0"/>
              <a:t>Mansion layout in a linear map</a:t>
            </a:r>
          </a:p>
          <a:p>
            <a:r>
              <a:rPr lang="en-US" dirty="0"/>
              <a:t>Players are able to traverse left or right OR through tunnels denoted by symbols</a:t>
            </a:r>
          </a:p>
          <a:p>
            <a:r>
              <a:rPr lang="en-US" dirty="0"/>
              <a:t>Upon suggestions, the player can make notes of the shown cards to deduce the murder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2793D-2E29-8226-10F2-43D7EA66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50" y="1893158"/>
            <a:ext cx="5943600" cy="714375"/>
          </a:xfrm>
          <a:prstGeom prst="rect">
            <a:avLst/>
          </a:prstGeom>
        </p:spPr>
      </p:pic>
      <p:pic>
        <p:nvPicPr>
          <p:cNvPr id="5" name="Picture 4" descr="A screenshot of a card&#10;&#10;Description automatically generated">
            <a:extLst>
              <a:ext uri="{FF2B5EF4-FFF2-40B4-BE49-F238E27FC236}">
                <a16:creationId xmlns:a16="http://schemas.microsoft.com/office/drawing/2014/main" id="{FD4DD0E6-76DA-26C8-DF33-8A3A6A7E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45" y="2810003"/>
            <a:ext cx="4438522" cy="38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0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0749-5FA2-76CE-330A-D4B4265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9CB4-36FE-28BE-477F-964AFB23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murder solution is randomly selected by picking a random murderer, weapon, and room</a:t>
            </a:r>
          </a:p>
          <a:p>
            <a:r>
              <a:rPr lang="en-US" dirty="0"/>
              <a:t>The remaining cards are shuffled and distributed</a:t>
            </a:r>
          </a:p>
          <a:p>
            <a:r>
              <a:rPr lang="en-US" dirty="0"/>
              <a:t>Turn based logic:</a:t>
            </a:r>
          </a:p>
          <a:p>
            <a:pPr lvl="1"/>
            <a:r>
              <a:rPr lang="en-US" dirty="0"/>
              <a:t>Player can move to an allowable room</a:t>
            </a:r>
          </a:p>
          <a:p>
            <a:pPr lvl="1"/>
            <a:r>
              <a:rPr lang="en-US" dirty="0"/>
              <a:t>Player can make either a suggestion, accusation, or no move</a:t>
            </a:r>
          </a:p>
          <a:p>
            <a:pPr lvl="1"/>
            <a:r>
              <a:rPr lang="en-US" dirty="0"/>
              <a:t>If suggestions, in a clockwise order, players will take turns until a player has a card from the suggestion</a:t>
            </a:r>
          </a:p>
          <a:p>
            <a:pPr lvl="1"/>
            <a:r>
              <a:rPr lang="en-US" dirty="0"/>
              <a:t>If accusation, accuser will look at the card in solution</a:t>
            </a:r>
          </a:p>
          <a:p>
            <a:pPr lvl="2"/>
            <a:r>
              <a:rPr lang="en-US" dirty="0"/>
              <a:t>If the cards match, the game is over</a:t>
            </a:r>
          </a:p>
          <a:p>
            <a:pPr lvl="2"/>
            <a:r>
              <a:rPr lang="en-US" dirty="0"/>
              <a:t>If the cards do not match, the player will no longer have a turn, but will continue to reveal cards in suggestion</a:t>
            </a:r>
          </a:p>
        </p:txBody>
      </p:sp>
    </p:spTree>
    <p:extLst>
      <p:ext uri="{BB962C8B-B14F-4D97-AF65-F5344CB8AC3E}">
        <p14:creationId xmlns:p14="http://schemas.microsoft.com/office/powerpoint/2010/main" val="402936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72B8-3E77-4609-BC36-F6C0556E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6F16-ED9C-1B2B-F8B4-B32E10C8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E567-2AEE-AD9C-ADE2-3FFDC09E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EC18-EA05-1C6C-D7C3-56C90B13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Handling edge cases</a:t>
            </a:r>
          </a:p>
          <a:p>
            <a:pPr lvl="1"/>
            <a:r>
              <a:rPr lang="en-US" dirty="0"/>
              <a:t>Removing players if accusation fails</a:t>
            </a:r>
          </a:p>
          <a:p>
            <a:pPr lvl="1"/>
            <a:r>
              <a:rPr lang="en-US" dirty="0"/>
              <a:t>Showing one card if a player has multiple cards in a suggestion claim</a:t>
            </a:r>
          </a:p>
          <a:p>
            <a:r>
              <a:rPr lang="en-US" dirty="0"/>
              <a:t>Map traversal</a:t>
            </a:r>
          </a:p>
          <a:p>
            <a:pPr lvl="1"/>
            <a:r>
              <a:rPr lang="en-US" dirty="0"/>
              <a:t>Dice-based movement </a:t>
            </a:r>
          </a:p>
          <a:p>
            <a:r>
              <a:rPr lang="en-US" dirty="0"/>
              <a:t>Implementation of bonus cards </a:t>
            </a:r>
          </a:p>
          <a:p>
            <a:pPr lvl="1"/>
            <a:r>
              <a:rPr lang="en-US" dirty="0"/>
              <a:t>Skip a turn, double suggestion, etc.</a:t>
            </a:r>
          </a:p>
        </p:txBody>
      </p:sp>
      <p:pic>
        <p:nvPicPr>
          <p:cNvPr id="3076" name="Picture 4" descr="Overcoming Challenges - Maria College">
            <a:extLst>
              <a:ext uri="{FF2B5EF4-FFF2-40B4-BE49-F238E27FC236}">
                <a16:creationId xmlns:a16="http://schemas.microsoft.com/office/drawing/2014/main" id="{1CAA463F-F925-B74D-92E9-E126E7BF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60" y="1027906"/>
            <a:ext cx="5383794" cy="292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AB8-A0AE-333C-2C83-B83F3744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0DD3-8BB5-2E0E-3BCF-60464B88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32968" cy="4351338"/>
          </a:xfrm>
        </p:spPr>
        <p:txBody>
          <a:bodyPr/>
          <a:lstStyle/>
          <a:p>
            <a:r>
              <a:rPr lang="en-US" dirty="0"/>
              <a:t>AI agents</a:t>
            </a:r>
          </a:p>
          <a:p>
            <a:pPr lvl="1"/>
            <a:r>
              <a:rPr lang="en-US" dirty="0"/>
              <a:t>Allow for singleplayer</a:t>
            </a:r>
          </a:p>
          <a:p>
            <a:r>
              <a:rPr lang="en-US" dirty="0"/>
              <a:t>Auto-deduction</a:t>
            </a:r>
          </a:p>
          <a:p>
            <a:pPr lvl="1"/>
            <a:r>
              <a:rPr lang="en-US" dirty="0"/>
              <a:t>Game card auto deduces possible combination and probability </a:t>
            </a:r>
          </a:p>
          <a:p>
            <a:r>
              <a:rPr lang="en-US" dirty="0"/>
              <a:t>Graphical User Interface</a:t>
            </a:r>
          </a:p>
          <a:p>
            <a:pPr lvl="1"/>
            <a:r>
              <a:rPr lang="en-US" dirty="0" err="1"/>
              <a:t>Enchance</a:t>
            </a:r>
            <a:r>
              <a:rPr lang="en-US" dirty="0"/>
              <a:t> user experience beyond python terminal I/O</a:t>
            </a:r>
          </a:p>
          <a:p>
            <a:r>
              <a:rPr lang="en-US" dirty="0"/>
              <a:t>Web based application</a:t>
            </a:r>
          </a:p>
          <a:p>
            <a:endParaRPr lang="en-US" dirty="0"/>
          </a:p>
        </p:txBody>
      </p:sp>
      <p:pic>
        <p:nvPicPr>
          <p:cNvPr id="4098" name="Picture 2" descr="The big bet on AI agents">
            <a:extLst>
              <a:ext uri="{FF2B5EF4-FFF2-40B4-BE49-F238E27FC236}">
                <a16:creationId xmlns:a16="http://schemas.microsoft.com/office/drawing/2014/main" id="{73FACEE0-1DDF-BEC4-575F-E98BCE4A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09" y="952486"/>
            <a:ext cx="3995973" cy="26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0989-DDF2-C5D9-4A6F-D1490B05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A336-591C-6BD5-F764-C7125CC6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8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301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Cluedo Python Implementation</vt:lpstr>
      <vt:lpstr>Cluedo History and Motivation</vt:lpstr>
      <vt:lpstr>Why Python?</vt:lpstr>
      <vt:lpstr>High Level Cluedo Implementation Overview</vt:lpstr>
      <vt:lpstr>Gamerule</vt:lpstr>
      <vt:lpstr>Gameplay</vt:lpstr>
      <vt:lpstr>Challenges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Chan</dc:creator>
  <cp:lastModifiedBy>Christopher Chan</cp:lastModifiedBy>
  <cp:revision>3</cp:revision>
  <dcterms:created xsi:type="dcterms:W3CDTF">2024-12-08T05:50:34Z</dcterms:created>
  <dcterms:modified xsi:type="dcterms:W3CDTF">2024-12-08T21:48:57Z</dcterms:modified>
</cp:coreProperties>
</file>