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3.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Lst>
  <p:notesMasterIdLst>
    <p:notesMasterId r:id="rId13"/>
  </p:notesMasterIdLst>
  <p:sldIdLst>
    <p:sldId id="370" r:id="rId5"/>
    <p:sldId id="398" r:id="rId6"/>
    <p:sldId id="399" r:id="rId7"/>
    <p:sldId id="406" r:id="rId8"/>
    <p:sldId id="408" r:id="rId9"/>
    <p:sldId id="407" r:id="rId10"/>
    <p:sldId id="409" r:id="rId11"/>
    <p:sldId id="410"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CFE6"/>
    <a:srgbClr val="68ADFC"/>
    <a:srgbClr val="140F14"/>
    <a:srgbClr val="FFD34F"/>
    <a:srgbClr val="141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8" autoAdjust="0"/>
    <p:restoredTop sz="83281" autoAdjust="0"/>
  </p:normalViewPr>
  <p:slideViewPr>
    <p:cSldViewPr snapToGrid="0" snapToObjects="1" showGuides="1">
      <p:cViewPr>
        <p:scale>
          <a:sx n="130" d="100"/>
          <a:sy n="130" d="100"/>
        </p:scale>
        <p:origin x="-328" y="62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10/14/19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gateway.watsonplatform.net/assistant/api/v1/workspaces/3b60f77d-2067-41fa-9218-0f4d5a1ac57e/message?version=2018-09-2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Sample CURL</a:t>
            </a:r>
          </a:p>
          <a:p>
            <a:endParaRPr lang="en-US" sz="900" kern="1200" dirty="0" smtClean="0">
              <a:solidFill>
                <a:schemeClr val="tx1"/>
              </a:solidFill>
              <a:effectLst/>
              <a:latin typeface="+mn-lt"/>
              <a:ea typeface="+mn-ea"/>
              <a:cs typeface="+mn-cs"/>
            </a:endParaRPr>
          </a:p>
          <a:p>
            <a:endParaRPr lang="en-US"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curl -u "</a:t>
            </a:r>
            <a:r>
              <a:rPr lang="en-US" dirty="0" smtClean="0">
                <a:effectLst/>
              </a:rPr>
              <a:t>apikey:1uHaTbumtbkama65Jg77tbXKKpgxali0WEWOn5kimmC0</a:t>
            </a:r>
            <a:r>
              <a:rPr lang="en-US" sz="900" kern="1200" dirty="0" smtClean="0">
                <a:solidFill>
                  <a:schemeClr val="tx1"/>
                </a:solidFill>
                <a:effectLst/>
                <a:latin typeface="+mn-lt"/>
                <a:ea typeface="+mn-ea"/>
                <a:cs typeface="+mn-cs"/>
              </a:rPr>
              <a:t>"</a:t>
            </a:r>
            <a:r>
              <a:rPr lang="en-US" dirty="0" smtClean="0"/>
              <a:t> </a:t>
            </a:r>
            <a:r>
              <a:rPr lang="en-US" dirty="0" smtClean="0">
                <a:effectLst/>
              </a:rPr>
              <a:t>"</a:t>
            </a:r>
            <a:r>
              <a:rPr lang="en-US" dirty="0" smtClean="0">
                <a:effectLst/>
                <a:hlinkClick r:id="rId3"/>
              </a:rPr>
              <a:t>https://gateway.watsonplatform.net/assistant/api/v1/workspaces/3b60f77d-2067-41fa-9218-0f4d5a1ac57e/logs?version=2018-09-20</a:t>
            </a:r>
            <a:r>
              <a:rPr lang="en-US" dirty="0" smtClean="0"/>
              <a:t>"</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410595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410595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smtClean="0"/>
              <a:t>Group Name / DOC ID / Month XX, 2017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smtClean="0"/>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985690"/>
      </p:ext>
    </p:extLst>
  </p:cSld>
  <p:clrMapOvr>
    <a:masterClrMapping/>
  </p:clrMapOvr>
  <p:timing>
    <p:tnLst>
      <p:par>
        <p:cTn xmlns:p14="http://schemas.microsoft.com/office/powerpoint/2010/mai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329705"/>
      </p:ext>
    </p:extLst>
  </p:cSld>
  <p:clrMapOvr>
    <a:masterClrMapping/>
  </p:clrMapOvr>
  <p:timing>
    <p:tnLst>
      <p:par>
        <p:cTn xmlns:p14="http://schemas.microsoft.com/office/powerpoint/2010/mai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1120245"/>
      </p:ext>
    </p:extLst>
  </p:cSld>
  <p:clrMapOvr>
    <a:masterClrMapping/>
  </p:clrMapOvr>
  <p:timing>
    <p:tnLst>
      <p:par>
        <p:cTn xmlns:p14="http://schemas.microsoft.com/office/powerpoint/2010/mai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2240515"/>
      </p:ext>
    </p:extLst>
  </p:cSld>
  <p:clrMapOvr>
    <a:masterClrMapping/>
  </p:clrMapOvr>
  <p:timing>
    <p:tnLst>
      <p:par>
        <p:cTn xmlns:p14="http://schemas.microsoft.com/office/powerpoint/2010/mai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03830182"/>
      </p:ext>
    </p:extLst>
  </p:cSld>
  <p:clrMapOvr>
    <a:masterClrMapping/>
  </p:clrMapOvr>
  <p:timing>
    <p:tnLst>
      <p:par>
        <p:cTn xmlns:p14="http://schemas.microsoft.com/office/powerpoint/2010/mai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7147510"/>
      </p:ext>
    </p:extLst>
  </p:cSld>
  <p:clrMapOvr>
    <a:masterClrMapping/>
  </p:clrMapOvr>
  <p:timing>
    <p:tnLst>
      <p:par>
        <p:cTn xmlns:p14="http://schemas.microsoft.com/office/powerpoint/2010/mai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smtClean="0"/>
              <a:t>Click icon to add table</a:t>
            </a:r>
            <a:endParaRPr lang="en-US"/>
          </a:p>
        </p:txBody>
      </p:sp>
    </p:spTree>
    <p:extLst>
      <p:ext uri="{BB962C8B-B14F-4D97-AF65-F5344CB8AC3E}">
        <p14:creationId xmlns:p14="http://schemas.microsoft.com/office/powerpoint/2010/main" val="1036767294"/>
      </p:ext>
    </p:extLst>
  </p:cSld>
  <p:clrMapOvr>
    <a:masterClrMapping/>
  </p:clrMapOvr>
  <p:timing>
    <p:tnLst>
      <p:par>
        <p:cTn xmlns:p14="http://schemas.microsoft.com/office/powerpoint/2010/mai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265598500"/>
      </p:ext>
    </p:extLst>
  </p:cSld>
  <p:clrMapOvr>
    <a:masterClrMapping/>
  </p:clrMapOvr>
  <p:timing>
    <p:tnLst>
      <p:par>
        <p:cTn xmlns:p14="http://schemas.microsoft.com/office/powerpoint/2010/mai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timing>
    <p:tnLst>
      <p:par>
        <p:cTn xmlns:p14="http://schemas.microsoft.com/office/powerpoint/2010/mai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p:txBody>
      </p:sp>
    </p:spTree>
    <p:extLst>
      <p:ext uri="{BB962C8B-B14F-4D97-AF65-F5344CB8AC3E}">
        <p14:creationId xmlns:p14="http://schemas.microsoft.com/office/powerpoint/2010/main" val="1754658403"/>
      </p:ext>
    </p:extLst>
  </p:cSld>
  <p:clrMapOvr>
    <a:masterClrMapping/>
  </p:clrMapOvr>
  <p:timing>
    <p:tnLst>
      <p:par>
        <p:cTn xmlns:p14="http://schemas.microsoft.com/office/powerpoint/2010/mai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smtClean="0"/>
              <a:t>Group Name / DOC ID / Month XX, 2017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smtClean="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1582381"/>
      </p:ext>
    </p:extLst>
  </p:cSld>
  <p:clrMapOvr>
    <a:masterClrMapping/>
  </p:clrMapOvr>
  <p:timing>
    <p:tnLst>
      <p:par>
        <p:cTn xmlns:p14="http://schemas.microsoft.com/office/powerpoint/2010/mai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smtClean="0"/>
              <a:t>Group Name / DOC ID / Month XX, 2017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smtClean="0"/>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6" name="Picture 5" descr="ibm_gry.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27238187"/>
      </p:ext>
    </p:extLst>
  </p:cSld>
  <p:clrMapOvr>
    <a:masterClrMapping/>
  </p:clrMapOvr>
  <p:timing>
    <p:tnLst>
      <p:par>
        <p:cTn xmlns:p14="http://schemas.microsoft.com/office/powerpoint/2010/mai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timing>
    <p:tnLst>
      <p:par>
        <p:cTn xmlns:p14="http://schemas.microsoft.com/office/powerpoint/2010/mai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598823"/>
      </p:ext>
    </p:extLst>
  </p:cSld>
  <p:clrMapOvr>
    <a:masterClrMapping/>
  </p:clrMapOvr>
  <p:timing>
    <p:tnLst>
      <p:par>
        <p:cTn xmlns:p14="http://schemas.microsoft.com/office/powerpoint/2010/mai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080506850"/>
      </p:ext>
    </p:extLst>
  </p:cSld>
  <p:clrMapOvr>
    <a:masterClrMapping/>
  </p:clrMapOvr>
  <p:timing>
    <p:tnLst>
      <p:par>
        <p:cTn xmlns:p14="http://schemas.microsoft.com/office/powerpoint/2010/mai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smtClean="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smtClean="0"/>
              <a:t>Drag picture to placeholder or click icon to add</a:t>
            </a:r>
            <a:endParaRPr lang="en-US"/>
          </a:p>
        </p:txBody>
      </p:sp>
    </p:spTree>
    <p:extLst>
      <p:ext uri="{BB962C8B-B14F-4D97-AF65-F5344CB8AC3E}">
        <p14:creationId xmlns:p14="http://schemas.microsoft.com/office/powerpoint/2010/main" val="956908918"/>
      </p:ext>
    </p:extLst>
  </p:cSld>
  <p:clrMapOvr>
    <a:masterClrMapping/>
  </p:clrMapOvr>
  <p:timing>
    <p:tnLst>
      <p:par>
        <p:cTn xmlns:p14="http://schemas.microsoft.com/office/powerpoint/2010/mai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134280328"/>
      </p:ext>
    </p:extLst>
  </p:cSld>
  <p:clrMapOvr>
    <a:masterClrMapping/>
  </p:clrMapOvr>
  <p:timing>
    <p:tnLst>
      <p:par>
        <p:cTn xmlns:p14="http://schemas.microsoft.com/office/powerpoint/2010/mai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637138277"/>
      </p:ext>
    </p:extLst>
  </p:cSld>
  <p:clrMapOvr>
    <a:masterClrMapping/>
  </p:clrMapOvr>
  <p:timing>
    <p:tnLst>
      <p:par>
        <p:cTn xmlns:p14="http://schemas.microsoft.com/office/powerpoint/2010/mai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95575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8788900"/>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9855437"/>
      </p:ext>
    </p:extLst>
  </p:cSld>
  <p:clrMapOvr>
    <a:masterClrMapping/>
  </p:clrMapOvr>
  <p:timing>
    <p:tnLst>
      <p:par>
        <p:cTn xmlns:p14="http://schemas.microsoft.com/office/powerpoint/2010/mai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smtClean="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86299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6975828"/>
      </p:ext>
    </p:extLst>
  </p:cSld>
  <p:clrMapOvr>
    <a:masterClrMapping/>
  </p:clrMapOvr>
  <p:timing>
    <p:tnLst>
      <p:par>
        <p:cTn xmlns:p14="http://schemas.microsoft.com/office/powerpoint/2010/mai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474976457"/>
      </p:ext>
    </p:extLst>
  </p:cSld>
  <p:clrMapOvr>
    <a:masterClrMapping/>
  </p:clrMapOvr>
  <p:timing>
    <p:tnLst>
      <p:par>
        <p:cTn xmlns:p14="http://schemas.microsoft.com/office/powerpoint/2010/mai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525575478"/>
      </p:ext>
    </p:extLst>
  </p:cSld>
  <p:clrMapOvr>
    <a:masterClrMapping/>
  </p:clrMapOvr>
  <p:timing>
    <p:tnLst>
      <p:par>
        <p:cTn xmlns:p14="http://schemas.microsoft.com/office/powerpoint/2010/mai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9797213"/>
      </p:ext>
    </p:extLst>
  </p:cSld>
  <p:clrMapOvr>
    <a:masterClrMapping/>
  </p:clrMapOvr>
  <p:timing>
    <p:tnLst>
      <p:par>
        <p:cTn xmlns:p14="http://schemas.microsoft.com/office/powerpoint/2010/mai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46328894"/>
      </p:ext>
    </p:extLst>
  </p:cSld>
  <p:clrMapOvr>
    <a:masterClrMapping/>
  </p:clrMapOvr>
  <p:timing>
    <p:tnLst>
      <p:par>
        <p:cTn xmlns:p14="http://schemas.microsoft.com/office/powerpoint/2010/mai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260641244"/>
      </p:ext>
    </p:extLst>
  </p:cSld>
  <p:clrMapOvr>
    <a:masterClrMapping/>
  </p:clrMapOvr>
  <p:timing>
    <p:tnLst>
      <p:par>
        <p:cTn xmlns:p14="http://schemas.microsoft.com/office/powerpoint/2010/mai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523726606"/>
      </p:ext>
    </p:extLst>
  </p:cSld>
  <p:clrMapOvr>
    <a:masterClrMapping/>
  </p:clrMapOvr>
  <p:timing>
    <p:tnLst>
      <p:par>
        <p:cTn xmlns:p14="http://schemas.microsoft.com/office/powerpoint/2010/mai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smtClean="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Tree>
    <p:extLst>
      <p:ext uri="{BB962C8B-B14F-4D97-AF65-F5344CB8AC3E}">
        <p14:creationId xmlns:p14="http://schemas.microsoft.com/office/powerpoint/2010/main" val="74081206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411480"/>
            <a:ext cx="4114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1953551"/>
      </p:ext>
    </p:extLst>
  </p:cSld>
  <p:clrMapOvr>
    <a:masterClrMapping/>
  </p:clrMapOvr>
  <p:timing>
    <p:tnLst>
      <p:par>
        <p:cTn xmlns:p14="http://schemas.microsoft.com/office/powerpoint/2010/mai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timing>
    <p:tnLst>
      <p:par>
        <p:cTn xmlns:p14="http://schemas.microsoft.com/office/powerpoint/2010/mai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timing>
    <p:tnLst>
      <p:par>
        <p:cTn xmlns:p14="http://schemas.microsoft.com/office/powerpoint/2010/mai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timing>
    <p:tnLst>
      <p:par>
        <p:cTn xmlns:p14="http://schemas.microsoft.com/office/powerpoint/2010/mai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091205935"/>
      </p:ext>
    </p:extLst>
  </p:cSld>
  <p:clrMapOvr>
    <a:masterClrMapping/>
  </p:clrMapOvr>
  <p:timing>
    <p:tnLst>
      <p:par>
        <p:cTn xmlns:p14="http://schemas.microsoft.com/office/powerpoint/2010/mai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387804165"/>
      </p:ext>
    </p:extLst>
  </p:cSld>
  <p:clrMapOvr>
    <a:masterClrMapping/>
  </p:clrMapOvr>
  <p:timing>
    <p:tnLst>
      <p:par>
        <p:cTn xmlns:p14="http://schemas.microsoft.com/office/powerpoint/2010/mai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732510"/>
      </p:ext>
    </p:extLst>
  </p:cSld>
  <p:clrMapOvr>
    <a:masterClrMapping/>
  </p:clrMapOvr>
  <p:timing>
    <p:tnLst>
      <p:par>
        <p:cTn xmlns:p14="http://schemas.microsoft.com/office/powerpoint/2010/mai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892491"/>
      </p:ext>
    </p:extLst>
  </p:cSld>
  <p:clrMapOvr>
    <a:masterClrMapping/>
  </p:clrMapOvr>
  <p:timing>
    <p:tnLst>
      <p:par>
        <p:cTn xmlns:p14="http://schemas.microsoft.com/office/powerpoint/2010/mai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02568"/>
      </p:ext>
    </p:extLst>
  </p:cSld>
  <p:clrMapOvr>
    <a:masterClrMapping/>
  </p:clrMapOvr>
  <p:timing>
    <p:tnLst>
      <p:par>
        <p:cTn xmlns:p14="http://schemas.microsoft.com/office/powerpoint/2010/mai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939981713"/>
      </p:ext>
    </p:extLst>
  </p:cSld>
  <p:clrMapOvr>
    <a:masterClrMapping/>
  </p:clrMapOvr>
  <p:timing>
    <p:tnLst>
      <p:par>
        <p:cTn xmlns:p14="http://schemas.microsoft.com/office/powerpoint/2010/mai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294305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901306"/>
      </p:ext>
    </p:extLst>
  </p:cSld>
  <p:clrMapOvr>
    <a:masterClrMapping/>
  </p:clrMapOvr>
  <p:timing>
    <p:tnLst>
      <p:par>
        <p:cTn xmlns:p14="http://schemas.microsoft.com/office/powerpoint/2010/mai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smtClean="0"/>
              <a:t>Click icon to add table</a:t>
            </a:r>
            <a:endParaRPr lang="en-US"/>
          </a:p>
        </p:txBody>
      </p:sp>
    </p:spTree>
    <p:extLst>
      <p:ext uri="{BB962C8B-B14F-4D97-AF65-F5344CB8AC3E}">
        <p14:creationId xmlns:p14="http://schemas.microsoft.com/office/powerpoint/2010/main" val="908481132"/>
      </p:ext>
    </p:extLst>
  </p:cSld>
  <p:clrMapOvr>
    <a:masterClrMapping/>
  </p:clrMapOvr>
  <p:timing>
    <p:tnLst>
      <p:par>
        <p:cTn xmlns:p14="http://schemas.microsoft.com/office/powerpoint/2010/mai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233655354"/>
      </p:ext>
    </p:extLst>
  </p:cSld>
  <p:clrMapOvr>
    <a:masterClrMapping/>
  </p:clrMapOvr>
  <p:timing>
    <p:tnLst>
      <p:par>
        <p:cTn xmlns:p14="http://schemas.microsoft.com/office/powerpoint/2010/mai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timing>
    <p:tnLst>
      <p:par>
        <p:cTn xmlns:p14="http://schemas.microsoft.com/office/powerpoint/2010/mai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p:txBody>
      </p:sp>
    </p:spTree>
    <p:extLst>
      <p:ext uri="{BB962C8B-B14F-4D97-AF65-F5344CB8AC3E}">
        <p14:creationId xmlns:p14="http://schemas.microsoft.com/office/powerpoint/2010/main" val="595798752"/>
      </p:ext>
    </p:extLst>
  </p:cSld>
  <p:clrMapOvr>
    <a:masterClrMapping/>
  </p:clrMapOvr>
  <p:timing>
    <p:tnLst>
      <p:par>
        <p:cTn xmlns:p14="http://schemas.microsoft.com/office/powerpoint/2010/mai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24610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202383574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61393180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184037283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93923649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smtClean="0"/>
              <a:t>Group Name / DOC ID / Month XX, 2017 / © 2017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smtClean="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742881980"/>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11596949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1331550601"/>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3865620"/>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769309"/>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609603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74246433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smtClean="0"/>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smtClean="0"/>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smtClean="0"/>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smtClean="0"/>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smtClean="0"/>
              <a:t>Fifth level</a:t>
            </a:r>
            <a:endParaRPr lang="en-US" dirty="0"/>
          </a:p>
        </p:txBody>
      </p:sp>
    </p:spTree>
    <p:extLst>
      <p:ext uri="{BB962C8B-B14F-4D97-AF65-F5344CB8AC3E}">
        <p14:creationId xmlns:p14="http://schemas.microsoft.com/office/powerpoint/2010/main" val="1111166180"/>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533785"/>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smtClean="0"/>
              <a:t>Click icon to add table</a:t>
            </a:r>
            <a:endParaRPr lang="en-US"/>
          </a:p>
        </p:txBody>
      </p:sp>
    </p:spTree>
    <p:extLst>
      <p:ext uri="{BB962C8B-B14F-4D97-AF65-F5344CB8AC3E}">
        <p14:creationId xmlns:p14="http://schemas.microsoft.com/office/powerpoint/2010/main" val="321348780"/>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2135056902"/>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smtClean="0"/>
              <a:t>Click to edit Master text styles</a:t>
            </a:r>
          </a:p>
        </p:txBody>
      </p:sp>
    </p:spTree>
    <p:extLst>
      <p:ext uri="{BB962C8B-B14F-4D97-AF65-F5344CB8AC3E}">
        <p14:creationId xmlns:p14="http://schemas.microsoft.com/office/powerpoint/2010/main" val="16528589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bove) + content (1-column)">
    <p:spTree>
      <p:nvGrpSpPr>
        <p:cNvPr id="1" name=""/>
        <p:cNvGrpSpPr/>
        <p:nvPr/>
      </p:nvGrpSpPr>
      <p:grpSpPr>
        <a:xfrm>
          <a:off x="0" y="0"/>
          <a:ext cx="0" cy="0"/>
          <a:chOff x="0" y="0"/>
          <a:chExt cx="0" cy="0"/>
        </a:xfrm>
      </p:grpSpPr>
      <p:sp>
        <p:nvSpPr>
          <p:cNvPr id="70" name="Shape 70"/>
          <p:cNvSpPr>
            <a:spLocks noGrp="1"/>
          </p:cNvSpPr>
          <p:nvPr>
            <p:ph type="body" idx="1"/>
          </p:nvPr>
        </p:nvSpPr>
        <p:spPr>
          <a:xfrm>
            <a:off x="228600" y="1095309"/>
            <a:ext cx="8541385" cy="3241994"/>
          </a:xfrm>
          <a:prstGeom prst="rect">
            <a:avLst/>
          </a:prstGeom>
        </p:spPr>
        <p:txBody>
          <a:bodyPr>
            <a:normAutofit/>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
        <p:nvSpPr>
          <p:cNvPr id="72" name="Shape 72"/>
          <p:cNvSpPr>
            <a:spLocks noGrp="1"/>
          </p:cNvSpPr>
          <p:nvPr>
            <p:ph type="title"/>
          </p:nvPr>
        </p:nvSpPr>
        <p:spPr>
          <a:xfrm>
            <a:off x="228600" y="173736"/>
            <a:ext cx="4474777" cy="914401"/>
          </a:xfrm>
          <a:prstGeom prst="rect">
            <a:avLst/>
          </a:prstGeom>
        </p:spPr>
        <p:txBody>
          <a:bodyPr/>
          <a:lstStyle>
            <a:lvl1pPr>
              <a:lnSpc>
                <a:spcPct val="100000"/>
              </a:lnSpc>
              <a:defRPr sz="2000"/>
            </a:lvl1pPr>
          </a:lstStyle>
          <a:p>
            <a:r>
              <a:t>Title Text</a:t>
            </a:r>
          </a:p>
        </p:txBody>
      </p:sp>
    </p:spTree>
    <p:extLst>
      <p:ext uri="{BB962C8B-B14F-4D97-AF65-F5344CB8AC3E}">
        <p14:creationId xmlns:p14="http://schemas.microsoft.com/office/powerpoint/2010/main" val="1949802824"/>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smtClean="0"/>
              <a:t>Group Name / DOC ID / Month XX, 2017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smtClean="0"/>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56035010"/>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82575684"/>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203467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smtClean="0"/>
              <a:t>Group Name / DOC ID / Month XX, 2017 / © 2017 IBM Corporation</a:t>
            </a:r>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259304254"/>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686315633"/>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smtClean="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smtClean="0"/>
              <a:t>Drag picture to placeholder or click icon to add</a:t>
            </a:r>
            <a:endParaRPr lang="en-US"/>
          </a:p>
        </p:txBody>
      </p:sp>
    </p:spTree>
    <p:extLst>
      <p:ext uri="{BB962C8B-B14F-4D97-AF65-F5344CB8AC3E}">
        <p14:creationId xmlns:p14="http://schemas.microsoft.com/office/powerpoint/2010/main" val="1565154372"/>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022338101"/>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419803860"/>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1159694625"/>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982203"/>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9890370"/>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smtClean="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5652415"/>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524726"/>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411480"/>
            <a:ext cx="4114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91450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smtClean="0"/>
              <a:t>Group Name / DOC ID / Month XX, 2017 / © 2017 IBM Corporation</a:t>
            </a:r>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smtClean="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smtClean="0"/>
              <a:t>Drag picture to placeholder or click icon to add</a:t>
            </a:r>
            <a:endParaRPr lang="en-US"/>
          </a:p>
        </p:txBody>
      </p:sp>
    </p:spTree>
    <p:extLst>
      <p:ext uri="{BB962C8B-B14F-4D97-AF65-F5344CB8AC3E}">
        <p14:creationId xmlns:p14="http://schemas.microsoft.com/office/powerpoint/2010/main" val="1675255793"/>
      </p:ext>
    </p:extLst>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773223"/>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716964"/>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546183089"/>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354069545"/>
      </p:ext>
    </p:extLst>
  </p:cSld>
  <p:clrMapOvr>
    <a:masterClrMapping/>
  </p:clrMapOvr>
  <p:timing>
    <p:tnLst>
      <p:par>
        <p:cTn xmlns:p14="http://schemas.microsoft.com/office/powerpoint/2010/mai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962635556"/>
      </p:ext>
    </p:extLst>
  </p:cSld>
  <p:clrMapOvr>
    <a:masterClrMapping/>
  </p:clrMapOvr>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2021476841"/>
      </p:ext>
    </p:extLst>
  </p:cSld>
  <p:clrMapOvr>
    <a:masterClrMapping/>
  </p:clrMapOvr>
  <p:timing>
    <p:tnLst>
      <p:par>
        <p:cTn xmlns:p14="http://schemas.microsoft.com/office/powerpoint/2010/mai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smtClean="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769971147"/>
      </p:ext>
    </p:extLst>
  </p:cSld>
  <p:clrMapOvr>
    <a:masterClrMapping/>
  </p:clrMapOvr>
  <p:timing>
    <p:tnLst>
      <p:par>
        <p:cTn xmlns:p14="http://schemas.microsoft.com/office/powerpoint/2010/mai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timing>
    <p:tnLst>
      <p:par>
        <p:cTn xmlns:p14="http://schemas.microsoft.com/office/powerpoint/2010/mai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timing>
    <p:tnLst>
      <p:par>
        <p:cTn xmlns:p14="http://schemas.microsoft.com/office/powerpoint/2010/mai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Tree>
    <p:extLst>
      <p:ext uri="{BB962C8B-B14F-4D97-AF65-F5344CB8AC3E}">
        <p14:creationId xmlns:p14="http://schemas.microsoft.com/office/powerpoint/2010/main" val="366017134"/>
      </p:ext>
    </p:extLst>
  </p:cSld>
  <p:clrMapOvr>
    <a:masterClrMapping/>
  </p:clrMapOvr>
  <p:timing>
    <p:tnLst>
      <p:par>
        <p:cTn xmlns:p14="http://schemas.microsoft.com/office/powerpoint/2010/mai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55153226"/>
      </p:ext>
    </p:extLst>
  </p:cSld>
  <p:clrMapOvr>
    <a:masterClrMapping/>
  </p:clrMapOvr>
  <p:timing>
    <p:tnLst>
      <p:par>
        <p:cTn xmlns:p14="http://schemas.microsoft.com/office/powerpoint/2010/mai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615121924"/>
      </p:ext>
    </p:extLst>
  </p:cSld>
  <p:clrMapOvr>
    <a:masterClrMapping/>
  </p:clrMapOvr>
  <p:timing>
    <p:tnLst>
      <p:par>
        <p:cTn xmlns:p14="http://schemas.microsoft.com/office/powerpoint/2010/mai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900010"/>
      </p:ext>
    </p:extLst>
  </p:cSld>
  <p:clrMapOvr>
    <a:masterClrMapping/>
  </p:clrMapOvr>
  <p:timing>
    <p:tnLst>
      <p:par>
        <p:cTn xmlns:p14="http://schemas.microsoft.com/office/powerpoint/2010/mai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0048357"/>
      </p:ext>
    </p:extLst>
  </p:cSld>
  <p:clrMapOvr>
    <a:masterClrMapping/>
  </p:clrMapOvr>
  <p:timing>
    <p:tnLst>
      <p:par>
        <p:cTn xmlns:p14="http://schemas.microsoft.com/office/powerpoint/2010/mai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1042299"/>
      </p:ext>
    </p:extLst>
  </p:cSld>
  <p:clrMapOvr>
    <a:masterClrMapping/>
  </p:clrMapOvr>
  <p:timing>
    <p:tnLst>
      <p:par>
        <p:cTn xmlns:p14="http://schemas.microsoft.com/office/powerpoint/2010/mai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270464095"/>
      </p:ext>
    </p:extLst>
  </p:cSld>
  <p:clrMapOvr>
    <a:masterClrMapping/>
  </p:clrMapOvr>
  <p:timing>
    <p:tnLst>
      <p:par>
        <p:cTn xmlns:p14="http://schemas.microsoft.com/office/powerpoint/2010/mai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142544"/>
      </p:ext>
    </p:extLst>
  </p:cSld>
  <p:clrMapOvr>
    <a:masterClrMapping/>
  </p:clrMapOvr>
  <p:timing>
    <p:tnLst>
      <p:par>
        <p:cTn xmlns:p14="http://schemas.microsoft.com/office/powerpoint/2010/mai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smtClean="0"/>
              <a:t>Click icon to add table</a:t>
            </a:r>
            <a:endParaRPr lang="en-US"/>
          </a:p>
        </p:txBody>
      </p:sp>
    </p:spTree>
    <p:extLst>
      <p:ext uri="{BB962C8B-B14F-4D97-AF65-F5344CB8AC3E}">
        <p14:creationId xmlns:p14="http://schemas.microsoft.com/office/powerpoint/2010/main" val="2086515363"/>
      </p:ext>
    </p:extLst>
  </p:cSld>
  <p:clrMapOvr>
    <a:masterClrMapping/>
  </p:clrMapOvr>
  <p:timing>
    <p:tnLst>
      <p:par>
        <p:cTn xmlns:p14="http://schemas.microsoft.com/office/powerpoint/2010/mai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803234078"/>
      </p:ext>
    </p:extLst>
  </p:cSld>
  <p:clrMapOvr>
    <a:masterClrMapping/>
  </p:clrMapOvr>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smtClean="0"/>
              <a:t>Group Name / DOC ID / Month XX, 2017 / © 2017 IBM Corporation</a:t>
            </a:r>
            <a:endParaRPr lang="en-US"/>
          </a:p>
        </p:txBody>
      </p:sp>
    </p:spTree>
    <p:extLst>
      <p:ext uri="{BB962C8B-B14F-4D97-AF65-F5344CB8AC3E}">
        <p14:creationId xmlns:p14="http://schemas.microsoft.com/office/powerpoint/2010/main" val="1256806130"/>
      </p:ext>
    </p:extLst>
  </p:cSld>
  <p:clrMapOvr>
    <a:masterClrMapping/>
  </p:clrMapOvr>
  <p:timing>
    <p:tnLst>
      <p:par>
        <p:cTn xmlns:p14="http://schemas.microsoft.com/office/powerpoint/2010/mai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p:txBody>
      </p:sp>
    </p:spTree>
    <p:extLst>
      <p:ext uri="{BB962C8B-B14F-4D97-AF65-F5344CB8AC3E}">
        <p14:creationId xmlns:p14="http://schemas.microsoft.com/office/powerpoint/2010/main" val="1178294998"/>
      </p:ext>
    </p:extLst>
  </p:cSld>
  <p:clrMapOvr>
    <a:masterClrMapping/>
  </p:clrMapOvr>
  <p:timing>
    <p:tnLst>
      <p:par>
        <p:cTn xmlns:p14="http://schemas.microsoft.com/office/powerpoint/2010/mai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timing>
    <p:tnLst>
      <p:par>
        <p:cTn xmlns:p14="http://schemas.microsoft.com/office/powerpoint/2010/mai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Cover Slide">
    <p:spTree>
      <p:nvGrpSpPr>
        <p:cNvPr id="1" name=""/>
        <p:cNvGrpSpPr/>
        <p:nvPr/>
      </p:nvGrpSpPr>
      <p:grpSpPr>
        <a:xfrm>
          <a:off x="0" y="0"/>
          <a:ext cx="0" cy="0"/>
          <a:chOff x="0" y="0"/>
          <a:chExt cx="0" cy="0"/>
        </a:xfrm>
      </p:grpSpPr>
      <p:sp>
        <p:nvSpPr>
          <p:cNvPr id="11" name="Shape 11"/>
          <p:cNvSpPr>
            <a:spLocks noGrp="1"/>
          </p:cNvSpPr>
          <p:nvPr>
            <p:ph type="body" sz="quarter" idx="1"/>
          </p:nvPr>
        </p:nvSpPr>
        <p:spPr>
          <a:xfrm>
            <a:off x="3119738" y="173736"/>
            <a:ext cx="2834641" cy="1600201"/>
          </a:xfrm>
          <a:prstGeom prst="rect">
            <a:avLst/>
          </a:prstGeom>
        </p:spPr>
        <p:txBody>
          <a:bodyPr>
            <a:normAutofit/>
          </a:bodyPr>
          <a:lstStyle>
            <a:lvl1pPr>
              <a:spcBef>
                <a:spcPts val="0"/>
              </a:spcBef>
            </a:lvl1pPr>
            <a:lvl2pPr marL="0" indent="457200">
              <a:spcBef>
                <a:spcPts val="0"/>
              </a:spcBef>
              <a:buSzTx/>
              <a:buNone/>
            </a:lvl2pPr>
            <a:lvl3pPr marL="0" indent="914400">
              <a:spcBef>
                <a:spcPts val="0"/>
              </a:spcBef>
              <a:buSzTx/>
              <a:buNone/>
            </a:lvl3pPr>
            <a:lvl4pPr marL="0" indent="1371600">
              <a:spcBef>
                <a:spcPts val="0"/>
              </a:spcBef>
              <a:buSzTx/>
              <a:buNone/>
            </a:lvl4pPr>
            <a:lvl5pPr marL="0" indent="1828800">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2" name="Shape 12"/>
          <p:cNvSpPr>
            <a:spLocks noGrp="1"/>
          </p:cNvSpPr>
          <p:nvPr>
            <p:ph type="sldNum" sz="quarter" idx="2"/>
          </p:nvPr>
        </p:nvSpPr>
        <p:spPr>
          <a:xfrm>
            <a:off x="228600" y="4783327"/>
            <a:ext cx="127000" cy="127001"/>
          </a:xfrm>
          <a:prstGeom prst="rect">
            <a:avLst/>
          </a:prstGeom>
        </p:spPr>
        <p:txBody>
          <a:bodyPr/>
          <a:lstStyle/>
          <a:p>
            <a:fld id="{86CB4B4D-7CA3-9044-876B-883B54F8677D}" type="slidenum">
              <a:t>‹#›</a:t>
            </a:fld>
            <a:endParaRPr/>
          </a:p>
        </p:txBody>
      </p:sp>
      <p:sp>
        <p:nvSpPr>
          <p:cNvPr id="54" name="Shape 54"/>
          <p:cNvSpPr>
            <a:spLocks noGrp="1"/>
          </p:cNvSpPr>
          <p:nvPr>
            <p:ph type="title"/>
          </p:nvPr>
        </p:nvSpPr>
        <p:spPr>
          <a:xfrm>
            <a:off x="228600" y="173736"/>
            <a:ext cx="2834640" cy="1600201"/>
          </a:xfrm>
          <a:prstGeom prst="rect">
            <a:avLst/>
          </a:prstGeom>
        </p:spPr>
        <p:txBody>
          <a:bodyPr/>
          <a:lstStyle>
            <a:lvl1pPr>
              <a:lnSpc>
                <a:spcPct val="100000"/>
              </a:lnSpc>
              <a:defRPr sz="2000">
                <a:solidFill>
                  <a:srgbClr val="E0E0E0"/>
                </a:solidFill>
              </a:defRPr>
            </a:lvl1pPr>
          </a:lstStyle>
          <a:p>
            <a:r>
              <a:t>Title Text</a:t>
            </a:r>
          </a:p>
        </p:txBody>
      </p:sp>
    </p:spTree>
    <p:extLst>
      <p:ext uri="{BB962C8B-B14F-4D97-AF65-F5344CB8AC3E}">
        <p14:creationId xmlns:p14="http://schemas.microsoft.com/office/powerpoint/2010/main" val="1792041117"/>
      </p:ext>
    </p:extLst>
  </p:cSld>
  <p:clrMapOvr>
    <a:masterClrMapping/>
  </p:clrMapOvr>
  <p:transition xmlns:p14="http://schemas.microsoft.com/office/powerpoint/2010/mai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Title (above) + content (1-column)">
    <p:spTree>
      <p:nvGrpSpPr>
        <p:cNvPr id="1" name=""/>
        <p:cNvGrpSpPr/>
        <p:nvPr/>
      </p:nvGrpSpPr>
      <p:grpSpPr>
        <a:xfrm>
          <a:off x="0" y="0"/>
          <a:ext cx="0" cy="0"/>
          <a:chOff x="0" y="0"/>
          <a:chExt cx="0" cy="0"/>
        </a:xfrm>
      </p:grpSpPr>
      <p:sp>
        <p:nvSpPr>
          <p:cNvPr id="70" name="Shape 70"/>
          <p:cNvSpPr>
            <a:spLocks noGrp="1"/>
          </p:cNvSpPr>
          <p:nvPr>
            <p:ph type="body" idx="1"/>
          </p:nvPr>
        </p:nvSpPr>
        <p:spPr>
          <a:xfrm>
            <a:off x="228600" y="1095309"/>
            <a:ext cx="8541385" cy="3241994"/>
          </a:xfrm>
          <a:prstGeom prst="rect">
            <a:avLst/>
          </a:prstGeom>
        </p:spPr>
        <p:txBody>
          <a:bodyPr>
            <a:normAutofit/>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
        <p:nvSpPr>
          <p:cNvPr id="72" name="Shape 72"/>
          <p:cNvSpPr>
            <a:spLocks noGrp="1"/>
          </p:cNvSpPr>
          <p:nvPr>
            <p:ph type="title"/>
          </p:nvPr>
        </p:nvSpPr>
        <p:spPr>
          <a:xfrm>
            <a:off x="228600" y="173736"/>
            <a:ext cx="4474777" cy="914401"/>
          </a:xfrm>
          <a:prstGeom prst="rect">
            <a:avLst/>
          </a:prstGeom>
        </p:spPr>
        <p:txBody>
          <a:bodyPr/>
          <a:lstStyle>
            <a:lvl1pPr>
              <a:lnSpc>
                <a:spcPct val="100000"/>
              </a:lnSpc>
              <a:defRPr sz="2000"/>
            </a:lvl1pPr>
          </a:lstStyle>
          <a:p>
            <a:r>
              <a:t>Title Text</a:t>
            </a:r>
          </a:p>
        </p:txBody>
      </p:sp>
    </p:spTree>
    <p:extLst>
      <p:ext uri="{BB962C8B-B14F-4D97-AF65-F5344CB8AC3E}">
        <p14:creationId xmlns:p14="http://schemas.microsoft.com/office/powerpoint/2010/main" val="376904244"/>
      </p:ext>
    </p:extLst>
  </p:cSld>
  <p:clrMapOvr>
    <a:masterClrMapping/>
  </p:clrMapOvr>
  <p:transition xmlns:p14="http://schemas.microsoft.com/office/powerpoint/2010/mai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bove) + content (4-columns)">
    <p:spTree>
      <p:nvGrpSpPr>
        <p:cNvPr id="1" name=""/>
        <p:cNvGrpSpPr/>
        <p:nvPr/>
      </p:nvGrpSpPr>
      <p:grpSpPr>
        <a:xfrm>
          <a:off x="0" y="0"/>
          <a:ext cx="0" cy="0"/>
          <a:chOff x="0" y="0"/>
          <a:chExt cx="0" cy="0"/>
        </a:xfrm>
      </p:grpSpPr>
      <p:sp>
        <p:nvSpPr>
          <p:cNvPr id="100" name="Shape 100"/>
          <p:cNvSpPr>
            <a:spLocks noGrp="1"/>
          </p:cNvSpPr>
          <p:nvPr>
            <p:ph type="body" sz="quarter" idx="1"/>
          </p:nvPr>
        </p:nvSpPr>
        <p:spPr>
          <a:xfrm>
            <a:off x="228600" y="1097280"/>
            <a:ext cx="2103121" cy="3241993"/>
          </a:xfrm>
          <a:prstGeom prst="rect">
            <a:avLst/>
          </a:prstGeom>
        </p:spPr>
        <p:txBody>
          <a:bodyPr>
            <a:normAutofit/>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02" name="Shape 102"/>
          <p:cNvSpPr>
            <a:spLocks noGrp="1"/>
          </p:cNvSpPr>
          <p:nvPr>
            <p:ph type="title"/>
          </p:nvPr>
        </p:nvSpPr>
        <p:spPr>
          <a:xfrm>
            <a:off x="228600" y="173736"/>
            <a:ext cx="4474777" cy="914401"/>
          </a:xfrm>
          <a:prstGeom prst="rect">
            <a:avLst/>
          </a:prstGeom>
        </p:spPr>
        <p:txBody>
          <a:bodyPr/>
          <a:lstStyle>
            <a:lvl1pPr>
              <a:lnSpc>
                <a:spcPct val="100000"/>
              </a:lnSpc>
              <a:defRPr sz="2000"/>
            </a:lvl1pPr>
          </a:lstStyle>
          <a:p>
            <a:r>
              <a:t>Title Text</a:t>
            </a:r>
          </a:p>
        </p:txBody>
      </p:sp>
      <p:sp>
        <p:nvSpPr>
          <p:cNvPr id="103" name="Shape 103"/>
          <p:cNvSpPr>
            <a:spLocks noGrp="1"/>
          </p:cNvSpPr>
          <p:nvPr>
            <p:ph type="body" sz="quarter" idx="13"/>
          </p:nvPr>
        </p:nvSpPr>
        <p:spPr>
          <a:xfrm>
            <a:off x="2395220" y="1097280"/>
            <a:ext cx="2103121" cy="3241993"/>
          </a:xfrm>
          <a:prstGeom prst="rect">
            <a:avLst/>
          </a:prstGeom>
        </p:spPr>
        <p:txBody>
          <a:bodyPr>
            <a:normAutofit/>
          </a:bodyPr>
          <a:lstStyle>
            <a:lvl1pPr defTabSz="416052">
              <a:spcBef>
                <a:spcPts val="1300"/>
              </a:spcBef>
              <a:defRPr sz="1820">
                <a:solidFill>
                  <a:srgbClr val="FFFFFF"/>
                </a:solidFill>
              </a:defRPr>
            </a:lvl1pPr>
            <a:lvl2pPr marL="157464" indent="-157464" defTabSz="416052">
              <a:spcBef>
                <a:spcPts val="1300"/>
              </a:spcBef>
              <a:defRPr sz="1820">
                <a:solidFill>
                  <a:srgbClr val="FFFFFF"/>
                </a:solidFill>
              </a:defRPr>
            </a:lvl2pPr>
            <a:lvl3pPr marL="361156" indent="-157464" defTabSz="416052">
              <a:spcBef>
                <a:spcPts val="1300"/>
              </a:spcBef>
              <a:defRPr sz="1820">
                <a:solidFill>
                  <a:srgbClr val="FFFFFF"/>
                </a:solidFill>
              </a:defRPr>
            </a:lvl3pPr>
            <a:lvl4pPr marL="569182" indent="-153130" defTabSz="416052">
              <a:spcBef>
                <a:spcPts val="1300"/>
              </a:spcBef>
              <a:defRPr sz="1820">
                <a:solidFill>
                  <a:srgbClr val="FFFFFF"/>
                </a:solidFill>
              </a:defRPr>
            </a:lvl4pPr>
            <a:lvl5pPr marL="730980" indent="-157464" defTabSz="416052">
              <a:spcBef>
                <a:spcPts val="1300"/>
              </a:spcBef>
              <a:defRPr sz="182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4" name="Shape 104"/>
          <p:cNvSpPr>
            <a:spLocks noGrp="1"/>
          </p:cNvSpPr>
          <p:nvPr>
            <p:ph type="body" sz="quarter" idx="14"/>
          </p:nvPr>
        </p:nvSpPr>
        <p:spPr>
          <a:xfrm>
            <a:off x="6753860" y="1097280"/>
            <a:ext cx="2103121" cy="3241993"/>
          </a:xfrm>
          <a:prstGeom prst="rect">
            <a:avLst/>
          </a:prstGeom>
        </p:spPr>
        <p:txBody>
          <a:bodyPr>
            <a:normAutofit/>
          </a:bodyPr>
          <a:lstStyle>
            <a:lvl1pPr defTabSz="416052">
              <a:spcBef>
                <a:spcPts val="1300"/>
              </a:spcBef>
              <a:defRPr sz="1820">
                <a:solidFill>
                  <a:srgbClr val="FFFFFF"/>
                </a:solidFill>
              </a:defRPr>
            </a:lvl1pPr>
            <a:lvl2pPr marL="157464" indent="-157464" defTabSz="416052">
              <a:spcBef>
                <a:spcPts val="1300"/>
              </a:spcBef>
              <a:defRPr sz="1820">
                <a:solidFill>
                  <a:srgbClr val="FFFFFF"/>
                </a:solidFill>
              </a:defRPr>
            </a:lvl2pPr>
            <a:lvl3pPr marL="361156" indent="-157464" defTabSz="416052">
              <a:spcBef>
                <a:spcPts val="1300"/>
              </a:spcBef>
              <a:defRPr sz="1820">
                <a:solidFill>
                  <a:srgbClr val="FFFFFF"/>
                </a:solidFill>
              </a:defRPr>
            </a:lvl3pPr>
            <a:lvl4pPr marL="569182" indent="-153130" defTabSz="416052">
              <a:spcBef>
                <a:spcPts val="1300"/>
              </a:spcBef>
              <a:defRPr sz="1820">
                <a:solidFill>
                  <a:srgbClr val="FFFFFF"/>
                </a:solidFill>
              </a:defRPr>
            </a:lvl4pPr>
            <a:lvl5pPr marL="730980" indent="-157464" defTabSz="416052">
              <a:spcBef>
                <a:spcPts val="1300"/>
              </a:spcBef>
              <a:defRPr sz="182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5" name="Shape 105"/>
          <p:cNvSpPr>
            <a:spLocks noGrp="1"/>
          </p:cNvSpPr>
          <p:nvPr>
            <p:ph type="body" sz="quarter" idx="15"/>
          </p:nvPr>
        </p:nvSpPr>
        <p:spPr>
          <a:xfrm>
            <a:off x="4574540" y="1097280"/>
            <a:ext cx="2103121" cy="3241993"/>
          </a:xfrm>
          <a:prstGeom prst="rect">
            <a:avLst/>
          </a:prstGeom>
        </p:spPr>
        <p:txBody>
          <a:bodyPr>
            <a:normAutofit/>
          </a:bodyPr>
          <a:lstStyle>
            <a:lvl1pPr defTabSz="416052">
              <a:spcBef>
                <a:spcPts val="1300"/>
              </a:spcBef>
              <a:defRPr sz="1820">
                <a:solidFill>
                  <a:srgbClr val="FFFFFF"/>
                </a:solidFill>
              </a:defRPr>
            </a:lvl1pPr>
            <a:lvl2pPr marL="157464" indent="-157464" defTabSz="416052">
              <a:spcBef>
                <a:spcPts val="1300"/>
              </a:spcBef>
              <a:defRPr sz="1820">
                <a:solidFill>
                  <a:srgbClr val="FFFFFF"/>
                </a:solidFill>
              </a:defRPr>
            </a:lvl2pPr>
            <a:lvl3pPr marL="361156" indent="-157464" defTabSz="416052">
              <a:spcBef>
                <a:spcPts val="1300"/>
              </a:spcBef>
              <a:defRPr sz="1820">
                <a:solidFill>
                  <a:srgbClr val="FFFFFF"/>
                </a:solidFill>
              </a:defRPr>
            </a:lvl3pPr>
            <a:lvl4pPr marL="569182" indent="-153130" defTabSz="416052">
              <a:spcBef>
                <a:spcPts val="1300"/>
              </a:spcBef>
              <a:defRPr sz="1820">
                <a:solidFill>
                  <a:srgbClr val="FFFFFF"/>
                </a:solidFill>
              </a:defRPr>
            </a:lvl4pPr>
            <a:lvl5pPr marL="730980" indent="-157464" defTabSz="416052">
              <a:spcBef>
                <a:spcPts val="1300"/>
              </a:spcBef>
              <a:defRPr sz="182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700353905"/>
      </p:ext>
    </p:extLst>
  </p:cSld>
  <p:clrMapOvr>
    <a:masterClrMapping/>
  </p:clrMapOvr>
  <p:transition xmlns:p14="http://schemas.microsoft.com/office/powerpoint/2010/main" spd="med"/>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smtClean="0"/>
              <a:t>Group Name / DOC ID / Month XX, 2017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smtClean="0"/>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timing>
    <p:tnLst>
      <p:par>
        <p:cTn xmlns:p14="http://schemas.microsoft.com/office/powerpoint/2010/mai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timing>
    <p:tnLst>
      <p:par>
        <p:cTn xmlns:p14="http://schemas.microsoft.com/office/powerpoint/2010/mai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081047"/>
      </p:ext>
    </p:extLst>
  </p:cSld>
  <p:clrMapOvr>
    <a:masterClrMapping/>
  </p:clrMapOvr>
  <p:timing>
    <p:tnLst>
      <p:par>
        <p:cTn xmlns:p14="http://schemas.microsoft.com/office/powerpoint/2010/mai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736829307"/>
      </p:ext>
    </p:extLst>
  </p:cSld>
  <p:clrMapOvr>
    <a:masterClrMapping/>
  </p:clrMapOvr>
  <p:timing>
    <p:tnLst>
      <p:par>
        <p:cTn xmlns:p14="http://schemas.microsoft.com/office/powerpoint/2010/mai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smtClean="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smtClean="0"/>
              <a:t>Drag picture to placeholder or click icon to add</a:t>
            </a:r>
            <a:endParaRPr lang="en-US"/>
          </a:p>
        </p:txBody>
      </p:sp>
    </p:spTree>
    <p:extLst>
      <p:ext uri="{BB962C8B-B14F-4D97-AF65-F5344CB8AC3E}">
        <p14:creationId xmlns:p14="http://schemas.microsoft.com/office/powerpoint/2010/main" val="14494907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491475018"/>
      </p:ext>
    </p:extLst>
  </p:cSld>
  <p:clrMapOvr>
    <a:masterClrMapping/>
  </p:clrMapOvr>
  <p:timing>
    <p:tnLst>
      <p:par>
        <p:cTn xmlns:p14="http://schemas.microsoft.com/office/powerpoint/2010/mai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912698248"/>
      </p:ext>
    </p:extLst>
  </p:cSld>
  <p:clrMapOvr>
    <a:masterClrMapping/>
  </p:clrMapOvr>
  <p:timing>
    <p:tnLst>
      <p:par>
        <p:cTn xmlns:p14="http://schemas.microsoft.com/office/powerpoint/2010/mai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243763615"/>
      </p:ext>
    </p:extLst>
  </p:cSld>
  <p:clrMapOvr>
    <a:masterClrMapping/>
  </p:clrMapOvr>
  <p:timing>
    <p:tnLst>
      <p:par>
        <p:cTn xmlns:p14="http://schemas.microsoft.com/office/powerpoint/2010/mai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1683762476"/>
      </p:ext>
    </p:extLst>
  </p:cSld>
  <p:clrMapOvr>
    <a:masterClrMapping/>
  </p:clrMapOvr>
  <p:timing>
    <p:tnLst>
      <p:par>
        <p:cTn xmlns:p14="http://schemas.microsoft.com/office/powerpoint/2010/mai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917613"/>
      </p:ext>
    </p:extLst>
  </p:cSld>
  <p:clrMapOvr>
    <a:masterClrMapping/>
  </p:clrMapOvr>
  <p:timing>
    <p:tnLst>
      <p:par>
        <p:cTn xmlns:p14="http://schemas.microsoft.com/office/powerpoint/2010/mai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28584547"/>
      </p:ext>
    </p:extLst>
  </p:cSld>
  <p:clrMapOvr>
    <a:masterClrMapping/>
  </p:clrMapOvr>
  <p:timing>
    <p:tnLst>
      <p:par>
        <p:cTn xmlns:p14="http://schemas.microsoft.com/office/powerpoint/2010/mai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smtClean="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09212"/>
      </p:ext>
    </p:extLst>
  </p:cSld>
  <p:clrMapOvr>
    <a:masterClrMapping/>
  </p:clrMapOvr>
  <p:timing>
    <p:tnLst>
      <p:par>
        <p:cTn xmlns:p14="http://schemas.microsoft.com/office/powerpoint/2010/mai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0205201"/>
      </p:ext>
    </p:extLst>
  </p:cSld>
  <p:clrMapOvr>
    <a:masterClrMapping/>
  </p:clrMapOvr>
  <p:timing>
    <p:tnLst>
      <p:par>
        <p:cTn xmlns:p14="http://schemas.microsoft.com/office/powerpoint/2010/mai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411480"/>
            <a:ext cx="4114800" cy="64008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1101826"/>
      </p:ext>
    </p:extLst>
  </p:cSld>
  <p:clrMapOvr>
    <a:masterClrMapping/>
  </p:clrMapOvr>
  <p:timing>
    <p:tnLst>
      <p:par>
        <p:cTn xmlns:p14="http://schemas.microsoft.com/office/powerpoint/2010/mai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64008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4872605"/>
      </p:ext>
    </p:extLst>
  </p:cSld>
  <p:clrMapOvr>
    <a:masterClrMapping/>
  </p:clrMapOvr>
  <p:timing>
    <p:tnLst>
      <p:par>
        <p:cTn xmlns:p14="http://schemas.microsoft.com/office/powerpoint/2010/mai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030447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Group Name / DOC ID / Month XX, 2017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8521164"/>
      </p:ext>
    </p:extLst>
  </p:cSld>
  <p:clrMapOvr>
    <a:masterClrMapping/>
  </p:clrMapOvr>
  <p:timing>
    <p:tnLst>
      <p:par>
        <p:cTn xmlns:p14="http://schemas.microsoft.com/office/powerpoint/2010/mai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smtClean="0"/>
              <a:t>Click to edit Master text styles</a:t>
            </a:r>
          </a:p>
        </p:txBody>
      </p:sp>
    </p:spTree>
    <p:extLst>
      <p:ext uri="{BB962C8B-B14F-4D97-AF65-F5344CB8AC3E}">
        <p14:creationId xmlns:p14="http://schemas.microsoft.com/office/powerpoint/2010/main" val="1166598336"/>
      </p:ext>
    </p:extLst>
  </p:cSld>
  <p:clrMapOvr>
    <a:masterClrMapping/>
  </p:clrMapOvr>
  <p:timing>
    <p:tnLst>
      <p:par>
        <p:cTn xmlns:p14="http://schemas.microsoft.com/office/powerpoint/2010/mai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492536042"/>
      </p:ext>
    </p:extLst>
  </p:cSld>
  <p:clrMapOvr>
    <a:masterClrMapping/>
  </p:clrMapOvr>
  <p:timing>
    <p:tnLst>
      <p:par>
        <p:cTn xmlns:p14="http://schemas.microsoft.com/office/powerpoint/2010/mai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651282356"/>
      </p:ext>
    </p:extLst>
  </p:cSld>
  <p:clrMapOvr>
    <a:masterClrMapping/>
  </p:clrMapOvr>
  <p:timing>
    <p:tnLst>
      <p:par>
        <p:cTn xmlns:p14="http://schemas.microsoft.com/office/powerpoint/2010/mai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Tree>
    <p:extLst>
      <p:ext uri="{BB962C8B-B14F-4D97-AF65-F5344CB8AC3E}">
        <p14:creationId xmlns:p14="http://schemas.microsoft.com/office/powerpoint/2010/main" val="1171387111"/>
      </p:ext>
    </p:extLst>
  </p:cSld>
  <p:clrMapOvr>
    <a:masterClrMapping/>
  </p:clrMapOvr>
  <p:timing>
    <p:tnLst>
      <p:par>
        <p:cTn xmlns:p14="http://schemas.microsoft.com/office/powerpoint/2010/mai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smtClean="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Tree>
    <p:extLst>
      <p:ext uri="{BB962C8B-B14F-4D97-AF65-F5344CB8AC3E}">
        <p14:creationId xmlns:p14="http://schemas.microsoft.com/office/powerpoint/2010/main" val="1520582528"/>
      </p:ext>
    </p:extLst>
  </p:cSld>
  <p:clrMapOvr>
    <a:masterClrMapping/>
  </p:clrMapOvr>
  <p:timing>
    <p:tnLst>
      <p:par>
        <p:cTn xmlns:p14="http://schemas.microsoft.com/office/powerpoint/2010/mai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smtClean="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timing>
    <p:tnLst>
      <p:par>
        <p:cTn xmlns:p14="http://schemas.microsoft.com/office/powerpoint/2010/mai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smtClean="0"/>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timing>
    <p:tnLst>
      <p:par>
        <p:cTn xmlns:p14="http://schemas.microsoft.com/office/powerpoint/2010/mai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smtClean="0"/>
              <a:t>Group Name / DOC ID / Month XX, 2017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timing>
    <p:tnLst>
      <p:par>
        <p:cTn xmlns:p14="http://schemas.microsoft.com/office/powerpoint/2010/mai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45367505"/>
      </p:ext>
    </p:extLst>
  </p:cSld>
  <p:clrMapOvr>
    <a:masterClrMapping/>
  </p:clrMapOvr>
  <p:timing>
    <p:tnLst>
      <p:par>
        <p:cTn xmlns:p14="http://schemas.microsoft.com/office/powerpoint/2010/mai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smtClean="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50274989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6.xml"/><Relationship Id="rId21" Type="http://schemas.openxmlformats.org/officeDocument/2006/relationships/slideLayout" Target="../slideLayouts/slideLayout57.xml"/><Relationship Id="rId22" Type="http://schemas.openxmlformats.org/officeDocument/2006/relationships/slideLayout" Target="../slideLayouts/slideLayout58.xml"/><Relationship Id="rId23" Type="http://schemas.openxmlformats.org/officeDocument/2006/relationships/slideLayout" Target="../slideLayouts/slideLayout59.xml"/><Relationship Id="rId24" Type="http://schemas.openxmlformats.org/officeDocument/2006/relationships/slideLayout" Target="../slideLayouts/slideLayout60.xml"/><Relationship Id="rId25" Type="http://schemas.openxmlformats.org/officeDocument/2006/relationships/slideLayout" Target="../slideLayouts/slideLayout61.xml"/><Relationship Id="rId26" Type="http://schemas.openxmlformats.org/officeDocument/2006/relationships/slideLayout" Target="../slideLayouts/slideLayout62.xml"/><Relationship Id="rId27" Type="http://schemas.openxmlformats.org/officeDocument/2006/relationships/slideLayout" Target="../slideLayouts/slideLayout63.xml"/><Relationship Id="rId28" Type="http://schemas.openxmlformats.org/officeDocument/2006/relationships/slideLayout" Target="../slideLayouts/slideLayout64.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30" Type="http://schemas.openxmlformats.org/officeDocument/2006/relationships/slideLayout" Target="../slideLayouts/slideLayout66.xml"/><Relationship Id="rId31" Type="http://schemas.openxmlformats.org/officeDocument/2006/relationships/slideLayout" Target="../slideLayouts/slideLayout67.xml"/><Relationship Id="rId32" Type="http://schemas.openxmlformats.org/officeDocument/2006/relationships/slideLayout" Target="../slideLayouts/slideLayout68.xml"/><Relationship Id="rId9" Type="http://schemas.openxmlformats.org/officeDocument/2006/relationships/slideLayout" Target="../slideLayouts/slideLayout45.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33" Type="http://schemas.openxmlformats.org/officeDocument/2006/relationships/slideLayout" Target="../slideLayouts/slideLayout69.xml"/><Relationship Id="rId34" Type="http://schemas.openxmlformats.org/officeDocument/2006/relationships/slideLayout" Target="../slideLayouts/slideLayout70.xml"/><Relationship Id="rId35" Type="http://schemas.openxmlformats.org/officeDocument/2006/relationships/slideLayout" Target="../slideLayouts/slideLayout71.xml"/><Relationship Id="rId36" Type="http://schemas.openxmlformats.org/officeDocument/2006/relationships/slideLayout" Target="../slideLayouts/slideLayout72.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slideLayout" Target="../slideLayouts/slideLayout49.xml"/><Relationship Id="rId14" Type="http://schemas.openxmlformats.org/officeDocument/2006/relationships/slideLayout" Target="../slideLayouts/slideLayout50.xml"/><Relationship Id="rId15" Type="http://schemas.openxmlformats.org/officeDocument/2006/relationships/slideLayout" Target="../slideLayouts/slideLayout51.xml"/><Relationship Id="rId16" Type="http://schemas.openxmlformats.org/officeDocument/2006/relationships/slideLayout" Target="../slideLayouts/slideLayout52.xml"/><Relationship Id="rId17" Type="http://schemas.openxmlformats.org/officeDocument/2006/relationships/slideLayout" Target="../slideLayouts/slideLayout53.xml"/><Relationship Id="rId18" Type="http://schemas.openxmlformats.org/officeDocument/2006/relationships/slideLayout" Target="../slideLayouts/slideLayout54.xml"/><Relationship Id="rId19" Type="http://schemas.openxmlformats.org/officeDocument/2006/relationships/slideLayout" Target="../slideLayouts/slideLayout55.xml"/><Relationship Id="rId37" Type="http://schemas.openxmlformats.org/officeDocument/2006/relationships/slideLayout" Target="../slideLayouts/slideLayout73.xml"/><Relationship Id="rId38" Type="http://schemas.openxmlformats.org/officeDocument/2006/relationships/slideLayout" Target="../slideLayouts/slideLayout74.xml"/><Relationship Id="rId3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slideLayout" Target="../slideLayouts/slideLayout98.xml"/><Relationship Id="rId25" Type="http://schemas.openxmlformats.org/officeDocument/2006/relationships/slideLayout" Target="../slideLayouts/slideLayout99.xml"/><Relationship Id="rId26" Type="http://schemas.openxmlformats.org/officeDocument/2006/relationships/slideLayout" Target="../slideLayouts/slideLayout100.xml"/><Relationship Id="rId27" Type="http://schemas.openxmlformats.org/officeDocument/2006/relationships/slideLayout" Target="../slideLayouts/slideLayout101.xml"/><Relationship Id="rId28" Type="http://schemas.openxmlformats.org/officeDocument/2006/relationships/slideLayout" Target="../slideLayouts/slideLayout102.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30" Type="http://schemas.openxmlformats.org/officeDocument/2006/relationships/slideLayout" Target="../slideLayouts/slideLayout104.xml"/><Relationship Id="rId31" Type="http://schemas.openxmlformats.org/officeDocument/2006/relationships/slideLayout" Target="../slideLayouts/slideLayout105.xml"/><Relationship Id="rId32" Type="http://schemas.openxmlformats.org/officeDocument/2006/relationships/slideLayout" Target="../slideLayouts/slideLayout106.xml"/><Relationship Id="rId9" Type="http://schemas.openxmlformats.org/officeDocument/2006/relationships/slideLayout" Target="../slideLayouts/slideLayout83.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33" Type="http://schemas.openxmlformats.org/officeDocument/2006/relationships/slideLayout" Target="../slideLayouts/slideLayout107.xml"/><Relationship Id="rId34" Type="http://schemas.openxmlformats.org/officeDocument/2006/relationships/slideLayout" Target="../slideLayouts/slideLayout108.xml"/><Relationship Id="rId35" Type="http://schemas.openxmlformats.org/officeDocument/2006/relationships/slideLayout" Target="../slideLayouts/slideLayout109.xml"/><Relationship Id="rId36" Type="http://schemas.openxmlformats.org/officeDocument/2006/relationships/theme" Target="../theme/theme3.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29.xml"/><Relationship Id="rId21" Type="http://schemas.openxmlformats.org/officeDocument/2006/relationships/slideLayout" Target="../slideLayouts/slideLayout130.xml"/><Relationship Id="rId22" Type="http://schemas.openxmlformats.org/officeDocument/2006/relationships/slideLayout" Target="../slideLayouts/slideLayout131.xml"/><Relationship Id="rId23" Type="http://schemas.openxmlformats.org/officeDocument/2006/relationships/slideLayout" Target="../slideLayouts/slideLayout132.xml"/><Relationship Id="rId24" Type="http://schemas.openxmlformats.org/officeDocument/2006/relationships/slideLayout" Target="../slideLayouts/slideLayout133.xml"/><Relationship Id="rId25" Type="http://schemas.openxmlformats.org/officeDocument/2006/relationships/slideLayout" Target="../slideLayouts/slideLayout134.xml"/><Relationship Id="rId26" Type="http://schemas.openxmlformats.org/officeDocument/2006/relationships/slideLayout" Target="../slideLayouts/slideLayout135.xml"/><Relationship Id="rId27" Type="http://schemas.openxmlformats.org/officeDocument/2006/relationships/slideLayout" Target="../slideLayouts/slideLayout136.xml"/><Relationship Id="rId28" Type="http://schemas.openxmlformats.org/officeDocument/2006/relationships/slideLayout" Target="../slideLayouts/slideLayout137.xml"/><Relationship Id="rId29" Type="http://schemas.openxmlformats.org/officeDocument/2006/relationships/slideLayout" Target="../slideLayouts/slideLayout138.xml"/><Relationship Id="rId1" Type="http://schemas.openxmlformats.org/officeDocument/2006/relationships/slideLayout" Target="../slideLayouts/slideLayout110.xml"/><Relationship Id="rId2" Type="http://schemas.openxmlformats.org/officeDocument/2006/relationships/slideLayout" Target="../slideLayouts/slideLayout111.xml"/><Relationship Id="rId3" Type="http://schemas.openxmlformats.org/officeDocument/2006/relationships/slideLayout" Target="../slideLayouts/slideLayout112.xml"/><Relationship Id="rId4" Type="http://schemas.openxmlformats.org/officeDocument/2006/relationships/slideLayout" Target="../slideLayouts/slideLayout113.xml"/><Relationship Id="rId5" Type="http://schemas.openxmlformats.org/officeDocument/2006/relationships/slideLayout" Target="../slideLayouts/slideLayout114.xml"/><Relationship Id="rId30" Type="http://schemas.openxmlformats.org/officeDocument/2006/relationships/slideLayout" Target="../slideLayouts/slideLayout139.xml"/><Relationship Id="rId31" Type="http://schemas.openxmlformats.org/officeDocument/2006/relationships/slideLayout" Target="../slideLayouts/slideLayout140.xml"/><Relationship Id="rId32" Type="http://schemas.openxmlformats.org/officeDocument/2006/relationships/slideLayout" Target="../slideLayouts/slideLayout141.xml"/><Relationship Id="rId9" Type="http://schemas.openxmlformats.org/officeDocument/2006/relationships/slideLayout" Target="../slideLayouts/slideLayout118.xml"/><Relationship Id="rId6" Type="http://schemas.openxmlformats.org/officeDocument/2006/relationships/slideLayout" Target="../slideLayouts/slideLayout115.xml"/><Relationship Id="rId7" Type="http://schemas.openxmlformats.org/officeDocument/2006/relationships/slideLayout" Target="../slideLayouts/slideLayout116.xml"/><Relationship Id="rId8" Type="http://schemas.openxmlformats.org/officeDocument/2006/relationships/slideLayout" Target="../slideLayouts/slideLayout117.xml"/><Relationship Id="rId33" Type="http://schemas.openxmlformats.org/officeDocument/2006/relationships/slideLayout" Target="../slideLayouts/slideLayout142.xml"/><Relationship Id="rId34" Type="http://schemas.openxmlformats.org/officeDocument/2006/relationships/slideLayout" Target="../slideLayouts/slideLayout143.xml"/><Relationship Id="rId35" Type="http://schemas.openxmlformats.org/officeDocument/2006/relationships/slideLayout" Target="../slideLayouts/slideLayout144.xml"/><Relationship Id="rId36" Type="http://schemas.openxmlformats.org/officeDocument/2006/relationships/theme" Target="../theme/theme4.xml"/><Relationship Id="rId10" Type="http://schemas.openxmlformats.org/officeDocument/2006/relationships/slideLayout" Target="../slideLayouts/slideLayout119.xml"/><Relationship Id="rId11" Type="http://schemas.openxmlformats.org/officeDocument/2006/relationships/slideLayout" Target="../slideLayouts/slideLayout120.xml"/><Relationship Id="rId12" Type="http://schemas.openxmlformats.org/officeDocument/2006/relationships/slideLayout" Target="../slideLayouts/slideLayout121.xml"/><Relationship Id="rId13" Type="http://schemas.openxmlformats.org/officeDocument/2006/relationships/slideLayout" Target="../slideLayouts/slideLayout122.xml"/><Relationship Id="rId14" Type="http://schemas.openxmlformats.org/officeDocument/2006/relationships/slideLayout" Target="../slideLayouts/slideLayout123.xml"/><Relationship Id="rId15" Type="http://schemas.openxmlformats.org/officeDocument/2006/relationships/slideLayout" Target="../slideLayouts/slideLayout124.xml"/><Relationship Id="rId16" Type="http://schemas.openxmlformats.org/officeDocument/2006/relationships/slideLayout" Target="../slideLayouts/slideLayout125.xml"/><Relationship Id="rId17" Type="http://schemas.openxmlformats.org/officeDocument/2006/relationships/slideLayout" Target="../slideLayouts/slideLayout126.xml"/><Relationship Id="rId18" Type="http://schemas.openxmlformats.org/officeDocument/2006/relationships/slideLayout" Target="../slideLayouts/slideLayout127.xml"/><Relationship Id="rId19"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4101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smtClean="0"/>
              <a:t>Group Name / DOC ID / Month XX, 2017 / © 2017 IBM Corporation</a:t>
            </a:r>
            <a:endParaRPr lang="en-US"/>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 id="2147483827" r:id="rId36"/>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4101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 id="2147483829" r:id="rId36"/>
    <p:sldLayoutId id="2147483830" r:id="rId37"/>
    <p:sldLayoutId id="2147483831" r:id="rId38"/>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4101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4101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smtClean="0"/>
              <a:t>Group Name / DOC ID / Month XX, 2017 / © 2017 IBM Corporation</a:t>
            </a:r>
            <a:endParaRPr lang="en-US"/>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timing>
    <p:tnLst>
      <p:par>
        <p:cTn xmlns:p14="http://schemas.microsoft.com/office/powerpoint/2010/main" id="1" dur="indefinite" restart="never" nodeType="tmRoot"/>
      </p:par>
    </p:tnLst>
  </p:timing>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gateway.watsonplatform.net/assistant/api/v1/workspaces/3b60f77d-2067-41fa-9218-0f4d5a1ac57e/message?version=2018-09-20" TargetMode="External"/><Relationship Id="rId4" Type="http://schemas.openxmlformats.org/officeDocument/2006/relationships/hyperlink" Target="https://gateway.watsonplatform.net/assistant/api/v1/workspaces/3b60f77d-2067-41fa-f4d5a1ac57e/logs?version=2018-09-20" TargetMode="External"/><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www.convertcsv.com/json-to-csv.htm"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23206" b="24129"/>
          <a:stretch/>
        </p:blipFill>
        <p:spPr>
          <a:xfrm>
            <a:off x="4905064" y="1241049"/>
            <a:ext cx="4238936" cy="390245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026" t="37334" r="20973" b="33297"/>
          <a:stretch/>
        </p:blipFill>
        <p:spPr>
          <a:xfrm>
            <a:off x="167640" y="2336800"/>
            <a:ext cx="1112398" cy="3038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80" y="4717629"/>
            <a:ext cx="528320" cy="197778"/>
          </a:xfrm>
          <a:prstGeom prst="rect">
            <a:avLst/>
          </a:prstGeom>
        </p:spPr>
      </p:pic>
    </p:spTree>
    <p:extLst>
      <p:ext uri="{BB962C8B-B14F-4D97-AF65-F5344CB8AC3E}">
        <p14:creationId xmlns:p14="http://schemas.microsoft.com/office/powerpoint/2010/main" val="12831907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object 8"/>
          <p:cNvSpPr txBox="1"/>
          <p:nvPr/>
        </p:nvSpPr>
        <p:spPr>
          <a:xfrm>
            <a:off x="374648" y="1617823"/>
            <a:ext cx="3994737" cy="1553224"/>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FDFEFD"/>
                </a:solidFill>
                <a:latin typeface="IBM Plex Sans" charset="0"/>
                <a:ea typeface="IBM Plex Sans" charset="0"/>
                <a:cs typeface="IBM Plex Sans" charset="0"/>
              </a:rPr>
              <a:t>Determining </a:t>
            </a:r>
            <a:r>
              <a:rPr lang="en-US" sz="3600" spc="4" dirty="0" smtClean="0">
                <a:solidFill>
                  <a:srgbClr val="71D7EA"/>
                </a:solidFill>
                <a:latin typeface="IBM Plex Sans" charset="0"/>
                <a:ea typeface="IBM Plex Sans" charset="0"/>
                <a:cs typeface="IBM Plex Sans" charset="0"/>
              </a:rPr>
              <a:t>Concurrency </a:t>
            </a:r>
            <a:r>
              <a:rPr lang="en-US" sz="3600" spc="4" dirty="0" smtClean="0">
                <a:solidFill>
                  <a:schemeClr val="bg2"/>
                </a:solidFill>
                <a:latin typeface="IBM Plex Sans" charset="0"/>
                <a:ea typeface="IBM Plex Sans" charset="0"/>
                <a:cs typeface="IBM Plex Sans" charset="0"/>
              </a:rPr>
              <a:t>via WA Logs Method</a:t>
            </a:r>
            <a:endParaRPr sz="1000" spc="1" dirty="0">
              <a:solidFill>
                <a:schemeClr val="bg2"/>
              </a:solidFill>
              <a:latin typeface="IBM Plex Sans" charset="0"/>
              <a:ea typeface="IBM Plex Sans" charset="0"/>
              <a:cs typeface="IBM Plex Sans" charset="0"/>
            </a:endParaRPr>
          </a:p>
        </p:txBody>
      </p:sp>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4" name="TextBox 3"/>
          <p:cNvSpPr txBox="1"/>
          <p:nvPr/>
        </p:nvSpPr>
        <p:spPr>
          <a:xfrm>
            <a:off x="4153486" y="1130300"/>
            <a:ext cx="4685716" cy="946413"/>
          </a:xfrm>
          <a:prstGeom prst="rect">
            <a:avLst/>
          </a:prstGeom>
          <a:noFill/>
        </p:spPr>
        <p:txBody>
          <a:bodyPr wrap="square" rtlCol="0">
            <a:spAutoFit/>
          </a:bodyPr>
          <a:lstStyle/>
          <a:p>
            <a:endParaRPr lang="en-US" sz="1400" b="1" dirty="0">
              <a:solidFill>
                <a:srgbClr val="FFFFFF"/>
              </a:solidFill>
            </a:endParaRPr>
          </a:p>
          <a:p>
            <a:endParaRPr lang="en-US" sz="1400" b="1" dirty="0" smtClean="0">
              <a:solidFill>
                <a:srgbClr val="FFFFFF"/>
              </a:solidFill>
            </a:endParaRPr>
          </a:p>
          <a:p>
            <a:endParaRPr lang="en-US" sz="1400" b="1" dirty="0" smtClean="0">
              <a:solidFill>
                <a:srgbClr val="FFFFFF"/>
              </a:solidFill>
            </a:endParaRPr>
          </a:p>
          <a:p>
            <a:endParaRPr lang="en-US" dirty="0"/>
          </a:p>
        </p:txBody>
      </p:sp>
    </p:spTree>
    <p:extLst>
      <p:ext uri="{BB962C8B-B14F-4D97-AF65-F5344CB8AC3E}">
        <p14:creationId xmlns:p14="http://schemas.microsoft.com/office/powerpoint/2010/main" val="32398897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8" name="object 8"/>
          <p:cNvSpPr txBox="1"/>
          <p:nvPr/>
        </p:nvSpPr>
        <p:spPr>
          <a:xfrm>
            <a:off x="772277" y="1993900"/>
            <a:ext cx="30885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FDFEFD"/>
                </a:solidFill>
                <a:latin typeface="IBM Plex Sans" charset="0"/>
                <a:ea typeface="IBM Plex Sans" charset="0"/>
                <a:cs typeface="IBM Plex Sans" charset="0"/>
              </a:rPr>
              <a:t>What is </a:t>
            </a:r>
            <a:r>
              <a:rPr lang="en-US" sz="3600" spc="4" dirty="0" smtClean="0">
                <a:solidFill>
                  <a:srgbClr val="71D7EA"/>
                </a:solidFill>
                <a:latin typeface="IBM Plex Sans" charset="0"/>
                <a:ea typeface="IBM Plex Sans" charset="0"/>
                <a:cs typeface="IBM Plex Sans" charset="0"/>
              </a:rPr>
              <a:t>Concurrency?</a:t>
            </a:r>
            <a:endParaRPr lang="en-US" sz="1000" dirty="0">
              <a:solidFill>
                <a:schemeClr val="bg2"/>
              </a:solidFill>
            </a:endParaRPr>
          </a:p>
          <a:p>
            <a:pPr marR="1905" indent="12700" defTabSz="309562">
              <a:defRPr spc="2">
                <a:solidFill>
                  <a:srgbClr val="000000"/>
                </a:solidFill>
              </a:defRPr>
            </a:pPr>
            <a:endParaRPr sz="1000" spc="1" dirty="0">
              <a:solidFill>
                <a:srgbClr val="71D7EA"/>
              </a:solidFill>
              <a:latin typeface="IBM Plex Sans" charset="0"/>
              <a:ea typeface="IBM Plex Sans" charset="0"/>
              <a:cs typeface="IBM Plex Sans" charset="0"/>
            </a:endParaRPr>
          </a:p>
        </p:txBody>
      </p:sp>
      <p:sp>
        <p:nvSpPr>
          <p:cNvPr id="6" name="Rectangle 5"/>
          <p:cNvSpPr/>
          <p:nvPr/>
        </p:nvSpPr>
        <p:spPr>
          <a:xfrm>
            <a:off x="4178300" y="375523"/>
            <a:ext cx="4572000" cy="2585323"/>
          </a:xfrm>
          <a:prstGeom prst="rect">
            <a:avLst/>
          </a:prstGeom>
        </p:spPr>
        <p:txBody>
          <a:bodyPr>
            <a:spAutoFit/>
          </a:bodyPr>
          <a:lstStyle/>
          <a:p>
            <a:r>
              <a:rPr lang="en-US" dirty="0" smtClean="0">
                <a:solidFill>
                  <a:srgbClr val="FFFFFF"/>
                </a:solidFill>
              </a:rPr>
              <a:t>Concurrency the measurement of simultaneous requests made into a service or resource. Concurrency is typically an important measurement for high volume applications as compute or network capacity can become constraints. </a:t>
            </a:r>
          </a:p>
          <a:p>
            <a:endParaRPr lang="en-US" dirty="0">
              <a:solidFill>
                <a:srgbClr val="FFFFFF"/>
              </a:solidFill>
            </a:endParaRPr>
          </a:p>
          <a:p>
            <a:r>
              <a:rPr lang="en-US" dirty="0" smtClean="0">
                <a:solidFill>
                  <a:srgbClr val="FFFFFF"/>
                </a:solidFill>
              </a:rPr>
              <a:t>Watson services run in containers with access to finite compute resources. Each request that comes into the service is addressed until the container reaches capacity. For customers of Premium Watson services  there is a standard baseline of concurrency offered. Additional concurrency can typically be purchased if the use case requires. </a:t>
            </a:r>
            <a:endParaRPr lang="en-US" dirty="0">
              <a:solidFill>
                <a:srgbClr val="FFFFFF"/>
              </a:solidFill>
            </a:endParaRPr>
          </a:p>
        </p:txBody>
      </p:sp>
      <p:pic>
        <p:nvPicPr>
          <p:cNvPr id="7" name="Picture 6"/>
          <p:cNvPicPr>
            <a:picLocks noChangeAspect="1"/>
          </p:cNvPicPr>
          <p:nvPr/>
        </p:nvPicPr>
        <p:blipFill>
          <a:blip r:embed="rId3"/>
          <a:stretch>
            <a:fillRect/>
          </a:stretch>
        </p:blipFill>
        <p:spPr>
          <a:xfrm>
            <a:off x="5613400" y="2979577"/>
            <a:ext cx="1511300" cy="1511300"/>
          </a:xfrm>
          <a:prstGeom prst="rect">
            <a:avLst/>
          </a:prstGeom>
        </p:spPr>
      </p:pic>
    </p:spTree>
    <p:extLst>
      <p:ext uri="{BB962C8B-B14F-4D97-AF65-F5344CB8AC3E}">
        <p14:creationId xmlns:p14="http://schemas.microsoft.com/office/powerpoint/2010/main" val="26685518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8" name="object 8"/>
          <p:cNvSpPr txBox="1"/>
          <p:nvPr/>
        </p:nvSpPr>
        <p:spPr>
          <a:xfrm>
            <a:off x="772277" y="1625600"/>
            <a:ext cx="30885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FDFEFD"/>
                </a:solidFill>
                <a:latin typeface="IBM Plex Sans" charset="0"/>
                <a:ea typeface="IBM Plex Sans" charset="0"/>
                <a:cs typeface="IBM Plex Sans" charset="0"/>
              </a:rPr>
              <a:t>How is Concurrency </a:t>
            </a:r>
            <a:r>
              <a:rPr lang="en-US" sz="3600" spc="4" dirty="0" smtClean="0">
                <a:solidFill>
                  <a:srgbClr val="71D7EA"/>
                </a:solidFill>
                <a:latin typeface="IBM Plex Sans" charset="0"/>
                <a:ea typeface="IBM Plex Sans" charset="0"/>
                <a:cs typeface="IBM Plex Sans" charset="0"/>
              </a:rPr>
              <a:t>Measured?</a:t>
            </a:r>
            <a:endParaRPr sz="1000" spc="1" dirty="0">
              <a:solidFill>
                <a:srgbClr val="71D7EA"/>
              </a:solidFill>
              <a:latin typeface="IBM Plex Sans" charset="0"/>
              <a:ea typeface="IBM Plex Sans" charset="0"/>
              <a:cs typeface="IBM Plex Sans" charset="0"/>
            </a:endParaRPr>
          </a:p>
        </p:txBody>
      </p:sp>
      <p:sp>
        <p:nvSpPr>
          <p:cNvPr id="6" name="Rectangle 5"/>
          <p:cNvSpPr/>
          <p:nvPr/>
        </p:nvSpPr>
        <p:spPr>
          <a:xfrm>
            <a:off x="4178300" y="119667"/>
            <a:ext cx="4572000" cy="3416320"/>
          </a:xfrm>
          <a:prstGeom prst="rect">
            <a:avLst/>
          </a:prstGeom>
        </p:spPr>
        <p:txBody>
          <a:bodyPr>
            <a:spAutoFit/>
          </a:bodyPr>
          <a:lstStyle/>
          <a:p>
            <a:r>
              <a:rPr lang="en-US" dirty="0" smtClean="0">
                <a:solidFill>
                  <a:srgbClr val="FFFFFF"/>
                </a:solidFill>
              </a:rPr>
              <a:t>Each service may have a unique API unit of measurement. Assistant for example simply measure’s raw “API calls”  regardless of the contents of the request. </a:t>
            </a:r>
            <a:r>
              <a:rPr lang="en-US" dirty="0">
                <a:solidFill>
                  <a:srgbClr val="FFFFFF"/>
                </a:solidFill>
              </a:rPr>
              <a:t> </a:t>
            </a:r>
            <a:r>
              <a:rPr lang="en-US" dirty="0" smtClean="0">
                <a:solidFill>
                  <a:srgbClr val="FFFFFF"/>
                </a:solidFill>
              </a:rPr>
              <a:t>Speech to Text on the other hand measures usage by the minute and Text to Speech by the character.  </a:t>
            </a:r>
          </a:p>
          <a:p>
            <a:endParaRPr lang="en-US" dirty="0">
              <a:solidFill>
                <a:srgbClr val="FFFFFF"/>
              </a:solidFill>
            </a:endParaRPr>
          </a:p>
          <a:p>
            <a:r>
              <a:rPr lang="en-US" dirty="0" smtClean="0">
                <a:solidFill>
                  <a:srgbClr val="FFFFFF"/>
                </a:solidFill>
              </a:rPr>
              <a:t>Concurrency for each service is discreet from other services. 15 API calls to Assistant at 12:00PM and 15 requests to Text to Speech at the same time do not equal 30 concurrency.</a:t>
            </a:r>
          </a:p>
          <a:p>
            <a:endParaRPr lang="en-US" dirty="0">
              <a:solidFill>
                <a:srgbClr val="FFFFFF"/>
              </a:solidFill>
            </a:endParaRPr>
          </a:p>
          <a:p>
            <a:r>
              <a:rPr lang="en-US" dirty="0" smtClean="0">
                <a:solidFill>
                  <a:srgbClr val="FFFFFF"/>
                </a:solidFill>
              </a:rPr>
              <a:t>To measure concurrency for Assistant we must have a time stamp for every request made into the service. We then add the number of request for each minute to determine concurrency. </a:t>
            </a:r>
          </a:p>
        </p:txBody>
      </p:sp>
      <p:pic>
        <p:nvPicPr>
          <p:cNvPr id="2" name="Picture 1"/>
          <p:cNvPicPr>
            <a:picLocks noChangeAspect="1"/>
          </p:cNvPicPr>
          <p:nvPr/>
        </p:nvPicPr>
        <p:blipFill>
          <a:blip r:embed="rId3"/>
          <a:stretch>
            <a:fillRect/>
          </a:stretch>
        </p:blipFill>
        <p:spPr>
          <a:xfrm>
            <a:off x="5435600" y="3595510"/>
            <a:ext cx="1879600" cy="1357489"/>
          </a:xfrm>
          <a:prstGeom prst="rect">
            <a:avLst/>
          </a:prstGeom>
        </p:spPr>
      </p:pic>
    </p:spTree>
    <p:extLst>
      <p:ext uri="{BB962C8B-B14F-4D97-AF65-F5344CB8AC3E}">
        <p14:creationId xmlns:p14="http://schemas.microsoft.com/office/powerpoint/2010/main" val="55819370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8" name="object 8"/>
          <p:cNvSpPr txBox="1"/>
          <p:nvPr/>
        </p:nvSpPr>
        <p:spPr>
          <a:xfrm>
            <a:off x="772277" y="1625600"/>
            <a:ext cx="30885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71D7EA"/>
                </a:solidFill>
                <a:latin typeface="IBM Plex Sans" charset="0"/>
                <a:ea typeface="IBM Plex Sans" charset="0"/>
                <a:cs typeface="IBM Plex Sans" charset="0"/>
              </a:rPr>
              <a:t>Step 1.</a:t>
            </a:r>
            <a:r>
              <a:rPr lang="en-US" sz="3600" spc="4" dirty="0" smtClean="0">
                <a:solidFill>
                  <a:srgbClr val="FDFEFD"/>
                </a:solidFill>
                <a:latin typeface="IBM Plex Sans" charset="0"/>
                <a:ea typeface="IBM Plex Sans" charset="0"/>
                <a:cs typeface="IBM Plex Sans" charset="0"/>
              </a:rPr>
              <a:t>  </a:t>
            </a:r>
          </a:p>
          <a:p>
            <a:pPr marR="1905" indent="12700" defTabSz="309562">
              <a:defRPr spc="2">
                <a:solidFill>
                  <a:srgbClr val="000000"/>
                </a:solidFill>
              </a:defRPr>
            </a:pPr>
            <a:r>
              <a:rPr lang="en-US" sz="3600" spc="4" dirty="0" smtClean="0">
                <a:solidFill>
                  <a:srgbClr val="FDFEFD"/>
                </a:solidFill>
                <a:latin typeface="IBM Plex Sans" charset="0"/>
                <a:ea typeface="IBM Plex Sans" charset="0"/>
                <a:cs typeface="IBM Plex Sans" charset="0"/>
              </a:rPr>
              <a:t>Get data using “logs” method</a:t>
            </a:r>
            <a:endParaRPr sz="1000" spc="1" dirty="0">
              <a:solidFill>
                <a:srgbClr val="71D7EA"/>
              </a:solidFill>
              <a:latin typeface="IBM Plex Sans" charset="0"/>
              <a:ea typeface="IBM Plex Sans" charset="0"/>
              <a:cs typeface="IBM Plex Sans" charset="0"/>
            </a:endParaRPr>
          </a:p>
        </p:txBody>
      </p:sp>
      <p:sp>
        <p:nvSpPr>
          <p:cNvPr id="6" name="Rectangle 5"/>
          <p:cNvSpPr/>
          <p:nvPr/>
        </p:nvSpPr>
        <p:spPr>
          <a:xfrm>
            <a:off x="4178300" y="894367"/>
            <a:ext cx="4737100" cy="3978012"/>
          </a:xfrm>
          <a:prstGeom prst="rect">
            <a:avLst/>
          </a:prstGeom>
        </p:spPr>
        <p:txBody>
          <a:bodyPr wrap="square">
            <a:spAutoFit/>
          </a:bodyPr>
          <a:lstStyle/>
          <a:p>
            <a:r>
              <a:rPr lang="en-US" dirty="0" smtClean="0">
                <a:solidFill>
                  <a:srgbClr val="FFFFFF"/>
                </a:solidFill>
              </a:rPr>
              <a:t>Pull the logs using the </a:t>
            </a:r>
            <a:r>
              <a:rPr lang="en-US" dirty="0">
                <a:solidFill>
                  <a:srgbClr val="FFFFFF"/>
                </a:solidFill>
              </a:rPr>
              <a:t>logs method. </a:t>
            </a:r>
            <a:r>
              <a:rPr lang="en-US" dirty="0" smtClean="0">
                <a:solidFill>
                  <a:srgbClr val="FFFFFF"/>
                </a:solidFill>
              </a:rPr>
              <a:t>Additional detail here: </a:t>
            </a: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smtClean="0">
                <a:solidFill>
                  <a:srgbClr val="FFFFFF"/>
                </a:solidFill>
              </a:rPr>
              <a:t>https</a:t>
            </a:r>
            <a:r>
              <a:rPr lang="en-US" dirty="0">
                <a:solidFill>
                  <a:srgbClr val="FFFFFF"/>
                </a:solidFill>
              </a:rPr>
              <a:t>://</a:t>
            </a:r>
            <a:r>
              <a:rPr lang="en-US" dirty="0" err="1">
                <a:solidFill>
                  <a:srgbClr val="FFFFFF"/>
                </a:solidFill>
              </a:rPr>
              <a:t>cloud.ibm.com</a:t>
            </a:r>
            <a:r>
              <a:rPr lang="en-US" dirty="0">
                <a:solidFill>
                  <a:srgbClr val="FFFFFF"/>
                </a:solidFill>
              </a:rPr>
              <a:t>/</a:t>
            </a:r>
            <a:r>
              <a:rPr lang="en-US" dirty="0" err="1">
                <a:solidFill>
                  <a:srgbClr val="FFFFFF"/>
                </a:solidFill>
              </a:rPr>
              <a:t>apidocs</a:t>
            </a:r>
            <a:r>
              <a:rPr lang="en-US" dirty="0">
                <a:solidFill>
                  <a:srgbClr val="FFFFFF"/>
                </a:solidFill>
              </a:rPr>
              <a:t>/</a:t>
            </a:r>
            <a:r>
              <a:rPr lang="en-US" dirty="0" err="1">
                <a:solidFill>
                  <a:srgbClr val="FFFFFF"/>
                </a:solidFill>
              </a:rPr>
              <a:t>assistant#list-log-events-in-a-workspace</a:t>
            </a:r>
            <a:r>
              <a:rPr lang="en-US" dirty="0">
                <a:solidFill>
                  <a:srgbClr val="FFFFFF"/>
                </a:solidFill>
              </a:rPr>
              <a:t> </a:t>
            </a:r>
            <a:r>
              <a:rPr lang="en-US" dirty="0" smtClean="0">
                <a:solidFill>
                  <a:srgbClr val="FFFFFF"/>
                </a:solidFill>
              </a:rPr>
              <a:t/>
            </a:r>
            <a:br>
              <a:rPr lang="en-US" dirty="0" smtClean="0">
                <a:solidFill>
                  <a:srgbClr val="FFFFFF"/>
                </a:solidFill>
              </a:rPr>
            </a:br>
            <a:r>
              <a:rPr lang="en-US" dirty="0" smtClean="0">
                <a:solidFill>
                  <a:srgbClr val="FFFFFF"/>
                </a:solidFill>
              </a:rPr>
              <a:t/>
            </a:r>
            <a:br>
              <a:rPr lang="en-US" dirty="0" smtClean="0">
                <a:solidFill>
                  <a:srgbClr val="FFFFFF"/>
                </a:solidFill>
              </a:rPr>
            </a:br>
            <a:r>
              <a:rPr lang="en-US" dirty="0" smtClean="0">
                <a:solidFill>
                  <a:srgbClr val="FFFFFF"/>
                </a:solidFill>
              </a:rPr>
              <a:t>This method will require that you have the following information for your production Watson Assistant workspace. </a:t>
            </a:r>
            <a:br>
              <a:rPr lang="en-US" dirty="0" smtClean="0">
                <a:solidFill>
                  <a:srgbClr val="FFFFFF"/>
                </a:solidFill>
              </a:rPr>
            </a:br>
            <a:r>
              <a:rPr lang="en-US" dirty="0" smtClean="0">
                <a:solidFill>
                  <a:srgbClr val="FFFFFF"/>
                </a:solidFill>
              </a:rPr>
              <a:t>- Credentials (Username and Password or </a:t>
            </a:r>
            <a:r>
              <a:rPr lang="en-US" dirty="0" smtClean="0">
                <a:solidFill>
                  <a:srgbClr val="61CFE6"/>
                </a:solidFill>
              </a:rPr>
              <a:t>API key</a:t>
            </a:r>
            <a:r>
              <a:rPr lang="en-US" dirty="0" smtClean="0">
                <a:solidFill>
                  <a:srgbClr val="FFFFFF"/>
                </a:solidFill>
              </a:rPr>
              <a:t>)</a:t>
            </a:r>
          </a:p>
          <a:p>
            <a:pPr>
              <a:buFontTx/>
              <a:buChar char="-"/>
            </a:pPr>
            <a:r>
              <a:rPr lang="en-US" dirty="0" smtClean="0">
                <a:solidFill>
                  <a:srgbClr val="FFFFFF"/>
                </a:solidFill>
              </a:rPr>
              <a:t> Workspace ID</a:t>
            </a:r>
          </a:p>
          <a:p>
            <a:pPr>
              <a:buFontTx/>
              <a:buChar char="-"/>
            </a:pPr>
            <a:endParaRPr lang="en-US" dirty="0">
              <a:solidFill>
                <a:srgbClr val="FFFFFF"/>
              </a:solidFill>
            </a:endParaRPr>
          </a:p>
          <a:p>
            <a:pPr>
              <a:buFontTx/>
              <a:buChar char="-"/>
            </a:pPr>
            <a:r>
              <a:rPr lang="en-US" dirty="0" smtClean="0">
                <a:solidFill>
                  <a:srgbClr val="FFFFFF"/>
                </a:solidFill>
              </a:rPr>
              <a:t>Example request with CURL:</a:t>
            </a:r>
            <a:br>
              <a:rPr lang="en-US" dirty="0" smtClean="0">
                <a:solidFill>
                  <a:srgbClr val="FFFFFF"/>
                </a:solidFill>
              </a:rPr>
            </a:br>
            <a:endParaRPr lang="en-US" dirty="0">
              <a:solidFill>
                <a:srgbClr val="FFFFFF"/>
              </a:solidFill>
            </a:endParaRPr>
          </a:p>
          <a:p>
            <a:r>
              <a:rPr lang="en-US" sz="1000" dirty="0" smtClean="0">
                <a:solidFill>
                  <a:srgbClr val="FFFFFF"/>
                </a:solidFill>
              </a:rPr>
              <a:t>curl </a:t>
            </a:r>
            <a:r>
              <a:rPr lang="en-US" sz="1000" dirty="0">
                <a:solidFill>
                  <a:srgbClr val="FFFFFF"/>
                </a:solidFill>
              </a:rPr>
              <a:t>-u "</a:t>
            </a:r>
            <a:r>
              <a:rPr lang="en-US" sz="1000" dirty="0" err="1">
                <a:solidFill>
                  <a:srgbClr val="FFFFFF"/>
                </a:solidFill>
              </a:rPr>
              <a:t>apikey</a:t>
            </a:r>
            <a:r>
              <a:rPr lang="en-US" sz="1000" dirty="0" smtClean="0">
                <a:solidFill>
                  <a:srgbClr val="FFFFFF"/>
                </a:solidFill>
              </a:rPr>
              <a:t>:</a:t>
            </a:r>
            <a:r>
              <a:rPr lang="en-US" sz="1000" dirty="0">
                <a:solidFill>
                  <a:srgbClr val="FFFFFF"/>
                </a:solidFill>
              </a:rPr>
              <a:t> </a:t>
            </a:r>
            <a:r>
              <a:rPr lang="en-US" sz="1000" dirty="0" smtClean="0">
                <a:solidFill>
                  <a:srgbClr val="FFFFFF"/>
                </a:solidFill>
              </a:rPr>
              <a:t>a65Jg77tbXali0WEWOn5kimmC0</a:t>
            </a:r>
            <a:r>
              <a:rPr lang="en-US" sz="1000" dirty="0" smtClean="0">
                <a:solidFill>
                  <a:srgbClr val="FFFFFF"/>
                </a:solidFill>
                <a:hlinkClick r:id="rId3"/>
              </a:rPr>
              <a:t>”</a:t>
            </a:r>
            <a:r>
              <a:rPr lang="en-US" sz="1000" dirty="0" smtClean="0">
                <a:solidFill>
                  <a:srgbClr val="FFFFFF"/>
                </a:solidFill>
              </a:rPr>
              <a:t> </a:t>
            </a:r>
            <a:r>
              <a:rPr lang="en-US" sz="1000" dirty="0" smtClean="0">
                <a:solidFill>
                  <a:srgbClr val="FFFFFF"/>
                </a:solidFill>
                <a:hlinkClick r:id="rId4"/>
              </a:rPr>
              <a:t>https</a:t>
            </a:r>
            <a:r>
              <a:rPr lang="en-US" sz="1000" dirty="0">
                <a:solidFill>
                  <a:srgbClr val="FFFFFF"/>
                </a:solidFill>
                <a:hlinkClick r:id="rId4"/>
              </a:rPr>
              <a:t>://gateway.watsonplatform.net/assistant/api/v1/workspaces/3b60f77d-2067-41fa</a:t>
            </a:r>
            <a:r>
              <a:rPr lang="en-US" sz="1000" dirty="0" smtClean="0">
                <a:solidFill>
                  <a:srgbClr val="FFFFFF"/>
                </a:solidFill>
                <a:hlinkClick r:id="rId4"/>
              </a:rPr>
              <a:t>-f4d5a1ac57e</a:t>
            </a:r>
            <a:r>
              <a:rPr lang="en-US" sz="1000" dirty="0">
                <a:solidFill>
                  <a:srgbClr val="FFFFFF"/>
                </a:solidFill>
                <a:hlinkClick r:id="rId4"/>
              </a:rPr>
              <a:t>/logs?version=2018-09-</a:t>
            </a:r>
            <a:r>
              <a:rPr lang="en-US" sz="1000" dirty="0" smtClean="0">
                <a:solidFill>
                  <a:srgbClr val="FFFFFF"/>
                </a:solidFill>
                <a:hlinkClick r:id="rId4"/>
              </a:rPr>
              <a:t>20</a:t>
            </a:r>
            <a:endParaRPr lang="en-US" sz="1000" dirty="0" smtClean="0">
              <a:solidFill>
                <a:srgbClr val="FFFFFF"/>
              </a:solidFill>
            </a:endParaRPr>
          </a:p>
          <a:p>
            <a:endParaRPr lang="en-US" sz="1000" dirty="0" smtClean="0">
              <a:solidFill>
                <a:srgbClr val="FFFFFF"/>
              </a:solidFill>
            </a:endParaRPr>
          </a:p>
          <a:p>
            <a:endParaRPr lang="en-US" sz="1000" dirty="0" smtClean="0">
              <a:solidFill>
                <a:srgbClr val="FFFFFF"/>
              </a:solidFill>
            </a:endParaRPr>
          </a:p>
          <a:p>
            <a:pPr>
              <a:buFontTx/>
              <a:buChar char="-"/>
            </a:pPr>
            <a:endParaRPr lang="en-US" dirty="0" smtClean="0">
              <a:solidFill>
                <a:srgbClr val="FFFFFF"/>
              </a:solidFill>
            </a:endParaRPr>
          </a:p>
          <a:p>
            <a:pPr marL="285750" indent="-285750">
              <a:buFontTx/>
              <a:buChar char="-"/>
            </a:pPr>
            <a:endParaRPr lang="en-US" dirty="0" smtClean="0">
              <a:solidFill>
                <a:srgbClr val="FFFFFF"/>
              </a:solidFill>
            </a:endParaRPr>
          </a:p>
        </p:txBody>
      </p:sp>
    </p:spTree>
    <p:extLst>
      <p:ext uri="{BB962C8B-B14F-4D97-AF65-F5344CB8AC3E}">
        <p14:creationId xmlns:p14="http://schemas.microsoft.com/office/powerpoint/2010/main" val="38080599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8" name="object 8"/>
          <p:cNvSpPr txBox="1"/>
          <p:nvPr/>
        </p:nvSpPr>
        <p:spPr>
          <a:xfrm>
            <a:off x="772277" y="1625600"/>
            <a:ext cx="26440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71D7EA"/>
                </a:solidFill>
                <a:latin typeface="IBM Plex Sans" charset="0"/>
                <a:ea typeface="IBM Plex Sans" charset="0"/>
                <a:cs typeface="IBM Plex Sans" charset="0"/>
              </a:rPr>
              <a:t>Step 2.</a:t>
            </a:r>
            <a:r>
              <a:rPr lang="en-US" sz="3600" spc="4" dirty="0" smtClean="0">
                <a:solidFill>
                  <a:srgbClr val="FDFEFD"/>
                </a:solidFill>
                <a:latin typeface="IBM Plex Sans" charset="0"/>
                <a:ea typeface="IBM Plex Sans" charset="0"/>
                <a:cs typeface="IBM Plex Sans" charset="0"/>
              </a:rPr>
              <a:t> convert the logs</a:t>
            </a:r>
            <a:endParaRPr sz="1000" spc="1" dirty="0">
              <a:solidFill>
                <a:srgbClr val="71D7EA"/>
              </a:solidFill>
              <a:latin typeface="IBM Plex Sans" charset="0"/>
              <a:ea typeface="IBM Plex Sans" charset="0"/>
              <a:cs typeface="IBM Plex Sans" charset="0"/>
            </a:endParaRPr>
          </a:p>
        </p:txBody>
      </p:sp>
      <p:sp>
        <p:nvSpPr>
          <p:cNvPr id="6" name="Rectangle 5"/>
          <p:cNvSpPr/>
          <p:nvPr/>
        </p:nvSpPr>
        <p:spPr>
          <a:xfrm>
            <a:off x="3416300" y="315669"/>
            <a:ext cx="5727700" cy="4662815"/>
          </a:xfrm>
          <a:prstGeom prst="rect">
            <a:avLst/>
          </a:prstGeom>
        </p:spPr>
        <p:txBody>
          <a:bodyPr wrap="square">
            <a:spAutoFit/>
          </a:bodyPr>
          <a:lstStyle/>
          <a:p>
            <a:r>
              <a:rPr lang="en-US" dirty="0" smtClean="0">
                <a:solidFill>
                  <a:srgbClr val="FFFFFF"/>
                </a:solidFill>
              </a:rPr>
              <a:t>The log method returns a JSON file with detailed data on all requests made into your instance , including the time stamps.</a:t>
            </a: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endParaRPr lang="en-US" dirty="0" smtClean="0">
              <a:solidFill>
                <a:srgbClr val="FFFFFF"/>
              </a:solidFill>
            </a:endParaRPr>
          </a:p>
          <a:p>
            <a:endParaRPr lang="en-US" dirty="0">
              <a:solidFill>
                <a:srgbClr val="FFFFFF"/>
              </a:solidFill>
            </a:endParaRPr>
          </a:p>
          <a:p>
            <a:endParaRPr lang="en-US" dirty="0" smtClean="0">
              <a:solidFill>
                <a:srgbClr val="FFFFFF"/>
              </a:solidFill>
            </a:endParaRPr>
          </a:p>
          <a:p>
            <a:endParaRPr lang="en-US" dirty="0">
              <a:solidFill>
                <a:srgbClr val="FFFFFF"/>
              </a:solidFill>
            </a:endParaRPr>
          </a:p>
          <a:p>
            <a:endParaRPr lang="en-US" dirty="0" smtClean="0">
              <a:solidFill>
                <a:srgbClr val="FFFFFF"/>
              </a:solidFill>
            </a:endParaRPr>
          </a:p>
          <a:p>
            <a:endParaRPr lang="en-US" dirty="0">
              <a:solidFill>
                <a:srgbClr val="FFFFFF"/>
              </a:solidFill>
            </a:endParaRPr>
          </a:p>
          <a:p>
            <a:endParaRPr lang="en-US" dirty="0" smtClean="0">
              <a:solidFill>
                <a:srgbClr val="FFFFFF"/>
              </a:solidFill>
            </a:endParaRPr>
          </a:p>
          <a:p>
            <a:endParaRPr lang="en-US" dirty="0" smtClean="0">
              <a:solidFill>
                <a:srgbClr val="FFFFFF"/>
              </a:solidFill>
            </a:endParaRPr>
          </a:p>
          <a:p>
            <a:endParaRPr lang="en-US" dirty="0">
              <a:solidFill>
                <a:srgbClr val="FFFFFF"/>
              </a:solidFill>
            </a:endParaRPr>
          </a:p>
          <a:p>
            <a:r>
              <a:rPr lang="en-US" dirty="0" smtClean="0">
                <a:solidFill>
                  <a:srgbClr val="FFFFFF"/>
                </a:solidFill>
              </a:rPr>
              <a:t>In order to calculate the concurrency</a:t>
            </a:r>
            <a:r>
              <a:rPr lang="en-US" dirty="0">
                <a:solidFill>
                  <a:srgbClr val="FFFFFF"/>
                </a:solidFill>
              </a:rPr>
              <a:t> </a:t>
            </a:r>
            <a:r>
              <a:rPr lang="en-US" dirty="0" smtClean="0">
                <a:solidFill>
                  <a:srgbClr val="FFFFFF"/>
                </a:solidFill>
              </a:rPr>
              <a:t>this JSON needs to be converted to spreadsheet form or other consumable format. </a:t>
            </a:r>
          </a:p>
          <a:p>
            <a:endParaRPr lang="en-US" dirty="0" smtClean="0">
              <a:solidFill>
                <a:srgbClr val="FFFFFF"/>
              </a:solidFill>
            </a:endParaRPr>
          </a:p>
          <a:p>
            <a:pPr marL="285750" indent="-285750">
              <a:buFont typeface="Arial"/>
              <a:buChar char="•"/>
            </a:pPr>
            <a:r>
              <a:rPr lang="en-US" dirty="0" smtClean="0">
                <a:solidFill>
                  <a:srgbClr val="FFFFFF"/>
                </a:solidFill>
              </a:rPr>
              <a:t>This can be done with a simple web tool: </a:t>
            </a:r>
            <a:r>
              <a:rPr lang="en-US" dirty="0" smtClean="0">
                <a:solidFill>
                  <a:srgbClr val="FFFFFF"/>
                </a:solidFill>
                <a:hlinkClick r:id="rId3"/>
              </a:rPr>
              <a:t>http</a:t>
            </a:r>
            <a:r>
              <a:rPr lang="en-US" dirty="0">
                <a:solidFill>
                  <a:srgbClr val="FFFFFF"/>
                </a:solidFill>
                <a:hlinkClick r:id="rId3"/>
              </a:rPr>
              <a:t>://www.convertcsv.com/json-to-</a:t>
            </a:r>
            <a:r>
              <a:rPr lang="en-US" dirty="0" smtClean="0">
                <a:solidFill>
                  <a:srgbClr val="FFFFFF"/>
                </a:solidFill>
                <a:hlinkClick r:id="rId3"/>
              </a:rPr>
              <a:t>csv.htm</a:t>
            </a:r>
            <a:r>
              <a:rPr lang="en-US" dirty="0" smtClean="0">
                <a:solidFill>
                  <a:srgbClr val="FFFFFF"/>
                </a:solidFill>
              </a:rPr>
              <a:t> * or </a:t>
            </a:r>
            <a:br>
              <a:rPr lang="en-US" dirty="0" smtClean="0">
                <a:solidFill>
                  <a:srgbClr val="FFFFFF"/>
                </a:solidFill>
              </a:rPr>
            </a:br>
            <a:endParaRPr lang="en-US" dirty="0" smtClean="0">
              <a:solidFill>
                <a:srgbClr val="FFFFFF"/>
              </a:solidFill>
            </a:endParaRPr>
          </a:p>
          <a:p>
            <a:pPr marL="285750" indent="-285750">
              <a:buFont typeface="Arial"/>
              <a:buChar char="•"/>
            </a:pPr>
            <a:r>
              <a:rPr lang="en-US" dirty="0">
                <a:solidFill>
                  <a:srgbClr val="FFFFFF"/>
                </a:solidFill>
              </a:rPr>
              <a:t>U</a:t>
            </a:r>
            <a:r>
              <a:rPr lang="en-US" dirty="0" smtClean="0">
                <a:solidFill>
                  <a:srgbClr val="FFFFFF"/>
                </a:solidFill>
              </a:rPr>
              <a:t>sing an automated workflow in Watson Studio with </a:t>
            </a:r>
            <a:r>
              <a:rPr lang="en-US" dirty="0" smtClean="0">
                <a:solidFill>
                  <a:srgbClr val="FFFFFF"/>
                </a:solidFill>
              </a:rPr>
              <a:t>a notebook</a:t>
            </a:r>
            <a:r>
              <a:rPr lang="en-US" dirty="0" smtClean="0">
                <a:solidFill>
                  <a:srgbClr val="FFFFFF"/>
                </a:solidFill>
              </a:rPr>
              <a:t/>
            </a:r>
            <a:br>
              <a:rPr lang="en-US" dirty="0" smtClean="0">
                <a:solidFill>
                  <a:srgbClr val="FFFFFF"/>
                </a:solidFill>
              </a:rPr>
            </a:br>
            <a:r>
              <a:rPr lang="en-US" dirty="0" smtClean="0">
                <a:solidFill>
                  <a:srgbClr val="FFFFFF"/>
                </a:solidFill>
              </a:rPr>
              <a:t>https</a:t>
            </a:r>
            <a:r>
              <a:rPr lang="en-US" dirty="0">
                <a:solidFill>
                  <a:srgbClr val="FFFFFF"/>
                </a:solidFill>
              </a:rPr>
              <a:t>://</a:t>
            </a:r>
            <a:r>
              <a:rPr lang="en-US" dirty="0" err="1">
                <a:solidFill>
                  <a:srgbClr val="FFFFFF"/>
                </a:solidFill>
              </a:rPr>
              <a:t>cloud.ibm.com</a:t>
            </a:r>
            <a:r>
              <a:rPr lang="en-US" dirty="0">
                <a:solidFill>
                  <a:srgbClr val="FFFFFF"/>
                </a:solidFill>
              </a:rPr>
              <a:t>/catalog/services/</a:t>
            </a:r>
            <a:r>
              <a:rPr lang="en-US" dirty="0" err="1">
                <a:solidFill>
                  <a:srgbClr val="FFFFFF"/>
                </a:solidFill>
              </a:rPr>
              <a:t>watson</a:t>
            </a:r>
            <a:r>
              <a:rPr lang="en-US" dirty="0">
                <a:solidFill>
                  <a:srgbClr val="FFFFFF"/>
                </a:solidFill>
              </a:rPr>
              <a:t>-studio</a:t>
            </a:r>
          </a:p>
          <a:p>
            <a:endParaRPr lang="en-US" sz="800" dirty="0" smtClean="0">
              <a:solidFill>
                <a:srgbClr val="FFFFFF"/>
              </a:solidFill>
            </a:endParaRPr>
          </a:p>
          <a:p>
            <a:r>
              <a:rPr lang="en-US" sz="800" dirty="0" smtClean="0">
                <a:solidFill>
                  <a:srgbClr val="FFFFFF"/>
                </a:solidFill>
              </a:rPr>
              <a:t>* Tools on the public internet may not be suitable for sensitive data</a:t>
            </a:r>
          </a:p>
        </p:txBody>
      </p:sp>
      <p:pic>
        <p:nvPicPr>
          <p:cNvPr id="2" name="Picture 1"/>
          <p:cNvPicPr>
            <a:picLocks noChangeAspect="1"/>
          </p:cNvPicPr>
          <p:nvPr/>
        </p:nvPicPr>
        <p:blipFill>
          <a:blip r:embed="rId4"/>
          <a:stretch>
            <a:fillRect/>
          </a:stretch>
        </p:blipFill>
        <p:spPr>
          <a:xfrm>
            <a:off x="3416301" y="957528"/>
            <a:ext cx="2362200" cy="1813362"/>
          </a:xfrm>
          <a:prstGeom prst="rect">
            <a:avLst/>
          </a:prstGeom>
        </p:spPr>
      </p:pic>
      <p:pic>
        <p:nvPicPr>
          <p:cNvPr id="3" name="Picture 2"/>
          <p:cNvPicPr>
            <a:picLocks noChangeAspect="1"/>
          </p:cNvPicPr>
          <p:nvPr/>
        </p:nvPicPr>
        <p:blipFill>
          <a:blip r:embed="rId5"/>
          <a:stretch>
            <a:fillRect/>
          </a:stretch>
        </p:blipFill>
        <p:spPr>
          <a:xfrm>
            <a:off x="6281149" y="975939"/>
            <a:ext cx="2658630" cy="1800437"/>
          </a:xfrm>
          <a:prstGeom prst="rect">
            <a:avLst/>
          </a:prstGeom>
        </p:spPr>
      </p:pic>
      <p:sp>
        <p:nvSpPr>
          <p:cNvPr id="9" name="Right Arrow 8"/>
          <p:cNvSpPr/>
          <p:nvPr/>
        </p:nvSpPr>
        <p:spPr>
          <a:xfrm>
            <a:off x="5831298" y="1625600"/>
            <a:ext cx="457200" cy="355600"/>
          </a:xfrm>
          <a:prstGeom prst="rightArrow">
            <a:avLst/>
          </a:prstGeom>
          <a:solidFill>
            <a:srgbClr val="61CFE6"/>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9189738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sp>
        <p:nvSpPr>
          <p:cNvPr id="8" name="object 8"/>
          <p:cNvSpPr txBox="1"/>
          <p:nvPr/>
        </p:nvSpPr>
        <p:spPr>
          <a:xfrm>
            <a:off x="607177" y="1270000"/>
            <a:ext cx="26440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71D7EA"/>
                </a:solidFill>
                <a:latin typeface="IBM Plex Sans" charset="0"/>
                <a:ea typeface="IBM Plex Sans" charset="0"/>
                <a:cs typeface="IBM Plex Sans" charset="0"/>
              </a:rPr>
              <a:t>Step 3.</a:t>
            </a:r>
            <a:r>
              <a:rPr lang="en-US" sz="3600" spc="4" dirty="0" smtClean="0">
                <a:solidFill>
                  <a:srgbClr val="FDFEFD"/>
                </a:solidFill>
                <a:latin typeface="IBM Plex Sans" charset="0"/>
                <a:ea typeface="IBM Plex Sans" charset="0"/>
                <a:cs typeface="IBM Plex Sans" charset="0"/>
              </a:rPr>
              <a:t> Refine the data</a:t>
            </a:r>
            <a:endParaRPr sz="1000" spc="1" dirty="0">
              <a:solidFill>
                <a:srgbClr val="71D7EA"/>
              </a:solidFill>
              <a:latin typeface="IBM Plex Sans" charset="0"/>
              <a:ea typeface="IBM Plex Sans" charset="0"/>
              <a:cs typeface="IBM Plex Sans" charset="0"/>
            </a:endParaRPr>
          </a:p>
        </p:txBody>
      </p:sp>
      <p:sp>
        <p:nvSpPr>
          <p:cNvPr id="6" name="Rectangle 5"/>
          <p:cNvSpPr/>
          <p:nvPr/>
        </p:nvSpPr>
        <p:spPr>
          <a:xfrm>
            <a:off x="3416300" y="417269"/>
            <a:ext cx="5727700" cy="1461939"/>
          </a:xfrm>
          <a:prstGeom prst="rect">
            <a:avLst/>
          </a:prstGeom>
        </p:spPr>
        <p:txBody>
          <a:bodyPr wrap="square">
            <a:spAutoFit/>
          </a:bodyPr>
          <a:lstStyle/>
          <a:p>
            <a:endParaRPr lang="en-US" dirty="0">
              <a:solidFill>
                <a:srgbClr val="FFFFFF"/>
              </a:solidFill>
            </a:endParaRPr>
          </a:p>
          <a:p>
            <a:pPr marL="285750" indent="-285750">
              <a:buFont typeface="Arial"/>
              <a:buChar char="•"/>
            </a:pPr>
            <a:endParaRPr lang="en-US" dirty="0">
              <a:solidFill>
                <a:srgbClr val="FFFFFF"/>
              </a:solidFill>
            </a:endParaRPr>
          </a:p>
          <a:p>
            <a:pPr marL="342900" indent="-342900">
              <a:buFont typeface="+mj-lt"/>
              <a:buAutoNum type="alphaLcPeriod"/>
            </a:pPr>
            <a:r>
              <a:rPr lang="en-US" dirty="0">
                <a:solidFill>
                  <a:srgbClr val="FFFFFF"/>
                </a:solidFill>
              </a:rPr>
              <a:t>I</a:t>
            </a:r>
            <a:r>
              <a:rPr lang="en-US" dirty="0" smtClean="0">
                <a:solidFill>
                  <a:srgbClr val="FFFFFF"/>
                </a:solidFill>
              </a:rPr>
              <a:t>solate the “</a:t>
            </a:r>
            <a:r>
              <a:rPr lang="en-US" dirty="0" err="1" smtClean="0">
                <a:solidFill>
                  <a:srgbClr val="FFFFFF"/>
                </a:solidFill>
                <a:latin typeface="Lucida Grande"/>
                <a:ea typeface="Lucida Grande"/>
                <a:cs typeface="Lucida Grande"/>
              </a:rPr>
              <a:t>request_timestamp</a:t>
            </a:r>
            <a:r>
              <a:rPr lang="en-US" dirty="0" smtClean="0">
                <a:solidFill>
                  <a:srgbClr val="FFFFFF"/>
                </a:solidFill>
                <a:latin typeface="Lucida Grande"/>
                <a:ea typeface="Lucida Grande"/>
                <a:cs typeface="Lucida Grande"/>
              </a:rPr>
              <a:t>” column/data for each api call</a:t>
            </a:r>
          </a:p>
          <a:p>
            <a:pPr marL="342900" indent="-342900">
              <a:buFont typeface="+mj-lt"/>
              <a:buAutoNum type="alphaLcPeriod"/>
            </a:pPr>
            <a:r>
              <a:rPr lang="en-US" dirty="0" smtClean="0">
                <a:solidFill>
                  <a:srgbClr val="FFFFFF"/>
                </a:solidFill>
                <a:latin typeface="Lucida Grande"/>
                <a:ea typeface="Lucida Grande"/>
                <a:cs typeface="Lucida Grande"/>
              </a:rPr>
              <a:t>Use a pivot table to surface concurrency</a:t>
            </a:r>
          </a:p>
          <a:p>
            <a:endParaRPr lang="en-US" dirty="0">
              <a:solidFill>
                <a:srgbClr val="FFFFFF"/>
              </a:solidFill>
              <a:latin typeface="Lucida Grande"/>
              <a:ea typeface="Lucida Grande"/>
              <a:cs typeface="Lucida Grande"/>
            </a:endParaRPr>
          </a:p>
          <a:p>
            <a:r>
              <a:rPr lang="en-US" dirty="0" smtClean="0">
                <a:solidFill>
                  <a:srgbClr val="FFFFFF"/>
                </a:solidFill>
              </a:rPr>
              <a:t/>
            </a:r>
            <a:br>
              <a:rPr lang="en-US" dirty="0" smtClean="0">
                <a:solidFill>
                  <a:srgbClr val="FFFFFF"/>
                </a:solidFill>
              </a:rPr>
            </a:br>
            <a:endParaRPr lang="en-US" sz="800" dirty="0" smtClean="0">
              <a:solidFill>
                <a:srgbClr val="FFFFFF"/>
              </a:solidFill>
            </a:endParaRPr>
          </a:p>
        </p:txBody>
      </p:sp>
      <p:pic>
        <p:nvPicPr>
          <p:cNvPr id="4" name="Picture 3"/>
          <p:cNvPicPr>
            <a:picLocks noChangeAspect="1"/>
          </p:cNvPicPr>
          <p:nvPr/>
        </p:nvPicPr>
        <p:blipFill>
          <a:blip r:embed="rId3"/>
          <a:stretch>
            <a:fillRect/>
          </a:stretch>
        </p:blipFill>
        <p:spPr>
          <a:xfrm>
            <a:off x="6858000" y="1491342"/>
            <a:ext cx="1520837" cy="3258937"/>
          </a:xfrm>
          <a:prstGeom prst="rect">
            <a:avLst/>
          </a:prstGeom>
        </p:spPr>
      </p:pic>
      <p:pic>
        <p:nvPicPr>
          <p:cNvPr id="11" name="Picture 10"/>
          <p:cNvPicPr>
            <a:picLocks noChangeAspect="1"/>
          </p:cNvPicPr>
          <p:nvPr/>
        </p:nvPicPr>
        <p:blipFill>
          <a:blip r:embed="rId4"/>
          <a:stretch>
            <a:fillRect/>
          </a:stretch>
        </p:blipFill>
        <p:spPr>
          <a:xfrm>
            <a:off x="3670300" y="1656442"/>
            <a:ext cx="2184400" cy="2971800"/>
          </a:xfrm>
          <a:prstGeom prst="rect">
            <a:avLst/>
          </a:prstGeom>
        </p:spPr>
      </p:pic>
      <p:sp>
        <p:nvSpPr>
          <p:cNvPr id="12" name="Right Arrow 11"/>
          <p:cNvSpPr/>
          <p:nvPr/>
        </p:nvSpPr>
        <p:spPr>
          <a:xfrm>
            <a:off x="6121400" y="2870200"/>
            <a:ext cx="457200" cy="355600"/>
          </a:xfrm>
          <a:prstGeom prst="rightArrow">
            <a:avLst/>
          </a:prstGeom>
          <a:solidFill>
            <a:srgbClr val="61CFE6"/>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288465054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03"/>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noAutofit/>
          </a:bodyPr>
          <a:lstStyle/>
          <a:p>
            <a:r>
              <a:rPr lang="en-US" dirty="0" smtClean="0"/>
              <a:t>4</a:t>
            </a:r>
            <a:endParaRPr dirty="0"/>
          </a:p>
        </p:txBody>
      </p:sp>
      <p:pic>
        <p:nvPicPr>
          <p:cNvPr id="7" name="Picture 6"/>
          <p:cNvPicPr>
            <a:picLocks noChangeAspect="1"/>
          </p:cNvPicPr>
          <p:nvPr/>
        </p:nvPicPr>
        <p:blipFill>
          <a:blip r:embed="rId3"/>
          <a:stretch>
            <a:fillRect/>
          </a:stretch>
        </p:blipFill>
        <p:spPr>
          <a:xfrm>
            <a:off x="927100" y="1376036"/>
            <a:ext cx="7327900" cy="3340793"/>
          </a:xfrm>
          <a:prstGeom prst="rect">
            <a:avLst/>
          </a:prstGeom>
        </p:spPr>
      </p:pic>
      <p:sp>
        <p:nvSpPr>
          <p:cNvPr id="9" name="object 8"/>
          <p:cNvSpPr txBox="1"/>
          <p:nvPr/>
        </p:nvSpPr>
        <p:spPr>
          <a:xfrm>
            <a:off x="937377" y="284323"/>
            <a:ext cx="6758823" cy="985677"/>
          </a:xfrm>
          <a:prstGeom prst="rect">
            <a:avLst/>
          </a:prstGeom>
          <a:ln w="12700">
            <a:miter lim="400000"/>
          </a:ln>
          <a:extLst>
            <a:ext uri="{C572A759-6A51-4108-AA02-DFA0A04FC94B}">
              <ma14:wrappingTextBoxFlag xmlns:ma14="http://schemas.microsoft.com/office/mac/drawingml/2011/main" val="1"/>
            </a:ext>
          </a:extLst>
        </p:spPr>
        <p:txBody>
          <a:bodyPr lIns="0" tIns="0" rIns="0" bIns="0" anchor="t"/>
          <a:lstStyle/>
          <a:p>
            <a:pPr marR="1905" indent="12700" defTabSz="309562">
              <a:defRPr spc="2">
                <a:solidFill>
                  <a:srgbClr val="000000"/>
                </a:solidFill>
              </a:defRPr>
            </a:pPr>
            <a:r>
              <a:rPr lang="en-US" sz="3600" spc="4" dirty="0" smtClean="0">
                <a:solidFill>
                  <a:srgbClr val="71D7EA"/>
                </a:solidFill>
                <a:latin typeface="IBM Plex Sans" charset="0"/>
                <a:ea typeface="IBM Plex Sans" charset="0"/>
                <a:cs typeface="IBM Plex Sans" charset="0"/>
              </a:rPr>
              <a:t>Present</a:t>
            </a:r>
            <a:r>
              <a:rPr lang="en-US" sz="3600" spc="4" dirty="0" smtClean="0">
                <a:solidFill>
                  <a:srgbClr val="FDFEFD"/>
                </a:solidFill>
                <a:latin typeface="IBM Plex Sans" charset="0"/>
                <a:ea typeface="IBM Plex Sans" charset="0"/>
                <a:cs typeface="IBM Plex Sans" charset="0"/>
              </a:rPr>
              <a:t> the data</a:t>
            </a:r>
            <a:endParaRPr sz="1000" spc="1" dirty="0">
              <a:solidFill>
                <a:srgbClr val="71D7EA"/>
              </a:solidFill>
              <a:latin typeface="IBM Plex Sans" charset="0"/>
              <a:ea typeface="IBM Plex Sans" charset="0"/>
              <a:cs typeface="IBM Plex Sans" charset="0"/>
            </a:endParaRPr>
          </a:p>
        </p:txBody>
      </p:sp>
    </p:spTree>
    <p:extLst>
      <p:ext uri="{BB962C8B-B14F-4D97-AF65-F5344CB8AC3E}">
        <p14:creationId xmlns:p14="http://schemas.microsoft.com/office/powerpoint/2010/main" val="349412601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_Master_Presentation_2017_v23_plex" id="{9703D799-5C8D-3249-8B0E-7EB5E8B92432}" vid="{63BADC01-3A43-A242-BFBA-ED0B13C564A3}"/>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_Master_Presentation_2017_v23_plex" id="{9703D799-5C8D-3249-8B0E-7EB5E8B92432}" vid="{FA5E7C78-ED6F-424F-AF60-065FEC4AE799}"/>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_Master_Presentation_2017_v23_plex" id="{9703D799-5C8D-3249-8B0E-7EB5E8B92432}" vid="{318F3B17-FA30-F547-974D-88ACE0AED250}"/>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IBM_Master_Presentation_2017_v23_plex" id="{9703D799-5C8D-3249-8B0E-7EB5E8B92432}" vid="{D33E200D-9260-B64E-B6F1-29276819CA4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IBM_Master_Presentation_2017_V01_Plex_Embed</Template>
  <TotalTime>29986</TotalTime>
  <Words>357</Words>
  <Application>Microsoft Macintosh PowerPoint</Application>
  <PresentationFormat>On-screen Show (16:9)</PresentationFormat>
  <Paragraphs>64</Paragraphs>
  <Slides>8</Slides>
  <Notes>7</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blk_background_2017</vt:lpstr>
      <vt:lpstr>dk_blu_background_2017</vt:lpstr>
      <vt:lpstr>gry_background_2017</vt:lpstr>
      <vt:lpstr>wht_background_2017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Becky Hui Chan</dc:creator>
  <cp:lastModifiedBy>CCFA FA</cp:lastModifiedBy>
  <cp:revision>178</cp:revision>
  <dcterms:created xsi:type="dcterms:W3CDTF">2017-12-06T17:58:07Z</dcterms:created>
  <dcterms:modified xsi:type="dcterms:W3CDTF">2019-10-15T04:55:27Z</dcterms:modified>
</cp:coreProperties>
</file>