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6" r:id="rId10"/>
    <p:sldId id="269" r:id="rId11"/>
    <p:sldId id="268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0DFE2-4A7D-49A1-8645-FC6496DD8322}" v="130" dt="2023-07-02T23:41:52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llard" userId="d900cc55c4214bc6" providerId="LiveId" clId="{5F70DFE2-4A7D-49A1-8645-FC6496DD8322}"/>
    <pc:docChg chg="custSel addSld delSld modSld sldOrd">
      <pc:chgData name="Christopher Dillard" userId="d900cc55c4214bc6" providerId="LiveId" clId="{5F70DFE2-4A7D-49A1-8645-FC6496DD8322}" dt="2023-07-03T00:05:43.413" v="15711" actId="1076"/>
      <pc:docMkLst>
        <pc:docMk/>
      </pc:docMkLst>
      <pc:sldChg chg="modSp mod">
        <pc:chgData name="Christopher Dillard" userId="d900cc55c4214bc6" providerId="LiveId" clId="{5F70DFE2-4A7D-49A1-8645-FC6496DD8322}" dt="2023-07-02T23:59:16.965" v="15344" actId="14100"/>
        <pc:sldMkLst>
          <pc:docMk/>
          <pc:sldMk cId="778756778" sldId="256"/>
        </pc:sldMkLst>
        <pc:spChg chg="mod">
          <ac:chgData name="Christopher Dillard" userId="d900cc55c4214bc6" providerId="LiveId" clId="{5F70DFE2-4A7D-49A1-8645-FC6496DD8322}" dt="2023-07-02T23:59:16.965" v="15344" actId="14100"/>
          <ac:spMkLst>
            <pc:docMk/>
            <pc:sldMk cId="778756778" sldId="256"/>
            <ac:spMk id="2" creationId="{44ADE9E2-1C86-EFEE-5579-85D6117B20EE}"/>
          </ac:spMkLst>
        </pc:spChg>
        <pc:spChg chg="mod">
          <ac:chgData name="Christopher Dillard" userId="d900cc55c4214bc6" providerId="LiveId" clId="{5F70DFE2-4A7D-49A1-8645-FC6496DD8322}" dt="2023-07-02T23:59:06.781" v="15342" actId="1076"/>
          <ac:spMkLst>
            <pc:docMk/>
            <pc:sldMk cId="778756778" sldId="256"/>
            <ac:spMk id="3" creationId="{4DAA89F3-A71D-2C5C-C63F-56686E9C4DCA}"/>
          </ac:spMkLst>
        </pc:spChg>
      </pc:sldChg>
      <pc:sldChg chg="modSp del mod setBg">
        <pc:chgData name="Christopher Dillard" userId="d900cc55c4214bc6" providerId="LiveId" clId="{5F70DFE2-4A7D-49A1-8645-FC6496DD8322}" dt="2023-07-02T21:02:15.870" v="4195" actId="2696"/>
        <pc:sldMkLst>
          <pc:docMk/>
          <pc:sldMk cId="3642384577" sldId="257"/>
        </pc:sldMkLst>
        <pc:spChg chg="mod">
          <ac:chgData name="Christopher Dillard" userId="d900cc55c4214bc6" providerId="LiveId" clId="{5F70DFE2-4A7D-49A1-8645-FC6496DD8322}" dt="2023-07-02T19:53:52.598" v="45" actId="20577"/>
          <ac:spMkLst>
            <pc:docMk/>
            <pc:sldMk cId="3642384577" sldId="257"/>
            <ac:spMk id="2" creationId="{BEB0C8B9-07AB-18C7-23DF-228A6E3FCE1D}"/>
          </ac:spMkLst>
        </pc:spChg>
        <pc:spChg chg="mod">
          <ac:chgData name="Christopher Dillard" userId="d900cc55c4214bc6" providerId="LiveId" clId="{5F70DFE2-4A7D-49A1-8645-FC6496DD8322}" dt="2023-07-02T19:58:06.644" v="292" actId="14100"/>
          <ac:spMkLst>
            <pc:docMk/>
            <pc:sldMk cId="3642384577" sldId="257"/>
            <ac:spMk id="3" creationId="{B81C7971-FB7F-C722-07CD-64D8888F819A}"/>
          </ac:spMkLst>
        </pc:spChg>
        <pc:spChg chg="mod">
          <ac:chgData name="Christopher Dillard" userId="d900cc55c4214bc6" providerId="LiveId" clId="{5F70DFE2-4A7D-49A1-8645-FC6496DD8322}" dt="2023-07-02T19:58:16.372" v="293" actId="14100"/>
          <ac:spMkLst>
            <pc:docMk/>
            <pc:sldMk cId="3642384577" sldId="257"/>
            <ac:spMk id="4" creationId="{86C22FA6-B26A-90CA-C5CD-29926567341D}"/>
          </ac:spMkLst>
        </pc:spChg>
      </pc:sldChg>
      <pc:sldChg chg="modSp mod ord setBg">
        <pc:chgData name="Christopher Dillard" userId="d900cc55c4214bc6" providerId="LiveId" clId="{5F70DFE2-4A7D-49A1-8645-FC6496DD8322}" dt="2023-07-02T23:25:24.101" v="14336" actId="33524"/>
        <pc:sldMkLst>
          <pc:docMk/>
          <pc:sldMk cId="2531546916" sldId="258"/>
        </pc:sldMkLst>
        <pc:spChg chg="mod">
          <ac:chgData name="Christopher Dillard" userId="d900cc55c4214bc6" providerId="LiveId" clId="{5F70DFE2-4A7D-49A1-8645-FC6496DD8322}" dt="2023-07-02T23:25:24.101" v="14336" actId="33524"/>
          <ac:spMkLst>
            <pc:docMk/>
            <pc:sldMk cId="2531546916" sldId="258"/>
            <ac:spMk id="2" creationId="{B4BD9A12-3283-FA1B-3695-EFD94FC0A492}"/>
          </ac:spMkLst>
        </pc:spChg>
        <pc:spChg chg="mod">
          <ac:chgData name="Christopher Dillard" userId="d900cc55c4214bc6" providerId="LiveId" clId="{5F70DFE2-4A7D-49A1-8645-FC6496DD8322}" dt="2023-07-02T23:21:38.308" v="14265" actId="20577"/>
          <ac:spMkLst>
            <pc:docMk/>
            <pc:sldMk cId="2531546916" sldId="258"/>
            <ac:spMk id="3" creationId="{4E0C9E32-C365-D6D5-0EAB-D3D0490B637F}"/>
          </ac:spMkLst>
        </pc:spChg>
      </pc:sldChg>
      <pc:sldChg chg="delSp modSp mod ord setBg">
        <pc:chgData name="Christopher Dillard" userId="d900cc55c4214bc6" providerId="LiveId" clId="{5F70DFE2-4A7D-49A1-8645-FC6496DD8322}" dt="2023-07-03T00:00:37.434" v="15489" actId="20577"/>
        <pc:sldMkLst>
          <pc:docMk/>
          <pc:sldMk cId="382501310" sldId="259"/>
        </pc:sldMkLst>
        <pc:spChg chg="mod">
          <ac:chgData name="Christopher Dillard" userId="d900cc55c4214bc6" providerId="LiveId" clId="{5F70DFE2-4A7D-49A1-8645-FC6496DD8322}" dt="2023-07-02T21:09:23.456" v="4610" actId="113"/>
          <ac:spMkLst>
            <pc:docMk/>
            <pc:sldMk cId="382501310" sldId="259"/>
            <ac:spMk id="2" creationId="{C229F451-FFC9-7704-5A43-6AB5A9D22CD8}"/>
          </ac:spMkLst>
        </pc:spChg>
        <pc:spChg chg="mod">
          <ac:chgData name="Christopher Dillard" userId="d900cc55c4214bc6" providerId="LiveId" clId="{5F70DFE2-4A7D-49A1-8645-FC6496DD8322}" dt="2023-07-03T00:00:37.434" v="15489" actId="20577"/>
          <ac:spMkLst>
            <pc:docMk/>
            <pc:sldMk cId="382501310" sldId="259"/>
            <ac:spMk id="3" creationId="{468FDF24-922B-2ABD-D170-10D7CF355611}"/>
          </ac:spMkLst>
        </pc:spChg>
        <pc:spChg chg="del mod">
          <ac:chgData name="Christopher Dillard" userId="d900cc55c4214bc6" providerId="LiveId" clId="{5F70DFE2-4A7D-49A1-8645-FC6496DD8322}" dt="2023-07-02T20:18:05.685" v="989" actId="21"/>
          <ac:spMkLst>
            <pc:docMk/>
            <pc:sldMk cId="382501310" sldId="259"/>
            <ac:spMk id="4" creationId="{52CD8A93-80E5-4D9C-823D-DD54C7C92E50}"/>
          </ac:spMkLst>
        </pc:spChg>
      </pc:sldChg>
      <pc:sldChg chg="addSp delSp modSp mod setBg">
        <pc:chgData name="Christopher Dillard" userId="d900cc55c4214bc6" providerId="LiveId" clId="{5F70DFE2-4A7D-49A1-8645-FC6496DD8322}" dt="2023-07-03T00:05:43.413" v="15711" actId="1076"/>
        <pc:sldMkLst>
          <pc:docMk/>
          <pc:sldMk cId="298745303" sldId="260"/>
        </pc:sldMkLst>
        <pc:spChg chg="mod">
          <ac:chgData name="Christopher Dillard" userId="d900cc55c4214bc6" providerId="LiveId" clId="{5F70DFE2-4A7D-49A1-8645-FC6496DD8322}" dt="2023-07-03T00:01:57.325" v="15501" actId="14100"/>
          <ac:spMkLst>
            <pc:docMk/>
            <pc:sldMk cId="298745303" sldId="260"/>
            <ac:spMk id="2" creationId="{1CDE4D19-92B7-17CD-32AA-788FAE025E83}"/>
          </ac:spMkLst>
        </pc:spChg>
        <pc:spChg chg="del mod">
          <ac:chgData name="Christopher Dillard" userId="d900cc55c4214bc6" providerId="LiveId" clId="{5F70DFE2-4A7D-49A1-8645-FC6496DD8322}" dt="2023-07-02T21:33:59.997" v="6745" actId="21"/>
          <ac:spMkLst>
            <pc:docMk/>
            <pc:sldMk cId="298745303" sldId="260"/>
            <ac:spMk id="3" creationId="{2ECBCB15-3C64-8FA4-9D8B-CC8328A85527}"/>
          </ac:spMkLst>
        </pc:spChg>
        <pc:spChg chg="del mod">
          <ac:chgData name="Christopher Dillard" userId="d900cc55c4214bc6" providerId="LiveId" clId="{5F70DFE2-4A7D-49A1-8645-FC6496DD8322}" dt="2023-07-02T23:34:29.406" v="14337" actId="931"/>
          <ac:spMkLst>
            <pc:docMk/>
            <pc:sldMk cId="298745303" sldId="260"/>
            <ac:spMk id="4" creationId="{7ED52BEF-7AFE-41B2-1B93-BBDB50126217}"/>
          </ac:spMkLst>
        </pc:spChg>
        <pc:spChg chg="add del mod">
          <ac:chgData name="Christopher Dillard" userId="d900cc55c4214bc6" providerId="LiveId" clId="{5F70DFE2-4A7D-49A1-8645-FC6496DD8322}" dt="2023-07-02T21:31:46.904" v="6543"/>
          <ac:spMkLst>
            <pc:docMk/>
            <pc:sldMk cId="298745303" sldId="260"/>
            <ac:spMk id="5" creationId="{31533732-8675-2CB1-AE93-5C4F4CA6A470}"/>
          </ac:spMkLst>
        </pc:spChg>
        <pc:spChg chg="add del mod">
          <ac:chgData name="Christopher Dillard" userId="d900cc55c4214bc6" providerId="LiveId" clId="{5F70DFE2-4A7D-49A1-8645-FC6496DD8322}" dt="2023-07-02T21:34:03.213" v="6746" actId="21"/>
          <ac:spMkLst>
            <pc:docMk/>
            <pc:sldMk cId="298745303" sldId="260"/>
            <ac:spMk id="11" creationId="{9FC87FC6-1729-3265-BA85-C5352ABF84D2}"/>
          </ac:spMkLst>
        </pc:spChg>
        <pc:spChg chg="add del mod">
          <ac:chgData name="Christopher Dillard" userId="d900cc55c4214bc6" providerId="LiveId" clId="{5F70DFE2-4A7D-49A1-8645-FC6496DD8322}" dt="2023-07-02T23:36:13.543" v="14385"/>
          <ac:spMkLst>
            <pc:docMk/>
            <pc:sldMk cId="298745303" sldId="260"/>
            <ac:spMk id="14" creationId="{FA456280-BEBA-8CCD-BC1A-B48EAC801F59}"/>
          </ac:spMkLst>
        </pc:spChg>
        <pc:spChg chg="add mod">
          <ac:chgData name="Christopher Dillard" userId="d900cc55c4214bc6" providerId="LiveId" clId="{5F70DFE2-4A7D-49A1-8645-FC6496DD8322}" dt="2023-07-03T00:01:42.116" v="15496" actId="1076"/>
          <ac:spMkLst>
            <pc:docMk/>
            <pc:sldMk cId="298745303" sldId="260"/>
            <ac:spMk id="15" creationId="{65696AA8-CCCD-A1D7-1C53-A0EED005B9A5}"/>
          </ac:spMkLst>
        </pc:spChg>
        <pc:spChg chg="add mod">
          <ac:chgData name="Christopher Dillard" userId="d900cc55c4214bc6" providerId="LiveId" clId="{5F70DFE2-4A7D-49A1-8645-FC6496DD8322}" dt="2023-07-03T00:01:33.436" v="15493" actId="1076"/>
          <ac:spMkLst>
            <pc:docMk/>
            <pc:sldMk cId="298745303" sldId="260"/>
            <ac:spMk id="18" creationId="{D09D6EEB-37E0-D04E-7079-2BC8E12D519E}"/>
          </ac:spMkLst>
        </pc:spChg>
        <pc:spChg chg="add mod">
          <ac:chgData name="Christopher Dillard" userId="d900cc55c4214bc6" providerId="LiveId" clId="{5F70DFE2-4A7D-49A1-8645-FC6496DD8322}" dt="2023-07-03T00:05:43.413" v="15711" actId="1076"/>
          <ac:spMkLst>
            <pc:docMk/>
            <pc:sldMk cId="298745303" sldId="260"/>
            <ac:spMk id="19" creationId="{9006202C-C4E1-8E5F-1EB6-9AD5A74F2EF7}"/>
          </ac:spMkLst>
        </pc:spChg>
        <pc:picChg chg="add del mod">
          <ac:chgData name="Christopher Dillard" userId="d900cc55c4214bc6" providerId="LiveId" clId="{5F70DFE2-4A7D-49A1-8645-FC6496DD8322}" dt="2023-07-02T21:33:57.580" v="6744" actId="21"/>
          <ac:picMkLst>
            <pc:docMk/>
            <pc:sldMk cId="298745303" sldId="260"/>
            <ac:picMk id="7" creationId="{78ED64A7-915D-6F61-8EB8-C1BF02BA60BE}"/>
          </ac:picMkLst>
        </pc:picChg>
        <pc:picChg chg="add mod">
          <ac:chgData name="Christopher Dillard" userId="d900cc55c4214bc6" providerId="LiveId" clId="{5F70DFE2-4A7D-49A1-8645-FC6496DD8322}" dt="2023-07-03T00:01:24.469" v="15491" actId="14100"/>
          <ac:picMkLst>
            <pc:docMk/>
            <pc:sldMk cId="298745303" sldId="260"/>
            <ac:picMk id="9" creationId="{C97962CD-6968-E9DE-8C9D-60133C8FCB1E}"/>
          </ac:picMkLst>
        </pc:picChg>
        <pc:picChg chg="add mod">
          <ac:chgData name="Christopher Dillard" userId="d900cc55c4214bc6" providerId="LiveId" clId="{5F70DFE2-4A7D-49A1-8645-FC6496DD8322}" dt="2023-07-03T00:01:38.159" v="15495" actId="14100"/>
          <ac:picMkLst>
            <pc:docMk/>
            <pc:sldMk cId="298745303" sldId="260"/>
            <ac:picMk id="13" creationId="{B2019EF6-24BE-B01C-BF3A-6561AE986830}"/>
          </ac:picMkLst>
        </pc:picChg>
        <pc:picChg chg="add mod">
          <ac:chgData name="Christopher Dillard" userId="d900cc55c4214bc6" providerId="LiveId" clId="{5F70DFE2-4A7D-49A1-8645-FC6496DD8322}" dt="2023-07-03T00:01:35.461" v="15494" actId="14100"/>
          <ac:picMkLst>
            <pc:docMk/>
            <pc:sldMk cId="298745303" sldId="260"/>
            <ac:picMk id="17" creationId="{FA863C60-0B87-ADF5-371E-26128BC0BD0B}"/>
          </ac:picMkLst>
        </pc:picChg>
      </pc:sldChg>
      <pc:sldChg chg="addSp delSp modSp new mod setBg">
        <pc:chgData name="Christopher Dillard" userId="d900cc55c4214bc6" providerId="LiveId" clId="{5F70DFE2-4A7D-49A1-8645-FC6496DD8322}" dt="2023-07-02T21:08:17.273" v="4609" actId="113"/>
        <pc:sldMkLst>
          <pc:docMk/>
          <pc:sldMk cId="3072676573" sldId="261"/>
        </pc:sldMkLst>
        <pc:spChg chg="mod">
          <ac:chgData name="Christopher Dillard" userId="d900cc55c4214bc6" providerId="LiveId" clId="{5F70DFE2-4A7D-49A1-8645-FC6496DD8322}" dt="2023-07-02T20:36:17.694" v="2117" actId="1076"/>
          <ac:spMkLst>
            <pc:docMk/>
            <pc:sldMk cId="3072676573" sldId="261"/>
            <ac:spMk id="2" creationId="{8BA5D5CC-6266-D0FF-D717-E2B5678075BB}"/>
          </ac:spMkLst>
        </pc:spChg>
        <pc:spChg chg="mod">
          <ac:chgData name="Christopher Dillard" userId="d900cc55c4214bc6" providerId="LiveId" clId="{5F70DFE2-4A7D-49A1-8645-FC6496DD8322}" dt="2023-07-02T20:59:57.502" v="4148" actId="14100"/>
          <ac:spMkLst>
            <pc:docMk/>
            <pc:sldMk cId="3072676573" sldId="261"/>
            <ac:spMk id="3" creationId="{4B41ED41-23EF-D0A0-F786-BE57659AF897}"/>
          </ac:spMkLst>
        </pc:spChg>
        <pc:spChg chg="mod">
          <ac:chgData name="Christopher Dillard" userId="d900cc55c4214bc6" providerId="LiveId" clId="{5F70DFE2-4A7D-49A1-8645-FC6496DD8322}" dt="2023-07-02T21:07:45.938" v="4605" actId="113"/>
          <ac:spMkLst>
            <pc:docMk/>
            <pc:sldMk cId="3072676573" sldId="261"/>
            <ac:spMk id="4" creationId="{93FF5EAC-8625-F0B7-1C76-498E86B54894}"/>
          </ac:spMkLst>
        </pc:spChg>
        <pc:spChg chg="mod">
          <ac:chgData name="Christopher Dillard" userId="d900cc55c4214bc6" providerId="LiveId" clId="{5F70DFE2-4A7D-49A1-8645-FC6496DD8322}" dt="2023-07-02T20:59:03.097" v="4139" actId="255"/>
          <ac:spMkLst>
            <pc:docMk/>
            <pc:sldMk cId="3072676573" sldId="261"/>
            <ac:spMk id="5" creationId="{27FC7B55-9E23-BEEA-2381-FEA0BC1F4E8E}"/>
          </ac:spMkLst>
        </pc:spChg>
        <pc:spChg chg="mod">
          <ac:chgData name="Christopher Dillard" userId="d900cc55c4214bc6" providerId="LiveId" clId="{5F70DFE2-4A7D-49A1-8645-FC6496DD8322}" dt="2023-07-02T21:07:54.832" v="4606" actId="113"/>
          <ac:spMkLst>
            <pc:docMk/>
            <pc:sldMk cId="3072676573" sldId="261"/>
            <ac:spMk id="6" creationId="{0728588C-E31A-FF4E-FBC0-88FF129342A8}"/>
          </ac:spMkLst>
        </pc:spChg>
        <pc:spChg chg="add mod">
          <ac:chgData name="Christopher Dillard" userId="d900cc55c4214bc6" providerId="LiveId" clId="{5F70DFE2-4A7D-49A1-8645-FC6496DD8322}" dt="2023-07-02T20:59:53.055" v="4147" actId="14100"/>
          <ac:spMkLst>
            <pc:docMk/>
            <pc:sldMk cId="3072676573" sldId="261"/>
            <ac:spMk id="7" creationId="{BB9D9C3E-0029-3173-4659-C16A7C801E65}"/>
          </ac:spMkLst>
        </pc:spChg>
        <pc:spChg chg="add del mod">
          <ac:chgData name="Christopher Dillard" userId="d900cc55c4214bc6" providerId="LiveId" clId="{5F70DFE2-4A7D-49A1-8645-FC6496DD8322}" dt="2023-07-02T20:29:51.411" v="1561"/>
          <ac:spMkLst>
            <pc:docMk/>
            <pc:sldMk cId="3072676573" sldId="261"/>
            <ac:spMk id="8" creationId="{B8095E54-3174-E24B-F2CE-C69381721D1E}"/>
          </ac:spMkLst>
        </pc:spChg>
        <pc:spChg chg="add mod">
          <ac:chgData name="Christopher Dillard" userId="d900cc55c4214bc6" providerId="LiveId" clId="{5F70DFE2-4A7D-49A1-8645-FC6496DD8322}" dt="2023-07-02T21:04:35.616" v="4320" actId="113"/>
          <ac:spMkLst>
            <pc:docMk/>
            <pc:sldMk cId="3072676573" sldId="261"/>
            <ac:spMk id="9" creationId="{EC465900-21B1-50EF-DC53-A3101C6F9359}"/>
          </ac:spMkLst>
        </pc:spChg>
        <pc:spChg chg="add mod">
          <ac:chgData name="Christopher Dillard" userId="d900cc55c4214bc6" providerId="LiveId" clId="{5F70DFE2-4A7D-49A1-8645-FC6496DD8322}" dt="2023-07-02T21:03:13.974" v="4245" actId="113"/>
          <ac:spMkLst>
            <pc:docMk/>
            <pc:sldMk cId="3072676573" sldId="261"/>
            <ac:spMk id="10" creationId="{44600C3F-6D51-3181-17AE-15691858C47A}"/>
          </ac:spMkLst>
        </pc:spChg>
        <pc:spChg chg="add del mod">
          <ac:chgData name="Christopher Dillard" userId="d900cc55c4214bc6" providerId="LiveId" clId="{5F70DFE2-4A7D-49A1-8645-FC6496DD8322}" dt="2023-07-02T20:55:02.293" v="4077"/>
          <ac:spMkLst>
            <pc:docMk/>
            <pc:sldMk cId="3072676573" sldId="261"/>
            <ac:spMk id="11" creationId="{7058C603-84C1-3E3C-73CE-1348825EC99A}"/>
          </ac:spMkLst>
        </pc:spChg>
        <pc:spChg chg="add mod">
          <ac:chgData name="Christopher Dillard" userId="d900cc55c4214bc6" providerId="LiveId" clId="{5F70DFE2-4A7D-49A1-8645-FC6496DD8322}" dt="2023-07-02T21:07:38.211" v="4604" actId="113"/>
          <ac:spMkLst>
            <pc:docMk/>
            <pc:sldMk cId="3072676573" sldId="261"/>
            <ac:spMk id="12" creationId="{93DE9E5E-A601-838B-958E-7AFFABA0B242}"/>
          </ac:spMkLst>
        </pc:spChg>
        <pc:spChg chg="add mod">
          <ac:chgData name="Christopher Dillard" userId="d900cc55c4214bc6" providerId="LiveId" clId="{5F70DFE2-4A7D-49A1-8645-FC6496DD8322}" dt="2023-07-02T21:03:52.600" v="4261" actId="113"/>
          <ac:spMkLst>
            <pc:docMk/>
            <pc:sldMk cId="3072676573" sldId="261"/>
            <ac:spMk id="13" creationId="{733DBF05-15DC-D56E-94ED-2FD2DA333D46}"/>
          </ac:spMkLst>
        </pc:spChg>
        <pc:spChg chg="add mod">
          <ac:chgData name="Christopher Dillard" userId="d900cc55c4214bc6" providerId="LiveId" clId="{5F70DFE2-4A7D-49A1-8645-FC6496DD8322}" dt="2023-07-02T21:08:17.273" v="4609" actId="113"/>
          <ac:spMkLst>
            <pc:docMk/>
            <pc:sldMk cId="3072676573" sldId="261"/>
            <ac:spMk id="14" creationId="{FC42203D-86BA-82D3-86D8-95E3E5266280}"/>
          </ac:spMkLst>
        </pc:spChg>
      </pc:sldChg>
      <pc:sldChg chg="addSp delSp modSp new mod setBg">
        <pc:chgData name="Christopher Dillard" userId="d900cc55c4214bc6" providerId="LiveId" clId="{5F70DFE2-4A7D-49A1-8645-FC6496DD8322}" dt="2023-07-02T23:24:54.993" v="14335" actId="20577"/>
        <pc:sldMkLst>
          <pc:docMk/>
          <pc:sldMk cId="4212088194" sldId="262"/>
        </pc:sldMkLst>
        <pc:spChg chg="del mod">
          <ac:chgData name="Christopher Dillard" userId="d900cc55c4214bc6" providerId="LiveId" clId="{5F70DFE2-4A7D-49A1-8645-FC6496DD8322}" dt="2023-07-02T21:27:06.519" v="6530" actId="21"/>
          <ac:spMkLst>
            <pc:docMk/>
            <pc:sldMk cId="4212088194" sldId="262"/>
            <ac:spMk id="2" creationId="{CABDA4B2-1150-FD68-5F87-7DB1AFDC4ABE}"/>
          </ac:spMkLst>
        </pc:spChg>
        <pc:spChg chg="del mod">
          <ac:chgData name="Christopher Dillard" userId="d900cc55c4214bc6" providerId="LiveId" clId="{5F70DFE2-4A7D-49A1-8645-FC6496DD8322}" dt="2023-07-02T21:57:21.104" v="6787" actId="931"/>
          <ac:spMkLst>
            <pc:docMk/>
            <pc:sldMk cId="4212088194" sldId="262"/>
            <ac:spMk id="3" creationId="{F2450206-3A76-F406-AE12-88B4FE96767A}"/>
          </ac:spMkLst>
        </pc:spChg>
        <pc:spChg chg="add mod">
          <ac:chgData name="Christopher Dillard" userId="d900cc55c4214bc6" providerId="LiveId" clId="{5F70DFE2-4A7D-49A1-8645-FC6496DD8322}" dt="2023-07-02T23:15:55.275" v="13787" actId="113"/>
          <ac:spMkLst>
            <pc:docMk/>
            <pc:sldMk cId="4212088194" sldId="262"/>
            <ac:spMk id="5" creationId="{80311C8E-6CB2-30E0-FB26-4B66D17BD24D}"/>
          </ac:spMkLst>
        </pc:spChg>
        <pc:spChg chg="add del mod">
          <ac:chgData name="Christopher Dillard" userId="d900cc55c4214bc6" providerId="LiveId" clId="{5F70DFE2-4A7D-49A1-8645-FC6496DD8322}" dt="2023-07-02T21:58:42.752" v="6797" actId="931"/>
          <ac:spMkLst>
            <pc:docMk/>
            <pc:sldMk cId="4212088194" sldId="262"/>
            <ac:spMk id="9" creationId="{A9A26FDD-CFC6-9D4E-5543-12C62A4EDC7A}"/>
          </ac:spMkLst>
        </pc:spChg>
        <pc:spChg chg="add mod">
          <ac:chgData name="Christopher Dillard" userId="d900cc55c4214bc6" providerId="LiveId" clId="{5F70DFE2-4A7D-49A1-8645-FC6496DD8322}" dt="2023-07-02T23:24:54.993" v="14335" actId="20577"/>
          <ac:spMkLst>
            <pc:docMk/>
            <pc:sldMk cId="4212088194" sldId="262"/>
            <ac:spMk id="12" creationId="{23FC00CD-FE56-4548-25E1-76F91631731F}"/>
          </ac:spMkLst>
        </pc:spChg>
        <pc:picChg chg="add del mod">
          <ac:chgData name="Christopher Dillard" userId="d900cc55c4214bc6" providerId="LiveId" clId="{5F70DFE2-4A7D-49A1-8645-FC6496DD8322}" dt="2023-07-02T21:58:10.449" v="6796" actId="21"/>
          <ac:picMkLst>
            <pc:docMk/>
            <pc:sldMk cId="4212088194" sldId="262"/>
            <ac:picMk id="7" creationId="{371C7162-3260-7BB0-F89B-8432859877F6}"/>
          </ac:picMkLst>
        </pc:picChg>
        <pc:picChg chg="add mod">
          <ac:chgData name="Christopher Dillard" userId="d900cc55c4214bc6" providerId="LiveId" clId="{5F70DFE2-4A7D-49A1-8645-FC6496DD8322}" dt="2023-07-02T23:16:25.977" v="13802" actId="14100"/>
          <ac:picMkLst>
            <pc:docMk/>
            <pc:sldMk cId="4212088194" sldId="262"/>
            <ac:picMk id="11" creationId="{040934FA-FD71-F0DA-C883-B7C6869468BC}"/>
          </ac:picMkLst>
        </pc:picChg>
      </pc:sldChg>
      <pc:sldChg chg="addSp delSp modSp new mod setBg">
        <pc:chgData name="Christopher Dillard" userId="d900cc55c4214bc6" providerId="LiveId" clId="{5F70DFE2-4A7D-49A1-8645-FC6496DD8322}" dt="2023-07-02T23:15:43.520" v="13785" actId="20577"/>
        <pc:sldMkLst>
          <pc:docMk/>
          <pc:sldMk cId="2511256552" sldId="263"/>
        </pc:sldMkLst>
        <pc:spChg chg="mod">
          <ac:chgData name="Christopher Dillard" userId="d900cc55c4214bc6" providerId="LiveId" clId="{5F70DFE2-4A7D-49A1-8645-FC6496DD8322}" dt="2023-07-02T23:15:43.520" v="13785" actId="20577"/>
          <ac:spMkLst>
            <pc:docMk/>
            <pc:sldMk cId="2511256552" sldId="263"/>
            <ac:spMk id="2" creationId="{11E09856-40B7-E742-AFA8-6ABEAA6221F8}"/>
          </ac:spMkLst>
        </pc:spChg>
        <pc:spChg chg="mod">
          <ac:chgData name="Christopher Dillard" userId="d900cc55c4214bc6" providerId="LiveId" clId="{5F70DFE2-4A7D-49A1-8645-FC6496DD8322}" dt="2023-07-02T23:15:26.665" v="13751" actId="14100"/>
          <ac:spMkLst>
            <pc:docMk/>
            <pc:sldMk cId="2511256552" sldId="263"/>
            <ac:spMk id="3" creationId="{CE833AB1-4550-49C7-0C21-2D1ED5FB9D0E}"/>
          </ac:spMkLst>
        </pc:spChg>
        <pc:spChg chg="del">
          <ac:chgData name="Christopher Dillard" userId="d900cc55c4214bc6" providerId="LiveId" clId="{5F70DFE2-4A7D-49A1-8645-FC6496DD8322}" dt="2023-07-02T22:08:42.710" v="7821" actId="931"/>
          <ac:spMkLst>
            <pc:docMk/>
            <pc:sldMk cId="2511256552" sldId="263"/>
            <ac:spMk id="4" creationId="{1BD4E01F-1FB2-DB3C-ECDB-A4160157283D}"/>
          </ac:spMkLst>
        </pc:spChg>
        <pc:picChg chg="add mod">
          <ac:chgData name="Christopher Dillard" userId="d900cc55c4214bc6" providerId="LiveId" clId="{5F70DFE2-4A7D-49A1-8645-FC6496DD8322}" dt="2023-07-02T22:08:49.142" v="7826" actId="14100"/>
          <ac:picMkLst>
            <pc:docMk/>
            <pc:sldMk cId="2511256552" sldId="263"/>
            <ac:picMk id="6" creationId="{C1E3C09E-F21A-8A19-FC0B-17F637389873}"/>
          </ac:picMkLst>
        </pc:picChg>
      </pc:sldChg>
      <pc:sldChg chg="addSp delSp modSp new mod ord setBg">
        <pc:chgData name="Christopher Dillard" userId="d900cc55c4214bc6" providerId="LiveId" clId="{5F70DFE2-4A7D-49A1-8645-FC6496DD8322}" dt="2023-07-02T23:13:04.019" v="13461" actId="113"/>
        <pc:sldMkLst>
          <pc:docMk/>
          <pc:sldMk cId="4112422699" sldId="264"/>
        </pc:sldMkLst>
        <pc:spChg chg="mod">
          <ac:chgData name="Christopher Dillard" userId="d900cc55c4214bc6" providerId="LiveId" clId="{5F70DFE2-4A7D-49A1-8645-FC6496DD8322}" dt="2023-07-02T23:13:04.019" v="13461" actId="113"/>
          <ac:spMkLst>
            <pc:docMk/>
            <pc:sldMk cId="4112422699" sldId="264"/>
            <ac:spMk id="2" creationId="{CDC39498-5D91-295C-9B79-D61230BBC057}"/>
          </ac:spMkLst>
        </pc:spChg>
        <pc:spChg chg="mod">
          <ac:chgData name="Christopher Dillard" userId="d900cc55c4214bc6" providerId="LiveId" clId="{5F70DFE2-4A7D-49A1-8645-FC6496DD8322}" dt="2023-07-02T23:12:47.567" v="13453" actId="14100"/>
          <ac:spMkLst>
            <pc:docMk/>
            <pc:sldMk cId="4112422699" sldId="264"/>
            <ac:spMk id="3" creationId="{8FBCA98F-7F31-BBB9-C947-44F6551DABD2}"/>
          </ac:spMkLst>
        </pc:spChg>
        <pc:spChg chg="del">
          <ac:chgData name="Christopher Dillard" userId="d900cc55c4214bc6" providerId="LiveId" clId="{5F70DFE2-4A7D-49A1-8645-FC6496DD8322}" dt="2023-07-02T22:06:33.063" v="7665" actId="931"/>
          <ac:spMkLst>
            <pc:docMk/>
            <pc:sldMk cId="4112422699" sldId="264"/>
            <ac:spMk id="4" creationId="{5C217EB4-DD43-168C-94FE-F1A71984D0EE}"/>
          </ac:spMkLst>
        </pc:spChg>
        <pc:spChg chg="add mod">
          <ac:chgData name="Christopher Dillard" userId="d900cc55c4214bc6" providerId="LiveId" clId="{5F70DFE2-4A7D-49A1-8645-FC6496DD8322}" dt="2023-07-02T23:12:56.893" v="13459" actId="255"/>
          <ac:spMkLst>
            <pc:docMk/>
            <pc:sldMk cId="4112422699" sldId="264"/>
            <ac:spMk id="9" creationId="{ED21C198-9A8D-E2DD-068E-F438F858D48D}"/>
          </ac:spMkLst>
        </pc:spChg>
        <pc:spChg chg="add mod">
          <ac:chgData name="Christopher Dillard" userId="d900cc55c4214bc6" providerId="LiveId" clId="{5F70DFE2-4A7D-49A1-8645-FC6496DD8322}" dt="2023-07-02T23:12:41.866" v="13452" actId="20577"/>
          <ac:spMkLst>
            <pc:docMk/>
            <pc:sldMk cId="4112422699" sldId="264"/>
            <ac:spMk id="10" creationId="{29477E6D-10D4-A431-3FB7-AC7F4CC862C6}"/>
          </ac:spMkLst>
        </pc:spChg>
        <pc:picChg chg="add mod">
          <ac:chgData name="Christopher Dillard" userId="d900cc55c4214bc6" providerId="LiveId" clId="{5F70DFE2-4A7D-49A1-8645-FC6496DD8322}" dt="2023-07-02T23:13:01.857" v="13460" actId="1076"/>
          <ac:picMkLst>
            <pc:docMk/>
            <pc:sldMk cId="4112422699" sldId="264"/>
            <ac:picMk id="6" creationId="{B7D267E9-BE9E-8147-74CC-601254997ADB}"/>
          </ac:picMkLst>
        </pc:picChg>
        <pc:picChg chg="add mod">
          <ac:chgData name="Christopher Dillard" userId="d900cc55c4214bc6" providerId="LiveId" clId="{5F70DFE2-4A7D-49A1-8645-FC6496DD8322}" dt="2023-07-02T22:08:04.166" v="7819" actId="1076"/>
          <ac:picMkLst>
            <pc:docMk/>
            <pc:sldMk cId="4112422699" sldId="264"/>
            <ac:picMk id="8" creationId="{C5E0BA63-4A66-6726-6B65-1D4CC4E876E1}"/>
          </ac:picMkLst>
        </pc:picChg>
      </pc:sldChg>
      <pc:sldChg chg="modSp new mod setBg">
        <pc:chgData name="Christopher Dillard" userId="d900cc55c4214bc6" providerId="LiveId" clId="{5F70DFE2-4A7D-49A1-8645-FC6496DD8322}" dt="2023-07-02T23:05:05.092" v="12512" actId="113"/>
        <pc:sldMkLst>
          <pc:docMk/>
          <pc:sldMk cId="2466180345" sldId="265"/>
        </pc:sldMkLst>
        <pc:spChg chg="mod">
          <ac:chgData name="Christopher Dillard" userId="d900cc55c4214bc6" providerId="LiveId" clId="{5F70DFE2-4A7D-49A1-8645-FC6496DD8322}" dt="2023-07-02T23:00:55.794" v="11918" actId="113"/>
          <ac:spMkLst>
            <pc:docMk/>
            <pc:sldMk cId="2466180345" sldId="265"/>
            <ac:spMk id="2" creationId="{5C58F1A7-964B-4C55-E3C4-8C347AB63C04}"/>
          </ac:spMkLst>
        </pc:spChg>
        <pc:spChg chg="mod">
          <ac:chgData name="Christopher Dillard" userId="d900cc55c4214bc6" providerId="LiveId" clId="{5F70DFE2-4A7D-49A1-8645-FC6496DD8322}" dt="2023-07-02T23:05:05.092" v="12512" actId="113"/>
          <ac:spMkLst>
            <pc:docMk/>
            <pc:sldMk cId="2466180345" sldId="265"/>
            <ac:spMk id="3" creationId="{587551E4-F2B9-EB3D-4710-58FD748F58FB}"/>
          </ac:spMkLst>
        </pc:spChg>
        <pc:spChg chg="mod">
          <ac:chgData name="Christopher Dillard" userId="d900cc55c4214bc6" providerId="LiveId" clId="{5F70DFE2-4A7D-49A1-8645-FC6496DD8322}" dt="2023-07-02T23:04:26.627" v="12501" actId="113"/>
          <ac:spMkLst>
            <pc:docMk/>
            <pc:sldMk cId="2466180345" sldId="265"/>
            <ac:spMk id="4" creationId="{FA8B7315-CF9A-D8B0-A69C-ECBDFDC278F1}"/>
          </ac:spMkLst>
        </pc:spChg>
      </pc:sldChg>
      <pc:sldChg chg="delSp modSp new mod setBg">
        <pc:chgData name="Christopher Dillard" userId="d900cc55c4214bc6" providerId="LiveId" clId="{5F70DFE2-4A7D-49A1-8645-FC6496DD8322}" dt="2023-07-02T23:15:09.153" v="13747" actId="1076"/>
        <pc:sldMkLst>
          <pc:docMk/>
          <pc:sldMk cId="3121125972" sldId="266"/>
        </pc:sldMkLst>
        <pc:spChg chg="mod">
          <ac:chgData name="Christopher Dillard" userId="d900cc55c4214bc6" providerId="LiveId" clId="{5F70DFE2-4A7D-49A1-8645-FC6496DD8322}" dt="2023-07-02T23:15:09.153" v="13747" actId="1076"/>
          <ac:spMkLst>
            <pc:docMk/>
            <pc:sldMk cId="3121125972" sldId="266"/>
            <ac:spMk id="2" creationId="{C7342125-8507-24E5-7B5C-0D639B0432CB}"/>
          </ac:spMkLst>
        </pc:spChg>
        <pc:spChg chg="del">
          <ac:chgData name="Christopher Dillard" userId="d900cc55c4214bc6" providerId="LiveId" clId="{5F70DFE2-4A7D-49A1-8645-FC6496DD8322}" dt="2023-07-02T23:14:37.403" v="13728" actId="21"/>
          <ac:spMkLst>
            <pc:docMk/>
            <pc:sldMk cId="3121125972" sldId="266"/>
            <ac:spMk id="3" creationId="{11133EE1-D0B0-09B4-9A37-D7E5054C308D}"/>
          </ac:spMkLst>
        </pc:spChg>
      </pc:sldChg>
      <pc:sldChg chg="modSp new del mod setBg">
        <pc:chgData name="Christopher Dillard" userId="d900cc55c4214bc6" providerId="LiveId" clId="{5F70DFE2-4A7D-49A1-8645-FC6496DD8322}" dt="2023-07-02T23:07:13.081" v="12682" actId="2696"/>
        <pc:sldMkLst>
          <pc:docMk/>
          <pc:sldMk cId="3132783944" sldId="267"/>
        </pc:sldMkLst>
        <pc:spChg chg="mod">
          <ac:chgData name="Christopher Dillard" userId="d900cc55c4214bc6" providerId="LiveId" clId="{5F70DFE2-4A7D-49A1-8645-FC6496DD8322}" dt="2023-07-02T22:23:29.804" v="9774" actId="20577"/>
          <ac:spMkLst>
            <pc:docMk/>
            <pc:sldMk cId="3132783944" sldId="267"/>
            <ac:spMk id="2" creationId="{2D28139C-2AB9-5E73-A32B-7F043C6F0721}"/>
          </ac:spMkLst>
        </pc:spChg>
      </pc:sldChg>
      <pc:sldChg chg="addSp delSp modSp new mod setBg">
        <pc:chgData name="Christopher Dillard" userId="d900cc55c4214bc6" providerId="LiveId" clId="{5F70DFE2-4A7D-49A1-8645-FC6496DD8322}" dt="2023-07-02T23:06:30.220" v="12672" actId="113"/>
        <pc:sldMkLst>
          <pc:docMk/>
          <pc:sldMk cId="441017760" sldId="268"/>
        </pc:sldMkLst>
        <pc:spChg chg="mod">
          <ac:chgData name="Christopher Dillard" userId="d900cc55c4214bc6" providerId="LiveId" clId="{5F70DFE2-4A7D-49A1-8645-FC6496DD8322}" dt="2023-07-02T22:47:48.931" v="10712" actId="113"/>
          <ac:spMkLst>
            <pc:docMk/>
            <pc:sldMk cId="441017760" sldId="268"/>
            <ac:spMk id="2" creationId="{B784111B-D2F7-C992-2AFA-FDFAFD06FD47}"/>
          </ac:spMkLst>
        </pc:spChg>
        <pc:spChg chg="mod">
          <ac:chgData name="Christopher Dillard" userId="d900cc55c4214bc6" providerId="LiveId" clId="{5F70DFE2-4A7D-49A1-8645-FC6496DD8322}" dt="2023-07-02T23:06:30.220" v="12672" actId="113"/>
          <ac:spMkLst>
            <pc:docMk/>
            <pc:sldMk cId="441017760" sldId="268"/>
            <ac:spMk id="3" creationId="{7EBD1FEA-4B36-FF27-9933-5659A36F8348}"/>
          </ac:spMkLst>
        </pc:spChg>
        <pc:spChg chg="del">
          <ac:chgData name="Christopher Dillard" userId="d900cc55c4214bc6" providerId="LiveId" clId="{5F70DFE2-4A7D-49A1-8645-FC6496DD8322}" dt="2023-07-02T22:43:36.329" v="10301" actId="931"/>
          <ac:spMkLst>
            <pc:docMk/>
            <pc:sldMk cId="441017760" sldId="268"/>
            <ac:spMk id="4" creationId="{47DDC607-3163-B1F0-2980-03FF2493AB72}"/>
          </ac:spMkLst>
        </pc:spChg>
        <pc:spChg chg="del">
          <ac:chgData name="Christopher Dillard" userId="d900cc55c4214bc6" providerId="LiveId" clId="{5F70DFE2-4A7D-49A1-8645-FC6496DD8322}" dt="2023-07-02T22:43:18.759" v="10299" actId="21"/>
          <ac:spMkLst>
            <pc:docMk/>
            <pc:sldMk cId="441017760" sldId="268"/>
            <ac:spMk id="5" creationId="{13800EEE-30A3-A036-1641-6F1031084994}"/>
          </ac:spMkLst>
        </pc:spChg>
        <pc:spChg chg="del">
          <ac:chgData name="Christopher Dillard" userId="d900cc55c4214bc6" providerId="LiveId" clId="{5F70DFE2-4A7D-49A1-8645-FC6496DD8322}" dt="2023-07-02T22:43:21.874" v="10300" actId="21"/>
          <ac:spMkLst>
            <pc:docMk/>
            <pc:sldMk cId="441017760" sldId="268"/>
            <ac:spMk id="6" creationId="{CF5F8EDF-670B-651F-BF93-383E1618F7CA}"/>
          </ac:spMkLst>
        </pc:spChg>
        <pc:picChg chg="add mod">
          <ac:chgData name="Christopher Dillard" userId="d900cc55c4214bc6" providerId="LiveId" clId="{5F70DFE2-4A7D-49A1-8645-FC6496DD8322}" dt="2023-07-02T22:43:42.495" v="10305" actId="14100"/>
          <ac:picMkLst>
            <pc:docMk/>
            <pc:sldMk cId="441017760" sldId="268"/>
            <ac:picMk id="8" creationId="{9BFD80D0-BEA1-B956-2ED3-48210A3F69F7}"/>
          </ac:picMkLst>
        </pc:picChg>
      </pc:sldChg>
      <pc:sldChg chg="addSp delSp modSp new mod ord setBg">
        <pc:chgData name="Christopher Dillard" userId="d900cc55c4214bc6" providerId="LiveId" clId="{5F70DFE2-4A7D-49A1-8645-FC6496DD8322}" dt="2023-07-02T23:13:32.698" v="13468" actId="113"/>
        <pc:sldMkLst>
          <pc:docMk/>
          <pc:sldMk cId="2230584866" sldId="269"/>
        </pc:sldMkLst>
        <pc:spChg chg="mod">
          <ac:chgData name="Christopher Dillard" userId="d900cc55c4214bc6" providerId="LiveId" clId="{5F70DFE2-4A7D-49A1-8645-FC6496DD8322}" dt="2023-07-02T23:13:32.698" v="13468" actId="113"/>
          <ac:spMkLst>
            <pc:docMk/>
            <pc:sldMk cId="2230584866" sldId="269"/>
            <ac:spMk id="2" creationId="{28185227-7E78-C83F-925D-63A134B6550F}"/>
          </ac:spMkLst>
        </pc:spChg>
        <pc:spChg chg="mod">
          <ac:chgData name="Christopher Dillard" userId="d900cc55c4214bc6" providerId="LiveId" clId="{5F70DFE2-4A7D-49A1-8645-FC6496DD8322}" dt="2023-07-02T22:45:29.751" v="10357" actId="14100"/>
          <ac:spMkLst>
            <pc:docMk/>
            <pc:sldMk cId="2230584866" sldId="269"/>
            <ac:spMk id="3" creationId="{5F519944-C5AA-C766-8D07-3FE080FF84F0}"/>
          </ac:spMkLst>
        </pc:spChg>
        <pc:spChg chg="del">
          <ac:chgData name="Christopher Dillard" userId="d900cc55c4214bc6" providerId="LiveId" clId="{5F70DFE2-4A7D-49A1-8645-FC6496DD8322}" dt="2023-07-02T22:27:46.242" v="10055" actId="931"/>
          <ac:spMkLst>
            <pc:docMk/>
            <pc:sldMk cId="2230584866" sldId="269"/>
            <ac:spMk id="4" creationId="{5CC3EDE2-C6B6-A661-1287-BA2602E64E36}"/>
          </ac:spMkLst>
        </pc:spChg>
        <pc:spChg chg="mod">
          <ac:chgData name="Christopher Dillard" userId="d900cc55c4214bc6" providerId="LiveId" clId="{5F70DFE2-4A7D-49A1-8645-FC6496DD8322}" dt="2023-07-02T22:45:33.625" v="10358" actId="1076"/>
          <ac:spMkLst>
            <pc:docMk/>
            <pc:sldMk cId="2230584866" sldId="269"/>
            <ac:spMk id="5" creationId="{4FB11777-BCFE-B077-8F59-C404D050A1E6}"/>
          </ac:spMkLst>
        </pc:spChg>
        <pc:spChg chg="del">
          <ac:chgData name="Christopher Dillard" userId="d900cc55c4214bc6" providerId="LiveId" clId="{5F70DFE2-4A7D-49A1-8645-FC6496DD8322}" dt="2023-07-02T22:35:30.447" v="10060" actId="931"/>
          <ac:spMkLst>
            <pc:docMk/>
            <pc:sldMk cId="2230584866" sldId="269"/>
            <ac:spMk id="6" creationId="{6AE601A9-9337-F95E-846D-66DE09E71682}"/>
          </ac:spMkLst>
        </pc:spChg>
        <pc:spChg chg="add del mod">
          <ac:chgData name="Christopher Dillard" userId="d900cc55c4214bc6" providerId="LiveId" clId="{5F70DFE2-4A7D-49A1-8645-FC6496DD8322}" dt="2023-07-02T22:35:53.352" v="10065" actId="931"/>
          <ac:spMkLst>
            <pc:docMk/>
            <pc:sldMk cId="2230584866" sldId="269"/>
            <ac:spMk id="12" creationId="{2BF5352B-565A-F561-0B62-407FF5A9FCF7}"/>
          </ac:spMkLst>
        </pc:spChg>
        <pc:spChg chg="add del mod">
          <ac:chgData name="Christopher Dillard" userId="d900cc55c4214bc6" providerId="LiveId" clId="{5F70DFE2-4A7D-49A1-8645-FC6496DD8322}" dt="2023-07-02T22:39:50.631" v="10069" actId="931"/>
          <ac:spMkLst>
            <pc:docMk/>
            <pc:sldMk cId="2230584866" sldId="269"/>
            <ac:spMk id="16" creationId="{CE7D7351-BA5B-11DC-42E2-77AE0ED2F46D}"/>
          </ac:spMkLst>
        </pc:spChg>
        <pc:spChg chg="add mod">
          <ac:chgData name="Christopher Dillard" userId="d900cc55c4214bc6" providerId="LiveId" clId="{5F70DFE2-4A7D-49A1-8645-FC6496DD8322}" dt="2023-07-02T23:06:05.105" v="12663" actId="20577"/>
          <ac:spMkLst>
            <pc:docMk/>
            <pc:sldMk cId="2230584866" sldId="269"/>
            <ac:spMk id="19" creationId="{36A527AD-2DEA-8541-2E96-BFED9CB2E75B}"/>
          </ac:spMkLst>
        </pc:spChg>
        <pc:picChg chg="add del mod">
          <ac:chgData name="Christopher Dillard" userId="d900cc55c4214bc6" providerId="LiveId" clId="{5F70DFE2-4A7D-49A1-8645-FC6496DD8322}" dt="2023-07-02T22:35:41.896" v="10064" actId="21"/>
          <ac:picMkLst>
            <pc:docMk/>
            <pc:sldMk cId="2230584866" sldId="269"/>
            <ac:picMk id="8" creationId="{00EEEB1B-EAF9-4116-13AE-58EA5CD072D9}"/>
          </ac:picMkLst>
        </pc:picChg>
        <pc:picChg chg="add del mod">
          <ac:chgData name="Christopher Dillard" userId="d900cc55c4214bc6" providerId="LiveId" clId="{5F70DFE2-4A7D-49A1-8645-FC6496DD8322}" dt="2023-07-02T22:37:46.623" v="10068" actId="21"/>
          <ac:picMkLst>
            <pc:docMk/>
            <pc:sldMk cId="2230584866" sldId="269"/>
            <ac:picMk id="10" creationId="{A500EF96-4C91-0AE0-F64E-FA66B09CA858}"/>
          </ac:picMkLst>
        </pc:picChg>
        <pc:picChg chg="add mod">
          <ac:chgData name="Christopher Dillard" userId="d900cc55c4214bc6" providerId="LiveId" clId="{5F70DFE2-4A7D-49A1-8645-FC6496DD8322}" dt="2023-07-02T22:45:09.735" v="10350" actId="1076"/>
          <ac:picMkLst>
            <pc:docMk/>
            <pc:sldMk cId="2230584866" sldId="269"/>
            <ac:picMk id="14" creationId="{88641E62-116A-2B83-B1B6-02C6D3F8DBA1}"/>
          </ac:picMkLst>
        </pc:picChg>
        <pc:picChg chg="add mod">
          <ac:chgData name="Christopher Dillard" userId="d900cc55c4214bc6" providerId="LiveId" clId="{5F70DFE2-4A7D-49A1-8645-FC6496DD8322}" dt="2023-07-02T22:45:19.104" v="10353" actId="1076"/>
          <ac:picMkLst>
            <pc:docMk/>
            <pc:sldMk cId="2230584866" sldId="269"/>
            <ac:picMk id="18" creationId="{FAAE1D79-AC47-5B3D-7C70-879027560187}"/>
          </ac:picMkLst>
        </pc:picChg>
      </pc:sldChg>
      <pc:sldChg chg="addSp delSp modSp new mod setBg">
        <pc:chgData name="Christopher Dillard" userId="d900cc55c4214bc6" providerId="LiveId" clId="{5F70DFE2-4A7D-49A1-8645-FC6496DD8322}" dt="2023-07-02T23:00:42.973" v="11917" actId="113"/>
        <pc:sldMkLst>
          <pc:docMk/>
          <pc:sldMk cId="4151381490" sldId="270"/>
        </pc:sldMkLst>
        <pc:spChg chg="mod">
          <ac:chgData name="Christopher Dillard" userId="d900cc55c4214bc6" providerId="LiveId" clId="{5F70DFE2-4A7D-49A1-8645-FC6496DD8322}" dt="2023-07-02T23:00:14.682" v="11909" actId="20577"/>
          <ac:spMkLst>
            <pc:docMk/>
            <pc:sldMk cId="4151381490" sldId="270"/>
            <ac:spMk id="2" creationId="{51E6A0E1-6A08-93D7-5CAC-B6B596FA9F89}"/>
          </ac:spMkLst>
        </pc:spChg>
        <pc:spChg chg="del">
          <ac:chgData name="Christopher Dillard" userId="d900cc55c4214bc6" providerId="LiveId" clId="{5F70DFE2-4A7D-49A1-8645-FC6496DD8322}" dt="2023-07-02T22:55:22.435" v="11090" actId="931"/>
          <ac:spMkLst>
            <pc:docMk/>
            <pc:sldMk cId="4151381490" sldId="270"/>
            <ac:spMk id="3" creationId="{AF23A09D-25AF-215D-8E49-D9DBD04B9CF5}"/>
          </ac:spMkLst>
        </pc:spChg>
        <pc:spChg chg="del">
          <ac:chgData name="Christopher Dillard" userId="d900cc55c4214bc6" providerId="LiveId" clId="{5F70DFE2-4A7D-49A1-8645-FC6496DD8322}" dt="2023-07-02T22:55:30.926" v="11095" actId="21"/>
          <ac:spMkLst>
            <pc:docMk/>
            <pc:sldMk cId="4151381490" sldId="270"/>
            <ac:spMk id="4" creationId="{0F3FC41E-C139-ED4A-FA40-0ECFE1E05749}"/>
          </ac:spMkLst>
        </pc:spChg>
        <pc:spChg chg="add mod">
          <ac:chgData name="Christopher Dillard" userId="d900cc55c4214bc6" providerId="LiveId" clId="{5F70DFE2-4A7D-49A1-8645-FC6496DD8322}" dt="2023-07-02T23:00:42.973" v="11917" actId="113"/>
          <ac:spMkLst>
            <pc:docMk/>
            <pc:sldMk cId="4151381490" sldId="270"/>
            <ac:spMk id="7" creationId="{535F8449-CE3E-8E64-DAF3-8BEBCE5D0429}"/>
          </ac:spMkLst>
        </pc:spChg>
        <pc:picChg chg="add mod">
          <ac:chgData name="Christopher Dillard" userId="d900cc55c4214bc6" providerId="LiveId" clId="{5F70DFE2-4A7D-49A1-8645-FC6496DD8322}" dt="2023-07-02T22:55:34.160" v="11096" actId="14100"/>
          <ac:picMkLst>
            <pc:docMk/>
            <pc:sldMk cId="4151381490" sldId="270"/>
            <ac:picMk id="6" creationId="{F6B46C45-975A-BDC2-4754-EDA0A0006F92}"/>
          </ac:picMkLst>
        </pc:picChg>
      </pc:sldChg>
      <pc:sldChg chg="new del">
        <pc:chgData name="Christopher Dillard" userId="d900cc55c4214bc6" providerId="LiveId" clId="{5F70DFE2-4A7D-49A1-8645-FC6496DD8322}" dt="2023-07-02T23:37:07.253" v="14399" actId="2696"/>
        <pc:sldMkLst>
          <pc:docMk/>
          <pc:sldMk cId="903012906" sldId="271"/>
        </pc:sldMkLst>
      </pc:sldChg>
      <pc:sldChg chg="new del">
        <pc:chgData name="Christopher Dillard" userId="d900cc55c4214bc6" providerId="LiveId" clId="{5F70DFE2-4A7D-49A1-8645-FC6496DD8322}" dt="2023-07-02T23:41:38.535" v="14611" actId="2696"/>
        <pc:sldMkLst>
          <pc:docMk/>
          <pc:sldMk cId="378558834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AC27-3735-FD94-87AF-23524137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71931-94E8-C085-8562-ADC274CD3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5D3B-7788-D780-7948-5B7B8CBB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2B52-F288-4FB7-A098-521E0436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8F3E-DD64-1963-3122-D6D49F0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788-D5D9-C15C-BE23-29BAC0C7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48CF6-82AB-61F2-DE70-E4DEC365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E336-025F-2501-4FF4-6C24F129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4074-1914-E4A8-C1FD-D43E7A2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B1D9-E129-9C21-AF08-6FB69C8C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987B5-A5FB-B11B-D503-BC1BF17B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6C1A3-16AA-5BAE-9D39-8494B5C0A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7C59-E97F-C09D-8F0B-6E0DBD72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E161-7EEB-2B40-0CFE-EA9F4815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4C7F-32DE-4550-22E9-5A74A807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D54C-8A08-14EC-F746-55D059DF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6406-ACB9-AD81-49C8-E50463FE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5ABD-3DF8-2C4C-264E-F8B62267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8621-9FAB-6E8D-07DE-6AC81A78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95EC-DDE9-B79D-DDAB-462D530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9C0F-64BB-D424-5AD7-87DA5547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C86B-B6CD-2440-5F57-ECD512BA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1B1E-34DC-5B30-4E9F-059B0712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ACFC-E502-D22D-FBE1-81F2086B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5DF7-ECB8-C0E2-47FE-F809980A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518-506A-BD74-C614-95A336BD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3DB4-04F9-E670-1D66-8A24F8B48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4C719-1DBE-9245-C749-D4CD2BED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6EBEC-9E7B-C73A-6E9F-5699D165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BA40-BFA6-BCA6-83F2-D64F012D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7A72A-E9E9-AFE0-875A-28C5EA7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12FA-62FC-18E0-83FC-BF2383F6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203A2-1DFA-D9DB-53C0-967750FD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09FB-F1A9-47CB-270E-7951E57E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13CD-83C7-7F6B-ED77-1EF5F17CE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DCF20-EB0C-7944-ABE0-E69B08B10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1DB0F-B4B6-7ED5-ED8F-579B4AA0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4DC65-2266-C7A0-E6DB-554DC1E4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B420E-F656-3B69-C7BC-A25307EC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FF46-054D-B395-E45D-8E0965E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5F505-9D0C-518B-B33B-62431619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600E6-D875-C46E-D25A-7F5B900C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D9233-96F6-496F-0CF6-77DF341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8AE72-5DC9-75F3-8709-E0BF2749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2E574-D149-0F1C-F9F3-E8793960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B351-E178-B3C1-CB83-B540F79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6AC1-BD70-599C-040E-41769A7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2050-8E31-954D-BAD5-94F605AF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6C41-B982-4103-104B-A9932A8C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4AE3-EF5A-7323-7BEC-1CD24DBF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4D29-4FDB-E888-3E25-ECBB29E8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7929-CD3F-542A-FF5A-BAEEAFAE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95D6-74EC-624A-17D1-5DDB802E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0C73B-093A-8834-FF46-41362D431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553FD-9186-86B8-B5AA-E23101B0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8176-9212-4479-1092-5FDC8142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A8B5-8BD0-F87C-9446-EEE40E28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30519-63FE-520F-FACC-588E06A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F46CA-53D3-A432-0901-416C8565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82D1-B4ED-F805-0617-A3CACD65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9814-D250-4441-818D-28F556446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FAC7-46BE-4038-8FE7-C4E10BC37FFA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A02D-0B00-8FFF-76CF-39055C480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15B7-B67F-82CB-2304-904D92D5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F15F-C3EB-4E17-85D3-AF56359D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E9E2-1C86-EFEE-5579-85D6117B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10" y="143854"/>
            <a:ext cx="9988990" cy="140428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a home’s selling price in Ame’s, Iowa.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89F3-A71D-2C5C-C63F-56686E9C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649051"/>
            <a:ext cx="5405336" cy="425213"/>
          </a:xfrm>
        </p:spPr>
        <p:txBody>
          <a:bodyPr/>
          <a:lstStyle/>
          <a:p>
            <a:r>
              <a:rPr lang="en-US" dirty="0"/>
              <a:t>Christopher Dillard</a:t>
            </a:r>
          </a:p>
        </p:txBody>
      </p:sp>
    </p:spTree>
    <p:extLst>
      <p:ext uri="{BB962C8B-B14F-4D97-AF65-F5344CB8AC3E}">
        <p14:creationId xmlns:p14="http://schemas.microsoft.com/office/powerpoint/2010/main" val="77875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5227-7E78-C83F-925D-63A134B6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the variable importance for two Random Forest model on the training sets: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9944-C5AA-C766-8D07-3FE080FF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88" y="1690688"/>
            <a:ext cx="3586958" cy="637364"/>
          </a:xfrm>
        </p:spPr>
        <p:txBody>
          <a:bodyPr/>
          <a:lstStyle/>
          <a:p>
            <a:pPr algn="ctr"/>
            <a:r>
              <a:rPr lang="en-US" dirty="0"/>
              <a:t>Original Dataset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11777-BCFE-B077-8F59-C404D050A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95346" y="1709182"/>
            <a:ext cx="3837750" cy="637364"/>
          </a:xfrm>
        </p:spPr>
        <p:txBody>
          <a:bodyPr/>
          <a:lstStyle/>
          <a:p>
            <a:pPr algn="ctr"/>
            <a:r>
              <a:rPr lang="en-US" dirty="0"/>
              <a:t>Expanded Dataset</a:t>
            </a:r>
          </a:p>
        </p:txBody>
      </p:sp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641E62-116A-2B83-B1B6-02C6D3F8DB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5" y="2505075"/>
            <a:ext cx="3875056" cy="3684588"/>
          </a:xfrm>
        </p:spPr>
      </p:pic>
      <p:pic>
        <p:nvPicPr>
          <p:cNvPr id="18" name="Content Placeholder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AE1D79-AC47-5B3D-7C70-8790275601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57" y="2505075"/>
            <a:ext cx="3726662" cy="368458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A527AD-2DEA-8541-2E96-BFED9CB2E75B}"/>
              </a:ext>
            </a:extLst>
          </p:cNvPr>
          <p:cNvSpPr txBox="1"/>
          <p:nvPr/>
        </p:nvSpPr>
        <p:spPr>
          <a:xfrm>
            <a:off x="8424153" y="2505075"/>
            <a:ext cx="3346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Expanded Dataset had an accuracy of 97% while the Original Dataset had an accuracy of 91%.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this may sound good, it does raise the question of potential overfitting in the model ran on the Expanded dataset.</a:t>
            </a:r>
          </a:p>
        </p:txBody>
      </p:sp>
    </p:spTree>
    <p:extLst>
      <p:ext uri="{BB962C8B-B14F-4D97-AF65-F5344CB8AC3E}">
        <p14:creationId xmlns:p14="http://schemas.microsoft.com/office/powerpoint/2010/main" val="223058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111B-D2F7-C992-2AFA-FDFAFD0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Variables were most important in the Expanded Dataset?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D1FEA-4B36-FF27-9933-5659A36F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33254"/>
          </a:xfrm>
        </p:spPr>
        <p:txBody>
          <a:bodyPr>
            <a:normAutofit/>
          </a:bodyPr>
          <a:lstStyle/>
          <a:p>
            <a:r>
              <a:rPr lang="en-US" b="0" dirty="0"/>
              <a:t>Gross Living Area came on top, which is no surprise since along with more living areas come potential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More Bed Rooms, more Full Baths, more Total Rooms Above Ground. </a:t>
            </a:r>
          </a:p>
          <a:p>
            <a:r>
              <a:rPr lang="en-US" b="0" dirty="0"/>
              <a:t>These all form part of the top 10 most important factors, </a:t>
            </a:r>
            <a:r>
              <a:rPr lang="en-US" dirty="0"/>
              <a:t>which points towards at least some degree of multicollinearity.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9BFD80D0-BEA1-B956-2ED3-48210A3F6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99" y="1837455"/>
            <a:ext cx="5157787" cy="4485524"/>
          </a:xfrm>
        </p:spPr>
      </p:pic>
    </p:spTree>
    <p:extLst>
      <p:ext uri="{BB962C8B-B14F-4D97-AF65-F5344CB8AC3E}">
        <p14:creationId xmlns:p14="http://schemas.microsoft.com/office/powerpoint/2010/main" val="4410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A0E1-6A08-93D7-5CAC-B6B596FA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Measuring if the Variables Were Too Related to </a:t>
            </a:r>
            <a:r>
              <a:rPr lang="en-US" b="1" dirty="0" err="1"/>
              <a:t>Eachother</a:t>
            </a:r>
            <a:r>
              <a:rPr lang="en-US" b="1" dirty="0"/>
              <a:t> (deep reds and darker blues):</a:t>
            </a:r>
          </a:p>
        </p:txBody>
      </p:sp>
      <p:pic>
        <p:nvPicPr>
          <p:cNvPr id="6" name="Content Placeholder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6B46C45-975A-BDC2-4754-EDA0A0006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3" y="1690688"/>
            <a:ext cx="5181600" cy="45979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F8449-CE3E-8E64-DAF3-8BEBCE5D0429}"/>
              </a:ext>
            </a:extLst>
          </p:cNvPr>
          <p:cNvSpPr txBox="1"/>
          <p:nvPr/>
        </p:nvSpPr>
        <p:spPr>
          <a:xfrm>
            <a:off x="6167336" y="1690688"/>
            <a:ext cx="4922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to the left tells us that there was a considerable degree of correlation between the variables in the expanded data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Random Forest model, the accuracy was list as 97%, which in conjunction with </a:t>
            </a:r>
            <a:r>
              <a:rPr lang="en-US" b="1" dirty="0"/>
              <a:t>evidence of multicollinearity</a:t>
            </a:r>
            <a:r>
              <a:rPr lang="en-US" dirty="0"/>
              <a:t>, suggests that the model </a:t>
            </a:r>
            <a:r>
              <a:rPr lang="en-US" b="1" dirty="0"/>
              <a:t>overfits the training set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although the expanded dataset was more accurate in the graph, </a:t>
            </a:r>
            <a:r>
              <a:rPr lang="en-US" b="1" dirty="0"/>
              <a:t>it’s accuracy when handling new property data in Ame’s would be greatly diminished.</a:t>
            </a:r>
          </a:p>
        </p:txBody>
      </p:sp>
    </p:spTree>
    <p:extLst>
      <p:ext uri="{BB962C8B-B14F-4D97-AF65-F5344CB8AC3E}">
        <p14:creationId xmlns:p14="http://schemas.microsoft.com/office/powerpoint/2010/main" val="415138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F1A7-964B-4C55-E3C4-8C347AB6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can we takeaway?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51E4-F2B9-EB3D-4710-58FD748F58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The original dataset would arguably be more useful </a:t>
            </a:r>
            <a:r>
              <a:rPr lang="en-US" dirty="0"/>
              <a:t>to create predictive model for new data than the expanded dataset. </a:t>
            </a:r>
          </a:p>
          <a:p>
            <a:r>
              <a:rPr lang="en-US" dirty="0"/>
              <a:t>So, </a:t>
            </a:r>
            <a:r>
              <a:rPr lang="en-US" b="1" dirty="0"/>
              <a:t>having more variables does not always mean the model is better even </a:t>
            </a:r>
            <a:r>
              <a:rPr lang="en-US" dirty="0"/>
              <a:t>if it is more accurate with making predictions using random samples of the current data.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7315-CF9A-D8B0-A69C-ECBDFDC27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Neither of the two models serves any purpose for predicting the </a:t>
            </a:r>
            <a:r>
              <a:rPr lang="en-US" b="1" dirty="0" err="1"/>
              <a:t>Above_Median</a:t>
            </a:r>
            <a:r>
              <a:rPr lang="en-US" b="1" dirty="0"/>
              <a:t> variable in any other city</a:t>
            </a:r>
            <a:r>
              <a:rPr lang="en-US" dirty="0"/>
              <a:t>, since they both use Neighborhood names which are Ames-specific. </a:t>
            </a:r>
          </a:p>
          <a:p>
            <a:r>
              <a:rPr lang="en-US" dirty="0"/>
              <a:t>Additionally, more city expansion could lead to the development of new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246618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F451-FFC9-7704-5A43-6AB5A9D2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the Ultimate Goal of the Predictive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DF24-922B-2ABD-D170-10D7CF35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281249" cy="4238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here is to measure the practicality of the model. Essentially, how accurately can this model tell us </a:t>
            </a:r>
            <a:r>
              <a:rPr lang="en-US" b="1" dirty="0"/>
              <a:t>whether a newly listed property will be sold above the median sales price.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broader sense, the model could be able to be extrapolated to other cities across the country that share similar characteristics to Ames, Iowa. But, that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38250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D5CC-6266-D0FF-D717-E2B5678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62" y="35490"/>
            <a:ext cx="10515600" cy="1101328"/>
          </a:xfrm>
        </p:spPr>
        <p:txBody>
          <a:bodyPr/>
          <a:lstStyle/>
          <a:p>
            <a:pPr algn="ctr"/>
            <a:r>
              <a:rPr lang="en-US" b="1" dirty="0"/>
              <a:t>Which predictive model is appropriate?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ED41-23EF-D0A0-F786-BE57659A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76" y="1963195"/>
            <a:ext cx="3021544" cy="416111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Lasso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F5EAC-8625-F0B7-1C76-498E86B5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118" y="2379306"/>
            <a:ext cx="3296804" cy="199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Pros:</a:t>
            </a:r>
          </a:p>
          <a:p>
            <a:pPr>
              <a:buFontTx/>
              <a:buChar char="-"/>
            </a:pPr>
            <a:r>
              <a:rPr lang="en-US" sz="1900" b="1" dirty="0"/>
              <a:t>Great for selecting variables </a:t>
            </a:r>
            <a:r>
              <a:rPr lang="en-US" sz="1900" dirty="0"/>
              <a:t>when their relevance/significance might be unclear</a:t>
            </a:r>
          </a:p>
          <a:p>
            <a:pPr>
              <a:buFontTx/>
              <a:buChar char="-"/>
            </a:pPr>
            <a:r>
              <a:rPr lang="en-US" sz="1900" dirty="0"/>
              <a:t>Easy to interpret.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C7B55-9E23-BEEA-2381-FEA0BC1F4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729" y="2048974"/>
            <a:ext cx="4077476" cy="38345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Classification Trees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588C-E31A-FF4E-FBC0-88FF12934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66921" y="2429671"/>
            <a:ext cx="3750916" cy="19959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Pros:</a:t>
            </a:r>
          </a:p>
          <a:p>
            <a:pPr marL="0" indent="0">
              <a:buNone/>
            </a:pPr>
            <a:r>
              <a:rPr lang="en-US" sz="1900" dirty="0"/>
              <a:t>- Great for </a:t>
            </a:r>
            <a:r>
              <a:rPr lang="en-US" sz="1900" b="1" dirty="0"/>
              <a:t>analyzing non-linear relationships</a:t>
            </a:r>
            <a:r>
              <a:rPr lang="en-US" sz="1900" dirty="0"/>
              <a:t>, </a:t>
            </a:r>
            <a:r>
              <a:rPr lang="en-US" sz="1900" dirty="0" err="1"/>
              <a:t>ie</a:t>
            </a:r>
            <a:r>
              <a:rPr lang="en-US" sz="1900" dirty="0"/>
              <a:t>. Non-numerical like “Neighborhood” and “Zoning type”, creating </a:t>
            </a:r>
            <a:r>
              <a:rPr lang="en-US" sz="1900" i="1" dirty="0"/>
              <a:t>classifications.</a:t>
            </a:r>
          </a:p>
          <a:p>
            <a:pPr marL="0" indent="0">
              <a:buNone/>
            </a:pPr>
            <a:r>
              <a:rPr lang="en-US" sz="1900" dirty="0"/>
              <a:t>- Great for handling </a:t>
            </a:r>
            <a:r>
              <a:rPr lang="en-US" sz="1900" b="1" dirty="0"/>
              <a:t>mixed data types</a:t>
            </a:r>
            <a:r>
              <a:rPr lang="en-US" sz="1900" dirty="0"/>
              <a:t>, as is our case.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D9C3E-0029-3173-4659-C16A7C801E65}"/>
              </a:ext>
            </a:extLst>
          </p:cNvPr>
          <p:cNvSpPr txBox="1"/>
          <p:nvPr/>
        </p:nvSpPr>
        <p:spPr>
          <a:xfrm>
            <a:off x="7511143" y="1952129"/>
            <a:ext cx="4477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65900-21B1-50EF-DC53-A3101C6F9359}"/>
              </a:ext>
            </a:extLst>
          </p:cNvPr>
          <p:cNvSpPr txBox="1"/>
          <p:nvPr/>
        </p:nvSpPr>
        <p:spPr>
          <a:xfrm>
            <a:off x="7640206" y="2420341"/>
            <a:ext cx="41816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Pros:</a:t>
            </a:r>
          </a:p>
          <a:p>
            <a:r>
              <a:rPr lang="en-US" dirty="0"/>
              <a:t>- Combines multiple classification trees to take the average of the responses in the model, sort of like a collective vote. </a:t>
            </a:r>
          </a:p>
          <a:p>
            <a:r>
              <a:rPr lang="en-US" dirty="0"/>
              <a:t>- Extra layer of randomness in the way data is paired, leads to </a:t>
            </a:r>
            <a:r>
              <a:rPr lang="en-US" b="1" dirty="0"/>
              <a:t>more practicality for handling new data</a:t>
            </a:r>
            <a:r>
              <a:rPr lang="en-US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00C3F-6D51-3181-17AE-15691858C47A}"/>
              </a:ext>
            </a:extLst>
          </p:cNvPr>
          <p:cNvSpPr txBox="1"/>
          <p:nvPr/>
        </p:nvSpPr>
        <p:spPr>
          <a:xfrm>
            <a:off x="749574" y="988008"/>
            <a:ext cx="1033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goal is to predict either a </a:t>
            </a:r>
            <a:r>
              <a:rPr lang="en-US" sz="2000" b="1" dirty="0"/>
              <a:t>“Yes” or “No” </a:t>
            </a:r>
            <a:r>
              <a:rPr lang="en-US" sz="2000" dirty="0"/>
              <a:t>for sales above the Median Price. So, we will explore the data using the following three types of predictive models for </a:t>
            </a:r>
            <a:r>
              <a:rPr lang="en-US" sz="2000" b="1" dirty="0"/>
              <a:t>Logistic Regression</a:t>
            </a:r>
            <a:r>
              <a:rPr lang="en-US" sz="2000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E9E5E-A601-838B-958E-7AFFABA0B242}"/>
              </a:ext>
            </a:extLst>
          </p:cNvPr>
          <p:cNvSpPr txBox="1"/>
          <p:nvPr/>
        </p:nvSpPr>
        <p:spPr>
          <a:xfrm>
            <a:off x="307908" y="4376165"/>
            <a:ext cx="3359011" cy="245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actually exclude relevant variables when there is not a large set to choose from.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Loses strength with non-linear relationships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compared to linear ones. Potential issue here.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DBF05-15DC-D56E-94ED-2FD2DA333D46}"/>
              </a:ext>
            </a:extLst>
          </p:cNvPr>
          <p:cNvSpPr txBox="1"/>
          <p:nvPr/>
        </p:nvSpPr>
        <p:spPr>
          <a:xfrm>
            <a:off x="3666920" y="4409823"/>
            <a:ext cx="3517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/>
              <a:t>Cons: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b="1" dirty="0"/>
              <a:t>Potential for Overfitting</a:t>
            </a:r>
            <a:r>
              <a:rPr lang="en-US" sz="1800" dirty="0"/>
              <a:t>, where the model is extremely great with the data from our sample, but fails to perform as well on NEW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203D-86BA-82D3-86D8-95E3E5266280}"/>
              </a:ext>
            </a:extLst>
          </p:cNvPr>
          <p:cNvSpPr txBox="1"/>
          <p:nvPr/>
        </p:nvSpPr>
        <p:spPr>
          <a:xfrm>
            <a:off x="7640205" y="4539799"/>
            <a:ext cx="36078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/>
              <a:t>Cons: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more layers, comes more </a:t>
            </a:r>
            <a:r>
              <a:rPr lang="en-US" b="1" dirty="0"/>
              <a:t>complexity in interpreting results.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computationally intensive then the other two models.</a:t>
            </a:r>
          </a:p>
        </p:txBody>
      </p:sp>
    </p:spTree>
    <p:extLst>
      <p:ext uri="{BB962C8B-B14F-4D97-AF65-F5344CB8AC3E}">
        <p14:creationId xmlns:p14="http://schemas.microsoft.com/office/powerpoint/2010/main" val="30726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9A12-3283-FA1B-3695-EFD94FC0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5" y="311286"/>
            <a:ext cx="10515600" cy="963038"/>
          </a:xfrm>
        </p:spPr>
        <p:txBody>
          <a:bodyPr/>
          <a:lstStyle/>
          <a:p>
            <a:r>
              <a:rPr lang="en-US" b="1" dirty="0"/>
              <a:t>So, about the variables…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9E32-C365-D6D5-0EAB-D3D0490B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75" y="1387880"/>
            <a:ext cx="10515600" cy="4876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limitability/variation in performance for some of the models when variable selection is too limited, I will be </a:t>
            </a:r>
            <a:r>
              <a:rPr lang="en-US" b="1" dirty="0"/>
              <a:t>comparing the original variable selection from Phase 1 </a:t>
            </a:r>
            <a:r>
              <a:rPr lang="en-US" dirty="0"/>
              <a:t>(Above Median, Neighborhood, Year Built, Year Remodeled, Zoning Type, Lot Area, Overall Condition, Year Sold, and Year Built) </a:t>
            </a:r>
            <a:r>
              <a:rPr lang="en-US" b="1" dirty="0"/>
              <a:t>with another, variable-rich selection to compare performance  at the end </a:t>
            </a:r>
            <a:r>
              <a:rPr lang="en-US" dirty="0"/>
              <a:t>(adding Total Rooms Above Ground, First Floor Sq. Footage, Gross Living Area, Full Bath(s), and Year Sold):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Original Dataset: “Ames_features2” and “train2” contain only the variables selected in phase 1 and its respective training set, which will be used in the models to represent a random sample of 70% of the properties in Ames.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 </a:t>
            </a:r>
            <a:r>
              <a:rPr lang="en-US" dirty="0" err="1"/>
              <a:t>Exanded</a:t>
            </a:r>
            <a:r>
              <a:rPr lang="en-US" dirty="0"/>
              <a:t> Dataset: “</a:t>
            </a:r>
            <a:r>
              <a:rPr lang="en-US" dirty="0" err="1"/>
              <a:t>Ames_features</a:t>
            </a:r>
            <a:r>
              <a:rPr lang="en-US" dirty="0"/>
              <a:t>” and “train” represent the variable rich dataset and its training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4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D19-92B7-17CD-32AA-788FAE02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7" y="568570"/>
            <a:ext cx="7019810" cy="6898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Lasso Regression Model</a:t>
            </a:r>
          </a:p>
        </p:txBody>
      </p:sp>
      <p:pic>
        <p:nvPicPr>
          <p:cNvPr id="13" name="Content Placeholder 12" descr="A picture containing text, font, white, design&#10;&#10;Description automatically generated">
            <a:extLst>
              <a:ext uri="{FF2B5EF4-FFF2-40B4-BE49-F238E27FC236}">
                <a16:creationId xmlns:a16="http://schemas.microsoft.com/office/drawing/2014/main" id="{B2019EF6-24BE-B01C-BF3A-6561AE986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415" y="1557561"/>
            <a:ext cx="4530396" cy="1039724"/>
          </a:xfrm>
        </p:spPr>
      </p:pic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97962CD-6968-E9DE-8C9D-60133C8F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414" y="2728607"/>
            <a:ext cx="4530397" cy="4034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696AA8-CCCD-A1D7-1C53-A0EED005B9A5}"/>
              </a:ext>
            </a:extLst>
          </p:cNvPr>
          <p:cNvSpPr txBox="1"/>
          <p:nvPr/>
        </p:nvSpPr>
        <p:spPr>
          <a:xfrm>
            <a:off x="7525414" y="568570"/>
            <a:ext cx="453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Cut-off is 0.49 in the model, where values above the cutoff mean that the model will predict them to be above Median Sales Price.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863C60-0B87-ADF5-371E-26128BC0B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1" y="1557561"/>
            <a:ext cx="4530396" cy="5205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9D6EEB-37E0-D04E-7079-2BC8E12D519E}"/>
              </a:ext>
            </a:extLst>
          </p:cNvPr>
          <p:cNvSpPr txBox="1"/>
          <p:nvPr/>
        </p:nvSpPr>
        <p:spPr>
          <a:xfrm>
            <a:off x="3053811" y="1188229"/>
            <a:ext cx="400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Equation Generated by the Model: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6202C-C4E1-8E5F-1EB6-9AD5A74F2EF7}"/>
              </a:ext>
            </a:extLst>
          </p:cNvPr>
          <p:cNvSpPr txBox="1"/>
          <p:nvPr/>
        </p:nvSpPr>
        <p:spPr>
          <a:xfrm>
            <a:off x="301555" y="1765115"/>
            <a:ext cx="2442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Creek was eliminated by Lasso in equation.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for properties would be plugged into this model, with 1 meaning the property is in one of the neighborhoods and 0 being the alternative.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Neighborhoods have a negative impact,  along with “</a:t>
            </a:r>
            <a:r>
              <a:rPr lang="en-US" dirty="0" err="1"/>
              <a:t>Year_Sold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87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311C8E-6CB2-30E0-FB26-4B66D17B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r>
              <a:rPr lang="en-US" dirty="0"/>
              <a:t> </a:t>
            </a:r>
            <a:r>
              <a:rPr lang="en-US" b="1" dirty="0"/>
              <a:t>Trees</a:t>
            </a:r>
          </a:p>
        </p:txBody>
      </p:sp>
      <p:pic>
        <p:nvPicPr>
          <p:cNvPr id="11" name="Content Placeholder 10" descr="A picture containing text, screenshot, diagram">
            <a:extLst>
              <a:ext uri="{FF2B5EF4-FFF2-40B4-BE49-F238E27FC236}">
                <a16:creationId xmlns:a16="http://schemas.microsoft.com/office/drawing/2014/main" id="{040934FA-FD71-F0DA-C883-B7C68694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53" y="583660"/>
            <a:ext cx="6791518" cy="60398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FC00CD-FE56-4548-25E1-76F91631731F}"/>
              </a:ext>
            </a:extLst>
          </p:cNvPr>
          <p:cNvSpPr txBox="1"/>
          <p:nvPr/>
        </p:nvSpPr>
        <p:spPr>
          <a:xfrm>
            <a:off x="1114697" y="1690688"/>
            <a:ext cx="38491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trained to tell us what the BEST classification tree/decision tree was for the training set, as show on the right.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properties are evaluated as either being built before 1986, or not.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those that weren’t built before that year, there is another series of 7 questions, depending on if the prompted conditions are met or not.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9856-40B7-E742-AFA8-6ABEAA62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3AB1-4550-49C7-0C21-2D1ED5FB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596" y="1460500"/>
            <a:ext cx="5181600" cy="4415006"/>
          </a:xfrm>
        </p:spPr>
        <p:txBody>
          <a:bodyPr/>
          <a:lstStyle/>
          <a:p>
            <a:r>
              <a:rPr lang="en-US" sz="2000" dirty="0"/>
              <a:t>The graph of the right tells us which 10 factors has the greatest importance/impact on whether a property sells above median price.</a:t>
            </a:r>
          </a:p>
          <a:p>
            <a:r>
              <a:rPr lang="en-US" sz="2000" dirty="0"/>
              <a:t>At the top is Year Built, followed by the year that </a:t>
            </a:r>
            <a:r>
              <a:rPr lang="en-US" sz="2000" dirty="0" err="1"/>
              <a:t>remodelation</a:t>
            </a:r>
            <a:r>
              <a:rPr lang="en-US" sz="2000" dirty="0"/>
              <a:t> was added. </a:t>
            </a:r>
          </a:p>
          <a:p>
            <a:r>
              <a:rPr lang="en-US" sz="2000" dirty="0"/>
              <a:t>Larger lot area could equate to more living space and bedrooms, which is certainly impactful.</a:t>
            </a:r>
          </a:p>
          <a:p>
            <a:r>
              <a:rPr lang="en-US" sz="2000" dirty="0"/>
              <a:t>Each Neighborhood is scored with its own level of importance, which is led by Old Town.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1E3C09E-F21A-8A19-FC0B-17F637389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597305" cy="4285464"/>
          </a:xfrm>
        </p:spPr>
      </p:pic>
    </p:spTree>
    <p:extLst>
      <p:ext uri="{BB962C8B-B14F-4D97-AF65-F5344CB8AC3E}">
        <p14:creationId xmlns:p14="http://schemas.microsoft.com/office/powerpoint/2010/main" val="251125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9498-5D91-295C-9B79-D61230BB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365125"/>
            <a:ext cx="10935511" cy="1325563"/>
          </a:xfrm>
        </p:spPr>
        <p:txBody>
          <a:bodyPr/>
          <a:lstStyle/>
          <a:p>
            <a:r>
              <a:rPr lang="en-US" b="1" dirty="0"/>
              <a:t>Random Forest Accuracy on Training vs.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A98F-7F31-BBB9-C947-44F6551DA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938" y="1567543"/>
            <a:ext cx="3966714" cy="920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Testing the performance on the Training Set: 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D267E9-BE9E-8147-74CC-601254997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37" y="2487827"/>
            <a:ext cx="3699422" cy="3876848"/>
          </a:xfr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E0BA63-4A66-6726-6B65-1D4CC4E8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827"/>
            <a:ext cx="3699423" cy="3771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21C198-9A8D-E2DD-068E-F438F858D48D}"/>
              </a:ext>
            </a:extLst>
          </p:cNvPr>
          <p:cNvSpPr txBox="1"/>
          <p:nvPr/>
        </p:nvSpPr>
        <p:spPr>
          <a:xfrm>
            <a:off x="4626637" y="1567382"/>
            <a:ext cx="3788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Testing the Performance on the Testing Set: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77E6D-10D4-A431-3FB7-AC7F4CC862C6}"/>
              </a:ext>
            </a:extLst>
          </p:cNvPr>
          <p:cNvSpPr txBox="1"/>
          <p:nvPr/>
        </p:nvSpPr>
        <p:spPr>
          <a:xfrm>
            <a:off x="8674141" y="2393004"/>
            <a:ext cx="2859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comparing the two, we can how well the model performed  when seeing “new” data, since it was trained on a random sample of 70% of the original properties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slightly less accurate on the testing set, but </a:t>
            </a:r>
            <a:r>
              <a:rPr lang="en-US" b="1" dirty="0"/>
              <a:t>the difference was not huge. </a:t>
            </a:r>
          </a:p>
        </p:txBody>
      </p:sp>
    </p:spTree>
    <p:extLst>
      <p:ext uri="{BB962C8B-B14F-4D97-AF65-F5344CB8AC3E}">
        <p14:creationId xmlns:p14="http://schemas.microsoft.com/office/powerpoint/2010/main" val="41124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2125-8507-24E5-7B5C-0D639B04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87" y="2002631"/>
            <a:ext cx="10515600" cy="2852737"/>
          </a:xfrm>
        </p:spPr>
        <p:txBody>
          <a:bodyPr/>
          <a:lstStyle/>
          <a:p>
            <a:pPr algn="ctr"/>
            <a:r>
              <a:rPr lang="en-US" b="1" dirty="0"/>
              <a:t>How Would Adding More Variables Affect the Model’s Accuracy?</a:t>
            </a:r>
          </a:p>
        </p:txBody>
      </p:sp>
    </p:spTree>
    <p:extLst>
      <p:ext uri="{BB962C8B-B14F-4D97-AF65-F5344CB8AC3E}">
        <p14:creationId xmlns:p14="http://schemas.microsoft.com/office/powerpoint/2010/main" val="312112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1151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a home’s selling price in Ame’s, Iowa.</vt:lpstr>
      <vt:lpstr>What is the Ultimate Goal of the Predictive Models:</vt:lpstr>
      <vt:lpstr>Which predictive model is appropriate?</vt:lpstr>
      <vt:lpstr>So, about the variables…</vt:lpstr>
      <vt:lpstr>Lasso Regression Model</vt:lpstr>
      <vt:lpstr>Classification Trees</vt:lpstr>
      <vt:lpstr>Random Forest Important Variables</vt:lpstr>
      <vt:lpstr>Random Forest Accuracy on Training vs. Testing:</vt:lpstr>
      <vt:lpstr>How Would Adding More Variables Affect the Model’s Accuracy?</vt:lpstr>
      <vt:lpstr>Comparing the variable importance for two Random Forest model on the training sets:</vt:lpstr>
      <vt:lpstr>What Variables were most important in the Expanded Dataset? </vt:lpstr>
      <vt:lpstr>Measuring if the Variables Were Too Related to Eachother (deep reds and darker blues):</vt:lpstr>
      <vt:lpstr>What can we takeaway?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home’s selling price in Ame’s, Iowa.</dc:title>
  <dc:creator>Christopher Dillard</dc:creator>
  <cp:lastModifiedBy>Christopher Dillard</cp:lastModifiedBy>
  <cp:revision>1</cp:revision>
  <dcterms:created xsi:type="dcterms:W3CDTF">2023-06-30T15:20:49Z</dcterms:created>
  <dcterms:modified xsi:type="dcterms:W3CDTF">2023-07-03T00:05:52Z</dcterms:modified>
</cp:coreProperties>
</file>