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7" r:id="rId6"/>
    <p:sldId id="271" r:id="rId7"/>
    <p:sldId id="273" r:id="rId8"/>
    <p:sldId id="272" r:id="rId9"/>
    <p:sldId id="268" r:id="rId10"/>
    <p:sldId id="277" r:id="rId11"/>
    <p:sldId id="278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D0EC2-EB5B-4222-AF8E-2F6234A610FC}" v="1" dt="2023-09-20T20:51:22.635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llard" userId="d900cc55c4214bc6" providerId="LiveId" clId="{89D62828-59F1-40BB-A5CE-4C98AA06A289}"/>
    <pc:docChg chg="undo custSel addSld delSld modSld sldOrd">
      <pc:chgData name="Christopher Dillard" userId="d900cc55c4214bc6" providerId="LiveId" clId="{89D62828-59F1-40BB-A5CE-4C98AA06A289}" dt="2023-07-03T10:32:15.976" v="9711" actId="27636"/>
      <pc:docMkLst>
        <pc:docMk/>
      </pc:docMkLst>
      <pc:sldChg chg="addSp delSp modSp mod">
        <pc:chgData name="Christopher Dillard" userId="d900cc55c4214bc6" providerId="LiveId" clId="{89D62828-59F1-40BB-A5CE-4C98AA06A289}" dt="2023-07-03T10:32:15.976" v="9711" actId="27636"/>
        <pc:sldMkLst>
          <pc:docMk/>
          <pc:sldMk cId="2720718388" sldId="256"/>
        </pc:sldMkLst>
        <pc:spChg chg="add del mod">
          <ac:chgData name="Christopher Dillard" userId="d900cc55c4214bc6" providerId="LiveId" clId="{89D62828-59F1-40BB-A5CE-4C98AA06A289}" dt="2023-07-03T02:35:10.647" v="329" actId="931"/>
          <ac:spMkLst>
            <pc:docMk/>
            <pc:sldMk cId="2720718388" sldId="256"/>
            <ac:spMk id="3" creationId="{2FAFFF84-D8E1-6AFE-4CDE-2434A05B835B}"/>
          </ac:spMkLst>
        </pc:spChg>
        <pc:spChg chg="mod">
          <ac:chgData name="Christopher Dillard" userId="d900cc55c4214bc6" providerId="LiveId" clId="{89D62828-59F1-40BB-A5CE-4C98AA06A289}" dt="2023-07-03T09:50:36.326" v="6811" actId="20577"/>
          <ac:spMkLst>
            <pc:docMk/>
            <pc:sldMk cId="2720718388" sldId="256"/>
            <ac:spMk id="7" creationId="{98D150CF-F888-48EA-89E8-311ED5E9161B}"/>
          </ac:spMkLst>
        </pc:spChg>
        <pc:spChg chg="mod">
          <ac:chgData name="Christopher Dillard" userId="d900cc55c4214bc6" providerId="LiveId" clId="{89D62828-59F1-40BB-A5CE-4C98AA06A289}" dt="2023-07-03T10:32:15.976" v="9711" actId="27636"/>
          <ac:spMkLst>
            <pc:docMk/>
            <pc:sldMk cId="2720718388" sldId="256"/>
            <ac:spMk id="8" creationId="{6BBE0348-1527-4055-BA8A-E2754222743D}"/>
          </ac:spMkLst>
        </pc:spChg>
        <pc:picChg chg="del mod">
          <ac:chgData name="Christopher Dillard" userId="d900cc55c4214bc6" providerId="LiveId" clId="{89D62828-59F1-40BB-A5CE-4C98AA06A289}" dt="2023-07-03T02:35:02.098" v="328" actId="21"/>
          <ac:picMkLst>
            <pc:docMk/>
            <pc:sldMk cId="2720718388" sldId="256"/>
            <ac:picMk id="5" creationId="{A33E67C0-6C95-48DB-97CC-8CE8D36C05FB}"/>
          </ac:picMkLst>
        </pc:picChg>
        <pc:picChg chg="add mod">
          <ac:chgData name="Christopher Dillard" userId="d900cc55c4214bc6" providerId="LiveId" clId="{89D62828-59F1-40BB-A5CE-4C98AA06A289}" dt="2023-07-03T02:35:11.267" v="331" actId="962"/>
          <ac:picMkLst>
            <pc:docMk/>
            <pc:sldMk cId="2720718388" sldId="256"/>
            <ac:picMk id="6" creationId="{35727266-9E06-63DD-398C-76E53C14D5A1}"/>
          </ac:picMkLst>
        </pc:picChg>
      </pc:sldChg>
      <pc:sldChg chg="modSp del mod">
        <pc:chgData name="Christopher Dillard" userId="d900cc55c4214bc6" providerId="LiveId" clId="{89D62828-59F1-40BB-A5CE-4C98AA06A289}" dt="2023-07-03T03:36:57.831" v="3184" actId="2696"/>
        <pc:sldMkLst>
          <pc:docMk/>
          <pc:sldMk cId="2826028905" sldId="263"/>
        </pc:sldMkLst>
        <pc:spChg chg="mod">
          <ac:chgData name="Christopher Dillard" userId="d900cc55c4214bc6" providerId="LiveId" clId="{89D62828-59F1-40BB-A5CE-4C98AA06A289}" dt="2023-07-03T03:35:43.315" v="3148" actId="20577"/>
          <ac:spMkLst>
            <pc:docMk/>
            <pc:sldMk cId="2826028905" sldId="263"/>
            <ac:spMk id="10" creationId="{21C5EA2A-10BF-4B5E-ACC8-8A766A0949A6}"/>
          </ac:spMkLst>
        </pc:spChg>
        <pc:spChg chg="mod">
          <ac:chgData name="Christopher Dillard" userId="d900cc55c4214bc6" providerId="LiveId" clId="{89D62828-59F1-40BB-A5CE-4C98AA06A289}" dt="2023-07-03T03:35:51.475" v="3170" actId="20577"/>
          <ac:spMkLst>
            <pc:docMk/>
            <pc:sldMk cId="2826028905" sldId="263"/>
            <ac:spMk id="12" creationId="{AEAC0465-1751-47C8-9200-CF24EEB5E133}"/>
          </ac:spMkLst>
        </pc:spChg>
        <pc:picChg chg="mod">
          <ac:chgData name="Christopher Dillard" userId="d900cc55c4214bc6" providerId="LiveId" clId="{89D62828-59F1-40BB-A5CE-4C98AA06A289}" dt="2023-07-03T03:07:22.158" v="491" actId="1076"/>
          <ac:picMkLst>
            <pc:docMk/>
            <pc:sldMk cId="2826028905" sldId="263"/>
            <ac:picMk id="18" creationId="{17AE28DB-6A67-4368-B973-0AF9753460B7}"/>
          </ac:picMkLst>
        </pc:picChg>
        <pc:picChg chg="mod">
          <ac:chgData name="Christopher Dillard" userId="d900cc55c4214bc6" providerId="LiveId" clId="{89D62828-59F1-40BB-A5CE-4C98AA06A289}" dt="2023-07-03T02:34:26.524" v="326" actId="1076"/>
          <ac:picMkLst>
            <pc:docMk/>
            <pc:sldMk cId="2826028905" sldId="263"/>
            <ac:picMk id="26" creationId="{5A11C124-E818-45E0-9F70-7F0C271DDC71}"/>
          </ac:picMkLst>
        </pc:picChg>
      </pc:sldChg>
      <pc:sldChg chg="modSp del mod">
        <pc:chgData name="Christopher Dillard" userId="d900cc55c4214bc6" providerId="LiveId" clId="{89D62828-59F1-40BB-A5CE-4C98AA06A289}" dt="2023-07-03T03:36:52.973" v="3183" actId="2696"/>
        <pc:sldMkLst>
          <pc:docMk/>
          <pc:sldMk cId="2106347884" sldId="266"/>
        </pc:sldMkLst>
        <pc:spChg chg="mod">
          <ac:chgData name="Christopher Dillard" userId="d900cc55c4214bc6" providerId="LiveId" clId="{89D62828-59F1-40BB-A5CE-4C98AA06A289}" dt="2023-07-03T02:36:06.164" v="368" actId="20577"/>
          <ac:spMkLst>
            <pc:docMk/>
            <pc:sldMk cId="2106347884" sldId="266"/>
            <ac:spMk id="15" creationId="{8DED76B9-5273-4139-ACC9-B6E36ADE2385}"/>
          </ac:spMkLst>
        </pc:spChg>
      </pc:sldChg>
      <pc:sldChg chg="addSp delSp modSp mod">
        <pc:chgData name="Christopher Dillard" userId="d900cc55c4214bc6" providerId="LiveId" clId="{89D62828-59F1-40BB-A5CE-4C98AA06A289}" dt="2023-07-03T09:51:00.759" v="6818" actId="20577"/>
        <pc:sldMkLst>
          <pc:docMk/>
          <pc:sldMk cId="1074753820" sldId="267"/>
        </pc:sldMkLst>
        <pc:spChg chg="del">
          <ac:chgData name="Christopher Dillard" userId="d900cc55c4214bc6" providerId="LiveId" clId="{89D62828-59F1-40BB-A5CE-4C98AA06A289}" dt="2023-07-03T04:50:30.514" v="5619" actId="21"/>
          <ac:spMkLst>
            <pc:docMk/>
            <pc:sldMk cId="1074753820" sldId="267"/>
            <ac:spMk id="4" creationId="{F6D5CF6D-DC44-4734-988C-0AAA60D5F7E2}"/>
          </ac:spMkLst>
        </pc:spChg>
        <pc:spChg chg="del">
          <ac:chgData name="Christopher Dillard" userId="d900cc55c4214bc6" providerId="LiveId" clId="{89D62828-59F1-40BB-A5CE-4C98AA06A289}" dt="2023-07-03T04:50:33.672" v="5620" actId="21"/>
          <ac:spMkLst>
            <pc:docMk/>
            <pc:sldMk cId="1074753820" sldId="267"/>
            <ac:spMk id="5" creationId="{3E08B9AF-847F-4250-A53B-82D9036A5EBF}"/>
          </ac:spMkLst>
        </pc:spChg>
        <pc:spChg chg="add del mod">
          <ac:chgData name="Christopher Dillard" userId="d900cc55c4214bc6" providerId="LiveId" clId="{89D62828-59F1-40BB-A5CE-4C98AA06A289}" dt="2023-07-03T03:57:16.113" v="5288" actId="931"/>
          <ac:spMkLst>
            <pc:docMk/>
            <pc:sldMk cId="1074753820" sldId="267"/>
            <ac:spMk id="6" creationId="{47A2169D-B388-9BD6-ED0A-528B418ABB30}"/>
          </ac:spMkLst>
        </pc:spChg>
        <pc:spChg chg="add del mod">
          <ac:chgData name="Christopher Dillard" userId="d900cc55c4214bc6" providerId="LiveId" clId="{89D62828-59F1-40BB-A5CE-4C98AA06A289}" dt="2023-07-03T03:58:31.104" v="5297" actId="931"/>
          <ac:spMkLst>
            <pc:docMk/>
            <pc:sldMk cId="1074753820" sldId="267"/>
            <ac:spMk id="11" creationId="{9F392D90-AE13-9EDC-862A-34D07812D944}"/>
          </ac:spMkLst>
        </pc:spChg>
        <pc:spChg chg="add del mod">
          <ac:chgData name="Christopher Dillard" userId="d900cc55c4214bc6" providerId="LiveId" clId="{89D62828-59F1-40BB-A5CE-4C98AA06A289}" dt="2023-07-03T03:58:39.578" v="5302" actId="21"/>
          <ac:spMkLst>
            <pc:docMk/>
            <pc:sldMk cId="1074753820" sldId="267"/>
            <ac:spMk id="15" creationId="{4AA479B8-04D5-E732-FFBC-CB4D2D5F2ACD}"/>
          </ac:spMkLst>
        </pc:spChg>
        <pc:spChg chg="mod">
          <ac:chgData name="Christopher Dillard" userId="d900cc55c4214bc6" providerId="LiveId" clId="{89D62828-59F1-40BB-A5CE-4C98AA06A289}" dt="2023-07-03T09:50:10.033" v="6798" actId="20577"/>
          <ac:spMkLst>
            <pc:docMk/>
            <pc:sldMk cId="1074753820" sldId="267"/>
            <ac:spMk id="18" creationId="{9F2FEA60-F900-4C56-9486-48EA30926F6E}"/>
          </ac:spMkLst>
        </pc:spChg>
        <pc:spChg chg="mod">
          <ac:chgData name="Christopher Dillard" userId="d900cc55c4214bc6" providerId="LiveId" clId="{89D62828-59F1-40BB-A5CE-4C98AA06A289}" dt="2023-07-03T09:51:00.759" v="6818" actId="20577"/>
          <ac:spMkLst>
            <pc:docMk/>
            <pc:sldMk cId="1074753820" sldId="267"/>
            <ac:spMk id="19" creationId="{AB6583FE-B653-4C01-9ADF-EC8514A0B5ED}"/>
          </ac:spMkLst>
        </pc:spChg>
        <pc:picChg chg="del">
          <ac:chgData name="Christopher Dillard" userId="d900cc55c4214bc6" providerId="LiveId" clId="{89D62828-59F1-40BB-A5CE-4C98AA06A289}" dt="2023-07-03T03:57:11.338" v="5287" actId="21"/>
          <ac:picMkLst>
            <pc:docMk/>
            <pc:sldMk cId="1074753820" sldId="267"/>
            <ac:picMk id="8" creationId="{7B7F6341-D9BE-4D3C-92A1-37FAA11DE63C}"/>
          </ac:picMkLst>
        </pc:picChg>
        <pc:picChg chg="add del mod">
          <ac:chgData name="Christopher Dillard" userId="d900cc55c4214bc6" providerId="LiveId" clId="{89D62828-59F1-40BB-A5CE-4C98AA06A289}" dt="2023-07-03T03:58:27.181" v="5296" actId="21"/>
          <ac:picMkLst>
            <pc:docMk/>
            <pc:sldMk cId="1074753820" sldId="267"/>
            <ac:picMk id="9" creationId="{5FC3D631-99BB-6A74-E696-E0001CA2DA00}"/>
          </ac:picMkLst>
        </pc:picChg>
        <pc:picChg chg="add del mod">
          <ac:chgData name="Christopher Dillard" userId="d900cc55c4214bc6" providerId="LiveId" clId="{89D62828-59F1-40BB-A5CE-4C98AA06A289}" dt="2023-07-03T03:58:37.707" v="5301" actId="21"/>
          <ac:picMkLst>
            <pc:docMk/>
            <pc:sldMk cId="1074753820" sldId="267"/>
            <ac:picMk id="13" creationId="{84B9BDA1-815A-DEDB-4F40-5120651E1C66}"/>
          </ac:picMkLst>
        </pc:picChg>
        <pc:picChg chg="add del mod">
          <ac:chgData name="Christopher Dillard" userId="d900cc55c4214bc6" providerId="LiveId" clId="{89D62828-59F1-40BB-A5CE-4C98AA06A289}" dt="2023-07-03T03:58:56.284" v="5306" actId="21"/>
          <ac:picMkLst>
            <pc:docMk/>
            <pc:sldMk cId="1074753820" sldId="267"/>
            <ac:picMk id="17" creationId="{BC63889A-E15F-F084-6B84-7444D2DCFD30}"/>
          </ac:picMkLst>
        </pc:picChg>
        <pc:picChg chg="add mod">
          <ac:chgData name="Christopher Dillard" userId="d900cc55c4214bc6" providerId="LiveId" clId="{89D62828-59F1-40BB-A5CE-4C98AA06A289}" dt="2023-07-03T04:00:13.190" v="5317" actId="14100"/>
          <ac:picMkLst>
            <pc:docMk/>
            <pc:sldMk cId="1074753820" sldId="267"/>
            <ac:picMk id="21" creationId="{7E0892BE-954C-5950-CAE9-27EFBED3DA77}"/>
          </ac:picMkLst>
        </pc:picChg>
      </pc:sldChg>
      <pc:sldChg chg="addSp delSp modSp mod">
        <pc:chgData name="Christopher Dillard" userId="d900cc55c4214bc6" providerId="LiveId" clId="{89D62828-59F1-40BB-A5CE-4C98AA06A289}" dt="2023-07-03T10:28:44.992" v="9462" actId="242"/>
        <pc:sldMkLst>
          <pc:docMk/>
          <pc:sldMk cId="283486139" sldId="268"/>
        </pc:sldMkLst>
        <pc:spChg chg="add del mod">
          <ac:chgData name="Christopher Dillard" userId="d900cc55c4214bc6" providerId="LiveId" clId="{89D62828-59F1-40BB-A5CE-4C98AA06A289}" dt="2023-07-03T02:29:02.702" v="58" actId="21"/>
          <ac:spMkLst>
            <pc:docMk/>
            <pc:sldMk cId="283486139" sldId="268"/>
            <ac:spMk id="3" creationId="{9762862A-A6E8-6AFC-4D76-CC4A7176F7C9}"/>
          </ac:spMkLst>
        </pc:spChg>
        <pc:spChg chg="add del mod">
          <ac:chgData name="Christopher Dillard" userId="d900cc55c4214bc6" providerId="LiveId" clId="{89D62828-59F1-40BB-A5CE-4C98AA06A289}" dt="2023-07-03T02:29:07.759" v="59" actId="21"/>
          <ac:spMkLst>
            <pc:docMk/>
            <pc:sldMk cId="283486139" sldId="268"/>
            <ac:spMk id="9" creationId="{E457A8C9-E7F0-4D37-06B9-D2DAD66AF14A}"/>
          </ac:spMkLst>
        </pc:spChg>
        <pc:spChg chg="del mod">
          <ac:chgData name="Christopher Dillard" userId="d900cc55c4214bc6" providerId="LiveId" clId="{89D62828-59F1-40BB-A5CE-4C98AA06A289}" dt="2023-07-03T02:30:00.903" v="76" actId="21"/>
          <ac:spMkLst>
            <pc:docMk/>
            <pc:sldMk cId="283486139" sldId="268"/>
            <ac:spMk id="11" creationId="{6204C4BA-C5E6-49BE-B63B-C46739184660}"/>
          </ac:spMkLst>
        </pc:spChg>
        <pc:spChg chg="del">
          <ac:chgData name="Christopher Dillard" userId="d900cc55c4214bc6" providerId="LiveId" clId="{89D62828-59F1-40BB-A5CE-4C98AA06A289}" dt="2023-07-03T04:50:00.334" v="5612" actId="21"/>
          <ac:spMkLst>
            <pc:docMk/>
            <pc:sldMk cId="283486139" sldId="268"/>
            <ac:spMk id="12" creationId="{19CB07E0-313B-40CA-80F4-58A8C43C1BD9}"/>
          </ac:spMkLst>
        </pc:spChg>
        <pc:spChg chg="del">
          <ac:chgData name="Christopher Dillard" userId="d900cc55c4214bc6" providerId="LiveId" clId="{89D62828-59F1-40BB-A5CE-4C98AA06A289}" dt="2023-07-03T04:49:57.435" v="5611" actId="21"/>
          <ac:spMkLst>
            <pc:docMk/>
            <pc:sldMk cId="283486139" sldId="268"/>
            <ac:spMk id="13" creationId="{D68A7B90-CE8C-4D70-A3AC-7C68D53F470B}"/>
          </ac:spMkLst>
        </pc:spChg>
        <pc:spChg chg="add mod">
          <ac:chgData name="Christopher Dillard" userId="d900cc55c4214bc6" providerId="LiveId" clId="{89D62828-59F1-40BB-A5CE-4C98AA06A289}" dt="2023-07-03T05:34:56.345" v="6097" actId="20577"/>
          <ac:spMkLst>
            <pc:docMk/>
            <pc:sldMk cId="283486139" sldId="268"/>
            <ac:spMk id="15" creationId="{D201959C-9AE2-017B-B037-C72CCD9238FE}"/>
          </ac:spMkLst>
        </pc:spChg>
        <pc:spChg chg="add mod">
          <ac:chgData name="Christopher Dillard" userId="d900cc55c4214bc6" providerId="LiveId" clId="{89D62828-59F1-40BB-A5CE-4C98AA06A289}" dt="2023-07-03T05:22:03.916" v="5640" actId="1076"/>
          <ac:spMkLst>
            <pc:docMk/>
            <pc:sldMk cId="283486139" sldId="268"/>
            <ac:spMk id="16" creationId="{2931DA69-6BF6-DE46-050D-B4543CD5D559}"/>
          </ac:spMkLst>
        </pc:spChg>
        <pc:spChg chg="mod">
          <ac:chgData name="Christopher Dillard" userId="d900cc55c4214bc6" providerId="LiveId" clId="{89D62828-59F1-40BB-A5CE-4C98AA06A289}" dt="2023-07-03T10:28:44.992" v="9462" actId="242"/>
          <ac:spMkLst>
            <pc:docMk/>
            <pc:sldMk cId="283486139" sldId="268"/>
            <ac:spMk id="34" creationId="{B48A1197-8309-4D79-A0C9-C45E4A6FF315}"/>
          </ac:spMkLst>
        </pc:spChg>
        <pc:graphicFrameChg chg="del">
          <ac:chgData name="Christopher Dillard" userId="d900cc55c4214bc6" providerId="LiveId" clId="{89D62828-59F1-40BB-A5CE-4C98AA06A289}" dt="2023-07-03T01:57:31.746" v="0" actId="21"/>
          <ac:graphicFrameMkLst>
            <pc:docMk/>
            <pc:sldMk cId="283486139" sldId="268"/>
            <ac:graphicFrameMk id="24" creationId="{D0A597F4-22E8-4F02-A890-574C35107F95}"/>
          </ac:graphicFrameMkLst>
        </pc:graphicFrameChg>
        <pc:picChg chg="add del mod">
          <ac:chgData name="Christopher Dillard" userId="d900cc55c4214bc6" providerId="LiveId" clId="{89D62828-59F1-40BB-A5CE-4C98AA06A289}" dt="2023-07-03T06:34:44.816" v="6098" actId="21"/>
          <ac:picMkLst>
            <pc:docMk/>
            <pc:sldMk cId="283486139" sldId="268"/>
            <ac:picMk id="5" creationId="{2E10BAC2-C1A8-8DF6-3125-EFCC41A3A6A4}"/>
          </ac:picMkLst>
        </pc:picChg>
        <pc:picChg chg="add del mod">
          <ac:chgData name="Christopher Dillard" userId="d900cc55c4214bc6" providerId="LiveId" clId="{89D62828-59F1-40BB-A5CE-4C98AA06A289}" dt="2023-07-03T05:17:12.248" v="5623" actId="21"/>
          <ac:picMkLst>
            <pc:docMk/>
            <pc:sldMk cId="283486139" sldId="268"/>
            <ac:picMk id="7" creationId="{0C16D471-2C7C-282B-6E7C-2344F5FB7165}"/>
          </ac:picMkLst>
        </pc:picChg>
        <pc:picChg chg="add mod">
          <ac:chgData name="Christopher Dillard" userId="d900cc55c4214bc6" providerId="LiveId" clId="{89D62828-59F1-40BB-A5CE-4C98AA06A289}" dt="2023-07-03T05:18:08.514" v="5634" actId="1076"/>
          <ac:picMkLst>
            <pc:docMk/>
            <pc:sldMk cId="283486139" sldId="268"/>
            <ac:picMk id="14" creationId="{78FAC08E-1143-E608-4931-39D8A0ECBDDB}"/>
          </ac:picMkLst>
        </pc:picChg>
        <pc:picChg chg="add mod">
          <ac:chgData name="Christopher Dillard" userId="d900cc55c4214bc6" providerId="LiveId" clId="{89D62828-59F1-40BB-A5CE-4C98AA06A289}" dt="2023-07-03T06:35:09.179" v="6104" actId="14100"/>
          <ac:picMkLst>
            <pc:docMk/>
            <pc:sldMk cId="283486139" sldId="268"/>
            <ac:picMk id="18" creationId="{7572D2CE-D7B8-E606-8C39-4855E8B15ED5}"/>
          </ac:picMkLst>
        </pc:picChg>
      </pc:sldChg>
      <pc:sldChg chg="del">
        <pc:chgData name="Christopher Dillard" userId="d900cc55c4214bc6" providerId="LiveId" clId="{89D62828-59F1-40BB-A5CE-4C98AA06A289}" dt="2023-07-03T04:05:28.628" v="5432" actId="2696"/>
        <pc:sldMkLst>
          <pc:docMk/>
          <pc:sldMk cId="434641259" sldId="269"/>
        </pc:sldMkLst>
      </pc:sldChg>
      <pc:sldChg chg="del">
        <pc:chgData name="Christopher Dillard" userId="d900cc55c4214bc6" providerId="LiveId" clId="{89D62828-59F1-40BB-A5CE-4C98AA06A289}" dt="2023-07-03T03:05:40.111" v="457" actId="2696"/>
        <pc:sldMkLst>
          <pc:docMk/>
          <pc:sldMk cId="3386475026" sldId="270"/>
        </pc:sldMkLst>
      </pc:sldChg>
      <pc:sldChg chg="addSp delSp modSp mod ord">
        <pc:chgData name="Christopher Dillard" userId="d900cc55c4214bc6" providerId="LiveId" clId="{89D62828-59F1-40BB-A5CE-4C98AA06A289}" dt="2023-07-03T10:20:20.568" v="8874" actId="21"/>
        <pc:sldMkLst>
          <pc:docMk/>
          <pc:sldMk cId="2605548233" sldId="271"/>
        </pc:sldMkLst>
        <pc:spChg chg="del">
          <ac:chgData name="Christopher Dillard" userId="d900cc55c4214bc6" providerId="LiveId" clId="{89D62828-59F1-40BB-A5CE-4C98AA06A289}" dt="2023-07-03T04:50:22.311" v="5617" actId="21"/>
          <ac:spMkLst>
            <pc:docMk/>
            <pc:sldMk cId="2605548233" sldId="271"/>
            <ac:spMk id="3" creationId="{1167B644-3955-44BD-8140-FD5AD6294F09}"/>
          </ac:spMkLst>
        </pc:spChg>
        <pc:spChg chg="del">
          <ac:chgData name="Christopher Dillard" userId="d900cc55c4214bc6" providerId="LiveId" clId="{89D62828-59F1-40BB-A5CE-4C98AA06A289}" dt="2023-07-03T10:20:20.568" v="8874" actId="21"/>
          <ac:spMkLst>
            <pc:docMk/>
            <pc:sldMk cId="2605548233" sldId="271"/>
            <ac:spMk id="4" creationId="{1BA44D22-2C67-436D-AB47-1C91A69B29EE}"/>
          </ac:spMkLst>
        </pc:spChg>
        <pc:spChg chg="del">
          <ac:chgData name="Christopher Dillard" userId="d900cc55c4214bc6" providerId="LiveId" clId="{89D62828-59F1-40BB-A5CE-4C98AA06A289}" dt="2023-07-03T04:50:24.416" v="5618" actId="21"/>
          <ac:spMkLst>
            <pc:docMk/>
            <pc:sldMk cId="2605548233" sldId="271"/>
            <ac:spMk id="5" creationId="{E673DB5F-1A43-441F-953F-DA8BBE7299D4}"/>
          </ac:spMkLst>
        </pc:spChg>
        <pc:spChg chg="add mod">
          <ac:chgData name="Christopher Dillard" userId="d900cc55c4214bc6" providerId="LiveId" clId="{89D62828-59F1-40BB-A5CE-4C98AA06A289}" dt="2023-07-03T04:01:18.637" v="5339" actId="20577"/>
          <ac:spMkLst>
            <pc:docMk/>
            <pc:sldMk cId="2605548233" sldId="271"/>
            <ac:spMk id="6" creationId="{155ADDB2-170C-CFD7-AD61-E3D3B1F33855}"/>
          </ac:spMkLst>
        </pc:spChg>
        <pc:spChg chg="mod">
          <ac:chgData name="Christopher Dillard" userId="d900cc55c4214bc6" providerId="LiveId" clId="{89D62828-59F1-40BB-A5CE-4C98AA06A289}" dt="2023-07-03T03:25:42.304" v="2057" actId="20577"/>
          <ac:spMkLst>
            <pc:docMk/>
            <pc:sldMk cId="2605548233" sldId="271"/>
            <ac:spMk id="22" creationId="{CBCA8D9B-86A6-46D0-8939-576472F48528}"/>
          </ac:spMkLst>
        </pc:spChg>
        <pc:graphicFrameChg chg="del">
          <ac:chgData name="Christopher Dillard" userId="d900cc55c4214bc6" providerId="LiveId" clId="{89D62828-59F1-40BB-A5CE-4C98AA06A289}" dt="2023-07-03T03:05:48.374" v="458" actId="21"/>
          <ac:graphicFrameMkLst>
            <pc:docMk/>
            <pc:sldMk cId="2605548233" sldId="271"/>
            <ac:graphicFrameMk id="12" creationId="{B92EBB33-86ED-44CD-B655-52737F569C50}"/>
          </ac:graphicFrameMkLst>
        </pc:graphicFrameChg>
      </pc:sldChg>
      <pc:sldChg chg="delSp modSp mod ord">
        <pc:chgData name="Christopher Dillard" userId="d900cc55c4214bc6" providerId="LiveId" clId="{89D62828-59F1-40BB-A5CE-4C98AA06A289}" dt="2023-07-03T10:20:11.594" v="8872" actId="21"/>
        <pc:sldMkLst>
          <pc:docMk/>
          <pc:sldMk cId="973145793" sldId="272"/>
        </pc:sldMkLst>
        <pc:spChg chg="del">
          <ac:chgData name="Christopher Dillard" userId="d900cc55c4214bc6" providerId="LiveId" clId="{89D62828-59F1-40BB-A5CE-4C98AA06A289}" dt="2023-07-03T04:50:04.991" v="5613" actId="21"/>
          <ac:spMkLst>
            <pc:docMk/>
            <pc:sldMk cId="973145793" sldId="272"/>
            <ac:spMk id="3" creationId="{1E532E67-6C01-41FF-AA5B-AEEE3DFA51CB}"/>
          </ac:spMkLst>
        </pc:spChg>
        <pc:spChg chg="del">
          <ac:chgData name="Christopher Dillard" userId="d900cc55c4214bc6" providerId="LiveId" clId="{89D62828-59F1-40BB-A5CE-4C98AA06A289}" dt="2023-07-03T10:20:11.594" v="8872" actId="21"/>
          <ac:spMkLst>
            <pc:docMk/>
            <pc:sldMk cId="973145793" sldId="272"/>
            <ac:spMk id="4" creationId="{1C63F48C-BFC1-4227-8BB0-C06C473D6F55}"/>
          </ac:spMkLst>
        </pc:spChg>
        <pc:spChg chg="del">
          <ac:chgData name="Christopher Dillard" userId="d900cc55c4214bc6" providerId="LiveId" clId="{89D62828-59F1-40BB-A5CE-4C98AA06A289}" dt="2023-07-03T04:50:09.943" v="5614" actId="21"/>
          <ac:spMkLst>
            <pc:docMk/>
            <pc:sldMk cId="973145793" sldId="272"/>
            <ac:spMk id="5" creationId="{AA33C4C9-9778-4A59-9001-6EC6F52349CA}"/>
          </ac:spMkLst>
        </pc:spChg>
        <pc:spChg chg="mod">
          <ac:chgData name="Christopher Dillard" userId="d900cc55c4214bc6" providerId="LiveId" clId="{89D62828-59F1-40BB-A5CE-4C98AA06A289}" dt="2023-07-03T09:49:28.226" v="6784" actId="14100"/>
          <ac:spMkLst>
            <pc:docMk/>
            <pc:sldMk cId="973145793" sldId="272"/>
            <ac:spMk id="25" creationId="{330F6403-11BB-440A-81D1-11DAFA7ABF5D}"/>
          </ac:spMkLst>
        </pc:spChg>
        <pc:graphicFrameChg chg="mod modGraphic">
          <ac:chgData name="Christopher Dillard" userId="d900cc55c4214bc6" providerId="LiveId" clId="{89D62828-59F1-40BB-A5CE-4C98AA06A289}" dt="2023-07-03T03:24:40.535" v="1969" actId="20577"/>
          <ac:graphicFrameMkLst>
            <pc:docMk/>
            <pc:sldMk cId="973145793" sldId="272"/>
            <ac:graphicFrameMk id="20" creationId="{76386ECC-44D1-4D37-AF78-36503EACC84D}"/>
          </ac:graphicFrameMkLst>
        </pc:graphicFrameChg>
      </pc:sldChg>
      <pc:sldChg chg="addSp delSp modSp mod ord">
        <pc:chgData name="Christopher Dillard" userId="d900cc55c4214bc6" providerId="LiveId" clId="{89D62828-59F1-40BB-A5CE-4C98AA06A289}" dt="2023-07-03T10:20:15.632" v="8873" actId="21"/>
        <pc:sldMkLst>
          <pc:docMk/>
          <pc:sldMk cId="2805428833" sldId="273"/>
        </pc:sldMkLst>
        <pc:spChg chg="add del mod">
          <ac:chgData name="Christopher Dillard" userId="d900cc55c4214bc6" providerId="LiveId" clId="{89D62828-59F1-40BB-A5CE-4C98AA06A289}" dt="2023-07-03T03:50:03.749" v="4783" actId="21"/>
          <ac:spMkLst>
            <pc:docMk/>
            <pc:sldMk cId="2805428833" sldId="273"/>
            <ac:spMk id="3" creationId="{07A85045-F233-5FFB-27A3-55C2EBF7D466}"/>
          </ac:spMkLst>
        </pc:spChg>
        <pc:spChg chg="add del mod">
          <ac:chgData name="Christopher Dillard" userId="d900cc55c4214bc6" providerId="LiveId" clId="{89D62828-59F1-40BB-A5CE-4C98AA06A289}" dt="2023-07-03T03:50:08.376" v="4785" actId="21"/>
          <ac:spMkLst>
            <pc:docMk/>
            <pc:sldMk cId="2805428833" sldId="273"/>
            <ac:spMk id="5" creationId="{B54E391E-786E-45E3-8000-56F528810440}"/>
          </ac:spMkLst>
        </pc:spChg>
        <pc:spChg chg="del">
          <ac:chgData name="Christopher Dillard" userId="d900cc55c4214bc6" providerId="LiveId" clId="{89D62828-59F1-40BB-A5CE-4C98AA06A289}" dt="2023-07-03T04:50:14.244" v="5615" actId="21"/>
          <ac:spMkLst>
            <pc:docMk/>
            <pc:sldMk cId="2805428833" sldId="273"/>
            <ac:spMk id="6" creationId="{6EF65B39-4112-473E-B203-73AC0F564D47}"/>
          </ac:spMkLst>
        </pc:spChg>
        <pc:spChg chg="del">
          <ac:chgData name="Christopher Dillard" userId="d900cc55c4214bc6" providerId="LiveId" clId="{89D62828-59F1-40BB-A5CE-4C98AA06A289}" dt="2023-07-03T10:20:15.632" v="8873" actId="21"/>
          <ac:spMkLst>
            <pc:docMk/>
            <pc:sldMk cId="2805428833" sldId="273"/>
            <ac:spMk id="7" creationId="{C4A3939E-B573-4FB2-AD69-18C1A75F947B}"/>
          </ac:spMkLst>
        </pc:spChg>
        <pc:spChg chg="del">
          <ac:chgData name="Christopher Dillard" userId="d900cc55c4214bc6" providerId="LiveId" clId="{89D62828-59F1-40BB-A5CE-4C98AA06A289}" dt="2023-07-03T04:50:17.766" v="5616" actId="21"/>
          <ac:spMkLst>
            <pc:docMk/>
            <pc:sldMk cId="2805428833" sldId="273"/>
            <ac:spMk id="8" creationId="{99800B7A-B486-4409-9EDD-0A7B9628EDE8}"/>
          </ac:spMkLst>
        </pc:spChg>
        <pc:spChg chg="add mod">
          <ac:chgData name="Christopher Dillard" userId="d900cc55c4214bc6" providerId="LiveId" clId="{89D62828-59F1-40BB-A5CE-4C98AA06A289}" dt="2023-07-03T04:16:08.935" v="5609" actId="20577"/>
          <ac:spMkLst>
            <pc:docMk/>
            <pc:sldMk cId="2805428833" sldId="273"/>
            <ac:spMk id="9" creationId="{089D4ED0-F7A9-A90D-15B7-F981B6D0383F}"/>
          </ac:spMkLst>
        </pc:spChg>
        <pc:spChg chg="mod">
          <ac:chgData name="Christopher Dillard" userId="d900cc55c4214bc6" providerId="LiveId" clId="{89D62828-59F1-40BB-A5CE-4C98AA06A289}" dt="2023-07-03T04:09:37.959" v="5545" actId="27636"/>
          <ac:spMkLst>
            <pc:docMk/>
            <pc:sldMk cId="2805428833" sldId="273"/>
            <ac:spMk id="13" creationId="{ABAEE544-8FB3-4E56-91A9-A6964539DCB7}"/>
          </ac:spMkLst>
        </pc:spChg>
        <pc:spChg chg="mod">
          <ac:chgData name="Christopher Dillard" userId="d900cc55c4214bc6" providerId="LiveId" clId="{89D62828-59F1-40BB-A5CE-4C98AA06A289}" dt="2023-07-03T03:50:36.136" v="4838" actId="20577"/>
          <ac:spMkLst>
            <pc:docMk/>
            <pc:sldMk cId="2805428833" sldId="273"/>
            <ac:spMk id="14" creationId="{61A6601B-A3E2-47A2-B731-4FE03C43E2B0}"/>
          </ac:spMkLst>
        </pc:spChg>
        <pc:spChg chg="del">
          <ac:chgData name="Christopher Dillard" userId="d900cc55c4214bc6" providerId="LiveId" clId="{89D62828-59F1-40BB-A5CE-4C98AA06A289}" dt="2023-07-03T03:50:05.866" v="4784" actId="21"/>
          <ac:spMkLst>
            <pc:docMk/>
            <pc:sldMk cId="2805428833" sldId="273"/>
            <ac:spMk id="15" creationId="{A13BE1C0-386B-47CB-BDCE-A24D9918AEEF}"/>
          </ac:spMkLst>
        </pc:spChg>
        <pc:spChg chg="del">
          <ac:chgData name="Christopher Dillard" userId="d900cc55c4214bc6" providerId="LiveId" clId="{89D62828-59F1-40BB-A5CE-4C98AA06A289}" dt="2023-07-03T03:49:59.957" v="4782" actId="21"/>
          <ac:spMkLst>
            <pc:docMk/>
            <pc:sldMk cId="2805428833" sldId="273"/>
            <ac:spMk id="16" creationId="{1ADD5DF7-575E-4C10-815E-CDBBFAB583BF}"/>
          </ac:spMkLst>
        </pc:spChg>
        <pc:spChg chg="mod">
          <ac:chgData name="Christopher Dillard" userId="d900cc55c4214bc6" providerId="LiveId" clId="{89D62828-59F1-40BB-A5CE-4C98AA06A289}" dt="2023-07-03T09:49:57.247" v="6794" actId="20577"/>
          <ac:spMkLst>
            <pc:docMk/>
            <pc:sldMk cId="2805428833" sldId="273"/>
            <ac:spMk id="33" creationId="{2D22322F-E79D-4BEF-8038-DE2C8F5CCA40}"/>
          </ac:spMkLst>
        </pc:spChg>
      </pc:sldChg>
      <pc:sldChg chg="delSp modSp mod">
        <pc:chgData name="Christopher Dillard" userId="d900cc55c4214bc6" providerId="LiveId" clId="{89D62828-59F1-40BB-A5CE-4C98AA06A289}" dt="2023-07-03T10:31:18.404" v="9699" actId="20577"/>
        <pc:sldMkLst>
          <pc:docMk/>
          <pc:sldMk cId="338249949" sldId="274"/>
        </pc:sldMkLst>
        <pc:spChg chg="del">
          <ac:chgData name="Christopher Dillard" userId="d900cc55c4214bc6" providerId="LiveId" clId="{89D62828-59F1-40BB-A5CE-4C98AA06A289}" dt="2023-07-03T10:19:52.702" v="8870" actId="21"/>
          <ac:spMkLst>
            <pc:docMk/>
            <pc:sldMk cId="338249949" sldId="274"/>
            <ac:spMk id="2" creationId="{2C20C49D-5E38-4E7C-A240-4B2D015F3AC7}"/>
          </ac:spMkLst>
        </pc:spChg>
        <pc:spChg chg="del">
          <ac:chgData name="Christopher Dillard" userId="d900cc55c4214bc6" providerId="LiveId" clId="{89D62828-59F1-40BB-A5CE-4C98AA06A289}" dt="2023-07-03T10:19:42.671" v="8868" actId="21"/>
          <ac:spMkLst>
            <pc:docMk/>
            <pc:sldMk cId="338249949" sldId="274"/>
            <ac:spMk id="3" creationId="{9CE6D34A-9686-45B2-97D0-AD20167B2D54}"/>
          </ac:spMkLst>
        </pc:spChg>
        <pc:spChg chg="del">
          <ac:chgData name="Christopher Dillard" userId="d900cc55c4214bc6" providerId="LiveId" clId="{89D62828-59F1-40BB-A5CE-4C98AA06A289}" dt="2023-07-03T10:19:45.782" v="8869" actId="21"/>
          <ac:spMkLst>
            <pc:docMk/>
            <pc:sldMk cId="338249949" sldId="274"/>
            <ac:spMk id="4" creationId="{AC0EC6D8-4D66-4B16-AD3F-2850D613518A}"/>
          </ac:spMkLst>
        </pc:spChg>
        <pc:spChg chg="mod">
          <ac:chgData name="Christopher Dillard" userId="d900cc55c4214bc6" providerId="LiveId" clId="{89D62828-59F1-40BB-A5CE-4C98AA06A289}" dt="2023-07-03T09:58:08.003" v="7618" actId="1076"/>
          <ac:spMkLst>
            <pc:docMk/>
            <pc:sldMk cId="338249949" sldId="274"/>
            <ac:spMk id="11" creationId="{DFFE8322-74A2-43C3-B71A-8DD6B2DC0DF8}"/>
          </ac:spMkLst>
        </pc:spChg>
        <pc:spChg chg="mod">
          <ac:chgData name="Christopher Dillard" userId="d900cc55c4214bc6" providerId="LiveId" clId="{89D62828-59F1-40BB-A5CE-4C98AA06A289}" dt="2023-07-03T09:57:55.380" v="7616" actId="1076"/>
          <ac:spMkLst>
            <pc:docMk/>
            <pc:sldMk cId="338249949" sldId="274"/>
            <ac:spMk id="12" creationId="{D05AC8F8-F459-42EB-AA23-F556AEDD721A}"/>
          </ac:spMkLst>
        </pc:spChg>
        <pc:spChg chg="mod">
          <ac:chgData name="Christopher Dillard" userId="d900cc55c4214bc6" providerId="LiveId" clId="{89D62828-59F1-40BB-A5CE-4C98AA06A289}" dt="2023-07-03T10:31:18.404" v="9699" actId="20577"/>
          <ac:spMkLst>
            <pc:docMk/>
            <pc:sldMk cId="338249949" sldId="274"/>
            <ac:spMk id="13" creationId="{32AA922F-7FCE-49A0-92E0-60263B0E006A}"/>
          </ac:spMkLst>
        </pc:spChg>
        <pc:spChg chg="mod">
          <ac:chgData name="Christopher Dillard" userId="d900cc55c4214bc6" providerId="LiveId" clId="{89D62828-59F1-40BB-A5CE-4C98AA06A289}" dt="2023-07-03T10:05:21.727" v="8461" actId="1076"/>
          <ac:spMkLst>
            <pc:docMk/>
            <pc:sldMk cId="338249949" sldId="274"/>
            <ac:spMk id="14" creationId="{94D68F73-4FB1-4145-BF89-FE36142E5100}"/>
          </ac:spMkLst>
        </pc:spChg>
        <pc:spChg chg="mod">
          <ac:chgData name="Christopher Dillard" userId="d900cc55c4214bc6" providerId="LiveId" clId="{89D62828-59F1-40BB-A5CE-4C98AA06A289}" dt="2023-07-03T10:30:47.726" v="9677" actId="20577"/>
          <ac:spMkLst>
            <pc:docMk/>
            <pc:sldMk cId="338249949" sldId="274"/>
            <ac:spMk id="15" creationId="{967F3EB6-BBF7-400D-831B-2949763446D0}"/>
          </ac:spMkLst>
        </pc:spChg>
        <pc:spChg chg="mod">
          <ac:chgData name="Christopher Dillard" userId="d900cc55c4214bc6" providerId="LiveId" clId="{89D62828-59F1-40BB-A5CE-4C98AA06A289}" dt="2023-07-03T09:57:51.018" v="7615" actId="1076"/>
          <ac:spMkLst>
            <pc:docMk/>
            <pc:sldMk cId="338249949" sldId="274"/>
            <ac:spMk id="16" creationId="{88417E53-E35C-4BA6-B238-61D2C004A237}"/>
          </ac:spMkLst>
        </pc:spChg>
        <pc:spChg chg="mod">
          <ac:chgData name="Christopher Dillard" userId="d900cc55c4214bc6" providerId="LiveId" clId="{89D62828-59F1-40BB-A5CE-4C98AA06A289}" dt="2023-07-03T09:49:51.644" v="6792" actId="20577"/>
          <ac:spMkLst>
            <pc:docMk/>
            <pc:sldMk cId="338249949" sldId="274"/>
            <ac:spMk id="41" creationId="{0622F47C-D986-4C50-BD14-2C1E537C27FB}"/>
          </ac:spMkLst>
        </pc:spChg>
      </pc:sldChg>
      <pc:sldChg chg="del">
        <pc:chgData name="Christopher Dillard" userId="d900cc55c4214bc6" providerId="LiveId" clId="{89D62828-59F1-40BB-A5CE-4C98AA06A289}" dt="2023-07-03T09:48:49.758" v="6776" actId="2696"/>
        <pc:sldMkLst>
          <pc:docMk/>
          <pc:sldMk cId="4039808263" sldId="275"/>
        </pc:sldMkLst>
      </pc:sldChg>
      <pc:sldChg chg="del">
        <pc:chgData name="Christopher Dillard" userId="d900cc55c4214bc6" providerId="LiveId" clId="{89D62828-59F1-40BB-A5CE-4C98AA06A289}" dt="2023-07-03T09:04:14.470" v="6105" actId="2696"/>
        <pc:sldMkLst>
          <pc:docMk/>
          <pc:sldMk cId="767611276" sldId="276"/>
        </pc:sldMkLst>
      </pc:sldChg>
      <pc:sldChg chg="addSp delSp modSp add mod ord">
        <pc:chgData name="Christopher Dillard" userId="d900cc55c4214bc6" providerId="LiveId" clId="{89D62828-59F1-40BB-A5CE-4C98AA06A289}" dt="2023-07-03T10:20:03.079" v="8871" actId="21"/>
        <pc:sldMkLst>
          <pc:docMk/>
          <pc:sldMk cId="81774555" sldId="277"/>
        </pc:sldMkLst>
        <pc:spChg chg="del">
          <ac:chgData name="Christopher Dillard" userId="d900cc55c4214bc6" providerId="LiveId" clId="{89D62828-59F1-40BB-A5CE-4C98AA06A289}" dt="2023-07-03T04:50:46.871" v="5621" actId="21"/>
          <ac:spMkLst>
            <pc:docMk/>
            <pc:sldMk cId="81774555" sldId="277"/>
            <ac:spMk id="3" creationId="{1167B644-3955-44BD-8140-FD5AD6294F09}"/>
          </ac:spMkLst>
        </pc:spChg>
        <pc:spChg chg="del">
          <ac:chgData name="Christopher Dillard" userId="d900cc55c4214bc6" providerId="LiveId" clId="{89D62828-59F1-40BB-A5CE-4C98AA06A289}" dt="2023-07-03T10:20:03.079" v="8871" actId="21"/>
          <ac:spMkLst>
            <pc:docMk/>
            <pc:sldMk cId="81774555" sldId="277"/>
            <ac:spMk id="4" creationId="{1BA44D22-2C67-436D-AB47-1C91A69B29EE}"/>
          </ac:spMkLst>
        </pc:spChg>
        <pc:spChg chg="del">
          <ac:chgData name="Christopher Dillard" userId="d900cc55c4214bc6" providerId="LiveId" clId="{89D62828-59F1-40BB-A5CE-4C98AA06A289}" dt="2023-07-03T04:50:49.982" v="5622" actId="21"/>
          <ac:spMkLst>
            <pc:docMk/>
            <pc:sldMk cId="81774555" sldId="277"/>
            <ac:spMk id="5" creationId="{E673DB5F-1A43-441F-953F-DA8BBE7299D4}"/>
          </ac:spMkLst>
        </pc:spChg>
        <pc:spChg chg="mod">
          <ac:chgData name="Christopher Dillard" userId="d900cc55c4214bc6" providerId="LiveId" clId="{89D62828-59F1-40BB-A5CE-4C98AA06A289}" dt="2023-07-03T09:45:09.236" v="6661" actId="113"/>
          <ac:spMkLst>
            <pc:docMk/>
            <pc:sldMk cId="81774555" sldId="277"/>
            <ac:spMk id="6" creationId="{155ADDB2-170C-CFD7-AD61-E3D3B1F33855}"/>
          </ac:spMkLst>
        </pc:spChg>
        <pc:spChg chg="add mod">
          <ac:chgData name="Christopher Dillard" userId="d900cc55c4214bc6" providerId="LiveId" clId="{89D62828-59F1-40BB-A5CE-4C98AA06A289}" dt="2023-07-03T09:46:26.356" v="6673" actId="1076"/>
          <ac:spMkLst>
            <pc:docMk/>
            <pc:sldMk cId="81774555" sldId="277"/>
            <ac:spMk id="10" creationId="{EDFEE309-074B-4E71-E6F8-45F2786E20E0}"/>
          </ac:spMkLst>
        </pc:spChg>
        <pc:spChg chg="add mod">
          <ac:chgData name="Christopher Dillard" userId="d900cc55c4214bc6" providerId="LiveId" clId="{89D62828-59F1-40BB-A5CE-4C98AA06A289}" dt="2023-07-03T09:46:31.451" v="6674" actId="1076"/>
          <ac:spMkLst>
            <pc:docMk/>
            <pc:sldMk cId="81774555" sldId="277"/>
            <ac:spMk id="11" creationId="{0DD0B727-C680-E796-D4A9-756C29C602CE}"/>
          </ac:spMkLst>
        </pc:spChg>
        <pc:spChg chg="mod">
          <ac:chgData name="Christopher Dillard" userId="d900cc55c4214bc6" providerId="LiveId" clId="{89D62828-59F1-40BB-A5CE-4C98AA06A289}" dt="2023-07-03T09:49:41.836" v="6788" actId="20577"/>
          <ac:spMkLst>
            <pc:docMk/>
            <pc:sldMk cId="81774555" sldId="277"/>
            <ac:spMk id="22" creationId="{CBCA8D9B-86A6-46D0-8939-576472F48528}"/>
          </ac:spMkLst>
        </pc:spChg>
        <pc:picChg chg="add mod">
          <ac:chgData name="Christopher Dillard" userId="d900cc55c4214bc6" providerId="LiveId" clId="{89D62828-59F1-40BB-A5CE-4C98AA06A289}" dt="2023-07-03T09:46:52.516" v="6677" actId="14100"/>
          <ac:picMkLst>
            <pc:docMk/>
            <pc:sldMk cId="81774555" sldId="277"/>
            <ac:picMk id="7" creationId="{A33CCFE8-5CEC-8EAD-16BF-6730D35CBEB8}"/>
          </ac:picMkLst>
        </pc:picChg>
        <pc:picChg chg="add mod">
          <ac:chgData name="Christopher Dillard" userId="d900cc55c4214bc6" providerId="LiveId" clId="{89D62828-59F1-40BB-A5CE-4C98AA06A289}" dt="2023-07-03T09:40:21.618" v="6463" actId="1076"/>
          <ac:picMkLst>
            <pc:docMk/>
            <pc:sldMk cId="81774555" sldId="277"/>
            <ac:picMk id="9" creationId="{4D8FCA82-BED4-C3DA-4D13-19DA76472DE0}"/>
          </ac:picMkLst>
        </pc:picChg>
      </pc:sldChg>
      <pc:sldChg chg="modSp add del mod ord">
        <pc:chgData name="Christopher Dillard" userId="d900cc55c4214bc6" providerId="LiveId" clId="{89D62828-59F1-40BB-A5CE-4C98AA06A289}" dt="2023-07-03T04:01:48.699" v="5342" actId="2696"/>
        <pc:sldMkLst>
          <pc:docMk/>
          <pc:sldMk cId="231205483" sldId="278"/>
        </pc:sldMkLst>
        <pc:spChg chg="mod">
          <ac:chgData name="Christopher Dillard" userId="d900cc55c4214bc6" providerId="LiveId" clId="{89D62828-59F1-40BB-A5CE-4C98AA06A289}" dt="2023-07-03T03:35:08.545" v="3057" actId="20577"/>
          <ac:spMkLst>
            <pc:docMk/>
            <pc:sldMk cId="231205483" sldId="278"/>
            <ac:spMk id="22" creationId="{CBCA8D9B-86A6-46D0-8939-576472F48528}"/>
          </ac:spMkLst>
        </pc:spChg>
      </pc:sldChg>
      <pc:sldChg chg="addSp delSp modSp new mod">
        <pc:chgData name="Christopher Dillard" userId="d900cc55c4214bc6" providerId="LiveId" clId="{89D62828-59F1-40BB-A5CE-4C98AA06A289}" dt="2023-07-03T10:28:34.087" v="9461" actId="5793"/>
        <pc:sldMkLst>
          <pc:docMk/>
          <pc:sldMk cId="945126245" sldId="278"/>
        </pc:sldMkLst>
        <pc:spChg chg="mod">
          <ac:chgData name="Christopher Dillard" userId="d900cc55c4214bc6" providerId="LiveId" clId="{89D62828-59F1-40BB-A5CE-4C98AA06A289}" dt="2023-07-03T10:27:56.803" v="9416" actId="1076"/>
          <ac:spMkLst>
            <pc:docMk/>
            <pc:sldMk cId="945126245" sldId="278"/>
            <ac:spMk id="2" creationId="{1ABC1BEF-CA2F-307E-AAD9-C8C12630721F}"/>
          </ac:spMkLst>
        </pc:spChg>
        <pc:spChg chg="del">
          <ac:chgData name="Christopher Dillard" userId="d900cc55c4214bc6" providerId="LiveId" clId="{89D62828-59F1-40BB-A5CE-4C98AA06A289}" dt="2023-07-03T10:19:30.966" v="8865" actId="21"/>
          <ac:spMkLst>
            <pc:docMk/>
            <pc:sldMk cId="945126245" sldId="278"/>
            <ac:spMk id="3" creationId="{8AFEE987-65AD-3F3E-0255-66DDB19827CD}"/>
          </ac:spMkLst>
        </pc:spChg>
        <pc:spChg chg="del">
          <ac:chgData name="Christopher Dillard" userId="d900cc55c4214bc6" providerId="LiveId" clId="{89D62828-59F1-40BB-A5CE-4C98AA06A289}" dt="2023-07-03T10:21:24.078" v="8875" actId="931"/>
          <ac:spMkLst>
            <pc:docMk/>
            <pc:sldMk cId="945126245" sldId="278"/>
            <ac:spMk id="4" creationId="{1F0C36A4-7DB7-73D4-2C97-9E5ADDC25E59}"/>
          </ac:spMkLst>
        </pc:spChg>
        <pc:spChg chg="del">
          <ac:chgData name="Christopher Dillard" userId="d900cc55c4214bc6" providerId="LiveId" clId="{89D62828-59F1-40BB-A5CE-4C98AA06A289}" dt="2023-07-03T10:19:37.748" v="8867" actId="21"/>
          <ac:spMkLst>
            <pc:docMk/>
            <pc:sldMk cId="945126245" sldId="278"/>
            <ac:spMk id="5" creationId="{ABDE98EF-C37F-0793-32B3-18F80F1E9D65}"/>
          </ac:spMkLst>
        </pc:spChg>
        <pc:spChg chg="del">
          <ac:chgData name="Christopher Dillard" userId="d900cc55c4214bc6" providerId="LiveId" clId="{89D62828-59F1-40BB-A5CE-4C98AA06A289}" dt="2023-07-03T10:19:34.130" v="8866" actId="21"/>
          <ac:spMkLst>
            <pc:docMk/>
            <pc:sldMk cId="945126245" sldId="278"/>
            <ac:spMk id="6" creationId="{00C010E5-90B0-9D23-F2A9-14D728BE8301}"/>
          </ac:spMkLst>
        </pc:spChg>
        <pc:spChg chg="add mod">
          <ac:chgData name="Christopher Dillard" userId="d900cc55c4214bc6" providerId="LiveId" clId="{89D62828-59F1-40BB-A5CE-4C98AA06A289}" dt="2023-07-03T10:28:34.087" v="9461" actId="5793"/>
          <ac:spMkLst>
            <pc:docMk/>
            <pc:sldMk cId="945126245" sldId="278"/>
            <ac:spMk id="9" creationId="{F99079D3-26AF-342E-9A00-39EC515F748D}"/>
          </ac:spMkLst>
        </pc:spChg>
        <pc:picChg chg="add mod">
          <ac:chgData name="Christopher Dillard" userId="d900cc55c4214bc6" providerId="LiveId" clId="{89D62828-59F1-40BB-A5CE-4C98AA06A289}" dt="2023-07-03T10:21:58.587" v="8886" actId="14100"/>
          <ac:picMkLst>
            <pc:docMk/>
            <pc:sldMk cId="945126245" sldId="278"/>
            <ac:picMk id="8" creationId="{EE6DA96E-CE0F-473B-9FCB-5046877EEBB4}"/>
          </ac:picMkLst>
        </pc:picChg>
      </pc:sldChg>
      <pc:sldMasterChg chg="delSldLayout">
        <pc:chgData name="Christopher Dillard" userId="d900cc55c4214bc6" providerId="LiveId" clId="{89D62828-59F1-40BB-A5CE-4C98AA06A289}" dt="2023-07-03T09:48:49.758" v="6776" actId="2696"/>
        <pc:sldMasterMkLst>
          <pc:docMk/>
          <pc:sldMasterMk cId="3899840436" sldId="2147483648"/>
        </pc:sldMasterMkLst>
        <pc:sldLayoutChg chg="del">
          <pc:chgData name="Christopher Dillard" userId="d900cc55c4214bc6" providerId="LiveId" clId="{89D62828-59F1-40BB-A5CE-4C98AA06A289}" dt="2023-07-03T09:48:49.758" v="6776" actId="2696"/>
          <pc:sldLayoutMkLst>
            <pc:docMk/>
            <pc:sldMasterMk cId="3899840436" sldId="2147483648"/>
            <pc:sldLayoutMk cId="600162321" sldId="2147483672"/>
          </pc:sldLayoutMkLst>
        </pc:sldLayoutChg>
        <pc:sldLayoutChg chg="del">
          <pc:chgData name="Christopher Dillard" userId="d900cc55c4214bc6" providerId="LiveId" clId="{89D62828-59F1-40BB-A5CE-4C98AA06A289}" dt="2023-07-03T09:04:14.470" v="6105" actId="2696"/>
          <pc:sldLayoutMkLst>
            <pc:docMk/>
            <pc:sldMasterMk cId="3899840436" sldId="2147483648"/>
            <pc:sldLayoutMk cId="2134676936" sldId="2147483685"/>
          </pc:sldLayoutMkLst>
        </pc:sldLayoutChg>
      </pc:sldMasterChg>
    </pc:docChg>
  </pc:docChgLst>
  <pc:docChgLst>
    <pc:chgData name="Christopher Dillard" userId="d900cc55c4214bc6" providerId="LiveId" clId="{9BAD0EC2-EB5B-4222-AF8E-2F6234A610FC}"/>
    <pc:docChg chg="modSld">
      <pc:chgData name="Christopher Dillard" userId="d900cc55c4214bc6" providerId="LiveId" clId="{9BAD0EC2-EB5B-4222-AF8E-2F6234A610FC}" dt="2023-09-20T20:51:22.634" v="0"/>
      <pc:docMkLst>
        <pc:docMk/>
      </pc:docMkLst>
      <pc:sldChg chg="modSp">
        <pc:chgData name="Christopher Dillard" userId="d900cc55c4214bc6" providerId="LiveId" clId="{9BAD0EC2-EB5B-4222-AF8E-2F6234A610FC}" dt="2023-09-20T20:51:22.634" v="0"/>
        <pc:sldMkLst>
          <pc:docMk/>
          <pc:sldMk cId="973145793" sldId="272"/>
        </pc:sldMkLst>
        <pc:graphicFrameChg chg="mod">
          <ac:chgData name="Christopher Dillard" userId="d900cc55c4214bc6" providerId="LiveId" clId="{9BAD0EC2-EB5B-4222-AF8E-2F6234A610FC}" dt="2023-09-20T20:51:22.634" v="0"/>
          <ac:graphicFrameMkLst>
            <pc:docMk/>
            <pc:sldMk cId="973145793" sldId="272"/>
            <ac:graphicFrameMk id="20" creationId="{76386ECC-44D1-4D37-AF78-36503EACC84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 custT="1"/>
      <dgm:spPr/>
      <dgm:t>
        <a:bodyPr/>
        <a:lstStyle/>
        <a:p>
          <a:r>
            <a:rPr lang="en-US" sz="2100" b="1" dirty="0" err="1">
              <a:latin typeface="+mj-lt"/>
            </a:rPr>
            <a:t>Half_Time</a:t>
          </a:r>
          <a:endParaRPr lang="en-US" sz="2100" b="1" dirty="0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A</a:t>
          </a:r>
          <a:r>
            <a:rPr lang="en-US" sz="1800" baseline="0" dirty="0">
              <a:latin typeface="Calibri" charset="0"/>
              <a:ea typeface="Calibri" charset="0"/>
              <a:cs typeface="Calibri" charset="0"/>
            </a:rPr>
            <a:t> binomial variable with 1 representing the play at half time and 0 being the rest.</a:t>
          </a:r>
        </a:p>
        <a:p>
          <a:pPr marL="0">
            <a:lnSpc>
              <a:spcPct val="100000"/>
            </a:lnSpc>
            <a:buNone/>
          </a:pPr>
          <a:r>
            <a:rPr lang="en-US" sz="1800" baseline="0" dirty="0">
              <a:latin typeface="Calibri" charset="0"/>
              <a:ea typeface="Calibri" charset="0"/>
              <a:cs typeface="Calibri" charset="0"/>
            </a:rPr>
            <a:t>Determined by the play where </a:t>
          </a:r>
          <a:r>
            <a:rPr lang="en-US" sz="1800" baseline="0" dirty="0" err="1">
              <a:latin typeface="Calibri" charset="0"/>
              <a:ea typeface="Calibri" charset="0"/>
              <a:cs typeface="Calibri" charset="0"/>
            </a:rPr>
            <a:t>qtr</a:t>
          </a:r>
          <a:r>
            <a:rPr lang="en-US" sz="1800" baseline="0" dirty="0">
              <a:latin typeface="Calibri" charset="0"/>
              <a:ea typeface="Calibri" charset="0"/>
              <a:cs typeface="Calibri" charset="0"/>
            </a:rPr>
            <a:t> ==2 and </a:t>
          </a:r>
          <a:r>
            <a:rPr lang="en-US" sz="1800" baseline="0" dirty="0" err="1">
              <a:latin typeface="Calibri" charset="0"/>
              <a:ea typeface="Calibri" charset="0"/>
              <a:cs typeface="Calibri" charset="0"/>
            </a:rPr>
            <a:t>quarter_seconds_left</a:t>
          </a:r>
          <a:r>
            <a:rPr lang="en-US" sz="1800" baseline="0" dirty="0">
              <a:latin typeface="Calibri" charset="0"/>
              <a:ea typeface="Calibri" charset="0"/>
              <a:cs typeface="Calibri" charset="0"/>
            </a:rPr>
            <a:t> is closest to zero.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 custT="1"/>
      <dgm:spPr/>
      <dgm:t>
        <a:bodyPr/>
        <a:lstStyle/>
        <a:p>
          <a:r>
            <a:rPr lang="en-US" sz="1400" b="1" dirty="0" err="1">
              <a:latin typeface="+mj-lt"/>
              <a:ea typeface="Calibri" charset="0"/>
              <a:cs typeface="Calibri" charset="0"/>
            </a:rPr>
            <a:t>Made_a_Comeback</a:t>
          </a:r>
          <a:endParaRPr lang="en-US" sz="1400" b="1" dirty="0">
            <a:latin typeface="+mj-lt"/>
            <a:ea typeface="Calibri" charset="0"/>
            <a:cs typeface="Calibri" charset="0"/>
          </a:endParaRP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Also binomial with “Yes” or “No”. </a:t>
          </a:r>
        </a:p>
        <a:p>
          <a:pPr marL="0">
            <a:lnSpc>
              <a:spcPct val="100000"/>
            </a:lnSpc>
            <a:buNone/>
          </a:pPr>
          <a:endParaRPr lang="en-US" sz="1800" dirty="0">
            <a:latin typeface="Calibri" charset="0"/>
            <a:ea typeface="Calibri" charset="0"/>
            <a:cs typeface="Calibri" charset="0"/>
          </a:endParaRPr>
        </a:p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Comebacks are NOT games that ended in unresolved ties in overtime (</a:t>
          </a:r>
          <a:r>
            <a:rPr lang="en-US" sz="1800" dirty="0" err="1">
              <a:latin typeface="Calibri" charset="0"/>
              <a:ea typeface="Calibri" charset="0"/>
              <a:cs typeface="Calibri" charset="0"/>
            </a:rPr>
            <a:t>qtr</a:t>
          </a:r>
          <a:r>
            <a:rPr lang="en-US" sz="1800" dirty="0">
              <a:latin typeface="Calibri" charset="0"/>
              <a:ea typeface="Calibri" charset="0"/>
              <a:cs typeface="Calibri" charset="0"/>
            </a:rPr>
            <a:t>==5). These 7 games were eliminated from the dataset.</a:t>
          </a: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 custT="1"/>
      <dgm:spPr/>
      <dgm:t>
        <a:bodyPr/>
        <a:lstStyle/>
        <a:p>
          <a:r>
            <a:rPr lang="en-US" sz="2100" b="1" dirty="0" err="1">
              <a:latin typeface="+mj-lt"/>
              <a:ea typeface="Calibri" charset="0"/>
              <a:cs typeface="Calibri" charset="0"/>
            </a:rPr>
            <a:t>htptdif</a:t>
          </a:r>
          <a:endParaRPr lang="en-US" sz="2100" b="1" dirty="0">
            <a:latin typeface="+mj-lt"/>
            <a:ea typeface="Calibri" charset="0"/>
            <a:cs typeface="Calibri" charset="0"/>
          </a:endParaRP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The</a:t>
          </a:r>
          <a:r>
            <a:rPr lang="en-US" sz="1800" baseline="0" dirty="0">
              <a:latin typeface="Calibri" charset="0"/>
              <a:ea typeface="Calibri" charset="0"/>
              <a:cs typeface="Calibri" charset="0"/>
            </a:rPr>
            <a:t> absolute difference of the score at Halftime. 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 custT="1"/>
      <dgm:spPr/>
      <dgm:t>
        <a:bodyPr/>
        <a:lstStyle/>
        <a:p>
          <a:r>
            <a:rPr lang="en-US" sz="2000" b="1" dirty="0" err="1">
              <a:latin typeface="+mj-lt"/>
              <a:ea typeface="Calibri" charset="0"/>
              <a:cs typeface="Calibri" charset="0"/>
            </a:rPr>
            <a:t>htptdifgroup</a:t>
          </a:r>
          <a:endParaRPr lang="en-US" sz="2000" b="1" dirty="0">
            <a:latin typeface="+mj-lt"/>
            <a:ea typeface="Calibri" charset="0"/>
            <a:cs typeface="Calibri" charset="0"/>
          </a:endParaRP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 custT="1"/>
      <dgm:spPr/>
      <dgm:t>
        <a:bodyPr lIns="182880" tIns="182880" rIns="182880" bIns="182880"/>
        <a:lstStyle/>
        <a:p>
          <a:pPr marL="0" algn="l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400" b="0" i="0" dirty="0"/>
            <a:t>Categorical variable to segment the absolute difference into:</a:t>
          </a:r>
        </a:p>
        <a:p>
          <a:pPr marL="0" algn="l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400" b="0" i="0" dirty="0"/>
            <a:t>1. Tied at HT</a:t>
          </a:r>
        </a:p>
        <a:p>
          <a:pPr marL="0" algn="l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400" b="0" i="0" dirty="0"/>
            <a:t>2. &lt;Five (1-5) </a:t>
          </a:r>
        </a:p>
        <a:p>
          <a:pPr marL="0" algn="l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400" b="0" i="0" dirty="0">
              <a:latin typeface="Calibri" charset="0"/>
              <a:ea typeface="Calibri" charset="0"/>
              <a:cs typeface="Calibri" charset="0"/>
            </a:rPr>
            <a:t>3. Six-Ten</a:t>
          </a:r>
        </a:p>
        <a:p>
          <a:pPr marL="0" algn="l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400" b="0" i="0" dirty="0">
              <a:latin typeface="Calibri" charset="0"/>
              <a:ea typeface="Calibri" charset="0"/>
              <a:cs typeface="Calibri" charset="0"/>
            </a:rPr>
            <a:t>3. Eleven-Fifteen</a:t>
          </a:r>
        </a:p>
        <a:p>
          <a:pPr marL="0" algn="l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400" b="0" i="0" dirty="0">
              <a:latin typeface="Calibri" charset="0"/>
              <a:ea typeface="Calibri" charset="0"/>
              <a:cs typeface="Calibri" charset="0"/>
            </a:rPr>
            <a:t>4. Sixteen-Twenty</a:t>
          </a:r>
        </a:p>
        <a:p>
          <a:pPr marL="0" algn="l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400" b="0" i="0" dirty="0">
              <a:latin typeface="Calibri" charset="0"/>
              <a:ea typeface="Calibri" charset="0"/>
              <a:cs typeface="Calibri" charset="0"/>
            </a:rPr>
            <a:t>5. </a:t>
          </a:r>
          <a:r>
            <a:rPr lang="en-US" sz="1400" b="0" i="0" dirty="0" err="1">
              <a:latin typeface="Calibri" charset="0"/>
              <a:ea typeface="Calibri" charset="0"/>
              <a:cs typeface="Calibri" charset="0"/>
            </a:rPr>
            <a:t>Twentyone-Twenfive</a:t>
          </a:r>
          <a:endParaRPr lang="en-US" sz="1400" b="0" i="0" dirty="0">
            <a:latin typeface="Calibri" charset="0"/>
            <a:ea typeface="Calibri" charset="0"/>
            <a:cs typeface="Calibri" charset="0"/>
          </a:endParaRPr>
        </a:p>
        <a:p>
          <a:pPr marL="0" algn="l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400" b="0" i="0" dirty="0">
              <a:latin typeface="Calibri" charset="0"/>
              <a:ea typeface="Calibri" charset="0"/>
              <a:cs typeface="Calibri" charset="0"/>
            </a:rPr>
            <a:t>6. &gt;</a:t>
          </a:r>
          <a:r>
            <a:rPr lang="en-US" sz="1400" b="0" i="0" dirty="0" err="1">
              <a:latin typeface="Calibri" charset="0"/>
              <a:ea typeface="Calibri" charset="0"/>
              <a:cs typeface="Calibri" charset="0"/>
            </a:rPr>
            <a:t>Twentyfive</a:t>
          </a:r>
          <a:endParaRPr lang="en-US" sz="1400" b="0" i="0" dirty="0">
            <a:latin typeface="Calibri" charset="0"/>
            <a:ea typeface="Calibri" charset="0"/>
            <a:cs typeface="Calibri" charset="0"/>
          </a:endParaRPr>
        </a:p>
        <a:p>
          <a:pPr marL="0" algn="l">
            <a:lnSpc>
              <a:spcPct val="100000"/>
            </a:lnSpc>
            <a:buFont typeface="Arial" panose="020B0604020202020204" pitchFamily="34" charset="0"/>
            <a:buNone/>
          </a:pP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/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*</a:t>
          </a:r>
          <a:r>
            <a:rPr lang="en-US" sz="1600" b="1" dirty="0">
              <a:latin typeface="+mj-lt"/>
              <a:ea typeface="Calibri" charset="0"/>
              <a:cs typeface="Calibri" charset="0"/>
            </a:rPr>
            <a:t>Important Note*</a:t>
          </a:r>
          <a:endParaRPr lang="en-US" sz="1800" b="1" dirty="0">
            <a:latin typeface="+mj-lt"/>
            <a:ea typeface="Calibri" charset="0"/>
            <a:cs typeface="Calibri" charset="0"/>
          </a:endParaRP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A LOT of variables had to be dropped when creating </a:t>
          </a:r>
          <a:r>
            <a:rPr lang="en-US" sz="1800" dirty="0" err="1">
              <a:latin typeface="Calibri" charset="0"/>
              <a:ea typeface="Calibri" charset="0"/>
              <a:cs typeface="Calibri" charset="0"/>
            </a:rPr>
            <a:t>pbp_cleaned</a:t>
          </a:r>
          <a:r>
            <a:rPr lang="en-US" sz="1800" dirty="0">
              <a:latin typeface="Calibri" charset="0"/>
              <a:ea typeface="Calibri" charset="0"/>
              <a:cs typeface="Calibri" charset="0"/>
            </a:rPr>
            <a:t>, many of which had NAs that just would not work with my model. </a:t>
          </a:r>
        </a:p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With these new variables there is a total of 34.</a:t>
          </a: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5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5">
        <dgm:presLayoutVars/>
      </dgm:prSet>
      <dgm:spPr/>
    </dgm:pt>
    <dgm:pt modelId="{06DEF15E-2A95-4424-9CA3-93FFF5A22F97}" type="pres">
      <dgm:prSet presAssocID="{D52D63DB-7300-43C9-9B4D-DCAB119753ED}" presName="space" presStyleCnt="0"/>
      <dgm:spPr/>
    </dgm:pt>
    <dgm:pt modelId="{0D1CB9BF-C612-4FA5-A8ED-CBAA77D93857}" type="pres">
      <dgm:prSet presAssocID="{57B30C7E-2C98-474C-972A-4A9F013596F6}" presName="composite" presStyleCnt="0"/>
      <dgm:spPr/>
    </dgm:pt>
    <dgm:pt modelId="{1F484571-9C36-4EBC-94E8-740ECF59A9E8}" type="pres">
      <dgm:prSet presAssocID="{57B30C7E-2C98-474C-972A-4A9F013596F6}" presName="parTx" presStyleLbl="alignNode1" presStyleIdx="1" presStyleCnt="5" custScaleX="99069" custScaleY="100000" custLinFactNeighborX="-497" custLinFactNeighborY="-1280">
        <dgm:presLayoutVars>
          <dgm:chMax val="0"/>
          <dgm:chPref val="0"/>
        </dgm:presLayoutVars>
      </dgm:prSet>
      <dgm:spPr/>
    </dgm:pt>
    <dgm:pt modelId="{8382FB71-379A-4A42-BEC2-AAF439B565D5}" type="pres">
      <dgm:prSet presAssocID="{57B30C7E-2C98-474C-972A-4A9F013596F6}" presName="desTx" presStyleLbl="alignAccFollowNode1" presStyleIdx="1" presStyleCnt="5" custScaleX="100566" custLinFactNeighborX="350" custLinFactNeighborY="-416">
        <dgm:presLayoutVars/>
      </dgm:prSet>
      <dgm:spPr/>
    </dgm:pt>
    <dgm:pt modelId="{CEAD898F-DA15-46A5-A07C-10D30E78B5E8}" type="pres">
      <dgm:prSet presAssocID="{7F14057D-1A20-4F64-A110-C77AC5F00602}" presName="space" presStyleCnt="0"/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2" presStyleCnt="5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2" presStyleCnt="5">
        <dgm:presLayoutVars/>
      </dgm:prSet>
      <dgm:spPr/>
    </dgm:pt>
    <dgm:pt modelId="{C83CA8A9-5873-4873-B14F-2F0E7FB2ABCC}" type="pres">
      <dgm:prSet presAssocID="{7635DF39-FFCE-4F67-A43A-C3F7B847830D}" presName="space" presStyleCnt="0"/>
      <dgm:spPr/>
    </dgm:pt>
    <dgm:pt modelId="{952DF76F-9AB8-4BB6-B004-372FA36D16E3}" type="pres">
      <dgm:prSet presAssocID="{1E1BD5C7-7E98-4E9C-980A-6231C710F86D}" presName="composite" presStyleCnt="0"/>
      <dgm:spPr/>
    </dgm:pt>
    <dgm:pt modelId="{4AE355A7-3A54-47B1-8CB5-F35120F77B1B}" type="pres">
      <dgm:prSet presAssocID="{1E1BD5C7-7E98-4E9C-980A-6231C710F86D}" presName="parTx" presStyleLbl="alignNode1" presStyleIdx="3" presStyleCnt="5" custLinFactNeighborY="3523">
        <dgm:presLayoutVars>
          <dgm:chMax val="0"/>
          <dgm:chPref val="0"/>
        </dgm:presLayoutVars>
      </dgm:prSet>
      <dgm:spPr/>
    </dgm:pt>
    <dgm:pt modelId="{C0A30CE6-D937-498A-8D1C-AB49CDB4AE52}" type="pres">
      <dgm:prSet presAssocID="{1E1BD5C7-7E98-4E9C-980A-6231C710F86D}" presName="desTx" presStyleLbl="alignAccFollowNode1" presStyleIdx="3" presStyleCnt="5" custLinFactNeighborX="769" custLinFactNeighborY="-648">
        <dgm:presLayoutVars/>
      </dgm:prSet>
      <dgm:spPr/>
    </dgm:pt>
    <dgm:pt modelId="{5F52C0BF-6756-4EC5-B609-DFC97E73A4A5}" type="pres">
      <dgm:prSet presAssocID="{BDC49242-DD3A-494A-A4AF-E750AD6D3DAB}" presName="space" presStyleCnt="0"/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4" presStyleCnt="5" custLinFactNeighborX="14217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4" presStyleCnt="5" custLinFactNeighborX="14605" custLinFactNeighborY="23314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88C0D421-0F9D-49BA-8817-FC936CC87FAC}" type="presOf" srcId="{B45FF3C1-5A75-4E4C-B2B6-84B0FAC421C2}" destId="{8382FB71-379A-4A42-BEC2-AAF439B565D5}" srcOrd="0" destOrd="0" presId="urn:microsoft.com/office/officeart/2016/7/layout/HorizontalActionLis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7AF7564A-7BD3-438E-9B3C-14BD86824042}" type="presOf" srcId="{57B30C7E-2C98-474C-972A-4A9F013596F6}" destId="{1F484571-9C36-4EBC-94E8-740ECF59A9E8}" srcOrd="0" destOrd="0" presId="urn:microsoft.com/office/officeart/2016/7/layout/HorizontalActionList"/>
    <dgm:cxn modelId="{6AFDC150-9F77-4A36-A180-B36F17F720D5}" type="presOf" srcId="{1E1BD5C7-7E98-4E9C-980A-6231C710F86D}" destId="{4AE355A7-3A54-47B1-8CB5-F35120F77B1B}" srcOrd="0" destOrd="0" presId="urn:microsoft.com/office/officeart/2016/7/layout/HorizontalActionList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33405B2-B51D-4E21-BC61-F0A17B517544}" type="presOf" srcId="{A0B60079-4AAF-49AC-8F08-8A2DFAEE29DB}" destId="{C0A30CE6-D937-498A-8D1C-AB49CDB4AE52}" srcOrd="0" destOrd="0" presId="urn:microsoft.com/office/officeart/2016/7/layout/HorizontalActionLis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  <dgm:cxn modelId="{0EA76779-6AA3-4942-8892-7B9CDEB74548}" type="presParOf" srcId="{917788B4-4702-452B-A9BF-BD370AC7C91D}" destId="{06DEF15E-2A95-4424-9CA3-93FFF5A22F97}" srcOrd="1" destOrd="0" presId="urn:microsoft.com/office/officeart/2016/7/layout/HorizontalActionList"/>
    <dgm:cxn modelId="{57A61824-4682-4CED-A1C9-A568972EE94D}" type="presParOf" srcId="{917788B4-4702-452B-A9BF-BD370AC7C91D}" destId="{0D1CB9BF-C612-4FA5-A8ED-CBAA77D93857}" srcOrd="2" destOrd="0" presId="urn:microsoft.com/office/officeart/2016/7/layout/HorizontalActionList"/>
    <dgm:cxn modelId="{7A2FA531-FB20-457D-BFF0-44C485415D15}" type="presParOf" srcId="{0D1CB9BF-C612-4FA5-A8ED-CBAA77D93857}" destId="{1F484571-9C36-4EBC-94E8-740ECF59A9E8}" srcOrd="0" destOrd="0" presId="urn:microsoft.com/office/officeart/2016/7/layout/HorizontalActionList"/>
    <dgm:cxn modelId="{9BCEDA81-6667-4C17-AFA8-2C42082BF207}" type="presParOf" srcId="{0D1CB9BF-C612-4FA5-A8ED-CBAA77D93857}" destId="{8382FB71-379A-4A42-BEC2-AAF439B565D5}" srcOrd="1" destOrd="0" presId="urn:microsoft.com/office/officeart/2016/7/layout/HorizontalActionList"/>
    <dgm:cxn modelId="{5A057344-D843-4EDB-84B0-60D5D1347B9F}" type="presParOf" srcId="{917788B4-4702-452B-A9BF-BD370AC7C91D}" destId="{CEAD898F-DA15-46A5-A07C-10D30E78B5E8}" srcOrd="3" destOrd="0" presId="urn:microsoft.com/office/officeart/2016/7/layout/HorizontalActionList"/>
    <dgm:cxn modelId="{8508FC8E-9136-4A97-9AA3-FFDDDB3B40AE}" type="presParOf" srcId="{917788B4-4702-452B-A9BF-BD370AC7C91D}" destId="{BEA164EE-1450-4AEB-9527-4E22FBF3C1A8}" srcOrd="4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  <dgm:cxn modelId="{3F6A4F5F-E2A5-4931-86E6-12BB70DD5E96}" type="presParOf" srcId="{917788B4-4702-452B-A9BF-BD370AC7C91D}" destId="{C83CA8A9-5873-4873-B14F-2F0E7FB2ABCC}" srcOrd="5" destOrd="0" presId="urn:microsoft.com/office/officeart/2016/7/layout/HorizontalActionList"/>
    <dgm:cxn modelId="{4C32C92D-DDF9-49A1-AF89-0235CF9C71B7}" type="presParOf" srcId="{917788B4-4702-452B-A9BF-BD370AC7C91D}" destId="{952DF76F-9AB8-4BB6-B004-372FA36D16E3}" srcOrd="6" destOrd="0" presId="urn:microsoft.com/office/officeart/2016/7/layout/HorizontalActionList"/>
    <dgm:cxn modelId="{57417539-B51B-4234-AEE5-F533ECC107BB}" type="presParOf" srcId="{952DF76F-9AB8-4BB6-B004-372FA36D16E3}" destId="{4AE355A7-3A54-47B1-8CB5-F35120F77B1B}" srcOrd="0" destOrd="0" presId="urn:microsoft.com/office/officeart/2016/7/layout/HorizontalActionList"/>
    <dgm:cxn modelId="{17742994-33B7-461E-8138-938D77B15D79}" type="presParOf" srcId="{952DF76F-9AB8-4BB6-B004-372FA36D16E3}" destId="{C0A30CE6-D937-498A-8D1C-AB49CDB4AE52}" srcOrd="1" destOrd="0" presId="urn:microsoft.com/office/officeart/2016/7/layout/HorizontalActionList"/>
    <dgm:cxn modelId="{63E4F875-88CC-449C-98C8-8CCD36740115}" type="presParOf" srcId="{917788B4-4702-452B-A9BF-BD370AC7C91D}" destId="{5F52C0BF-6756-4EC5-B609-DFC97E73A4A5}" srcOrd="7" destOrd="0" presId="urn:microsoft.com/office/officeart/2016/7/layout/HorizontalActionList"/>
    <dgm:cxn modelId="{008A04F8-CCA8-463D-A028-8F7B8B5DED82}" type="presParOf" srcId="{917788B4-4702-452B-A9BF-BD370AC7C91D}" destId="{F042507F-C824-490E-948D-BDF8D9C669BD}" srcOrd="8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24983" y="305"/>
          <a:ext cx="2084868" cy="6254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751" tIns="164751" rIns="164751" bIns="16475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>
              <a:latin typeface="+mj-lt"/>
            </a:rPr>
            <a:t>Half_Time</a:t>
          </a:r>
          <a:endParaRPr lang="en-US" sz="2100" b="1" kern="1200" dirty="0">
            <a:latin typeface="+mj-lt"/>
          </a:endParaRPr>
        </a:p>
      </dsp:txBody>
      <dsp:txXfrm>
        <a:off x="24983" y="305"/>
        <a:ext cx="2084868" cy="625460"/>
      </dsp:txXfrm>
    </dsp:sp>
    <dsp:sp modelId="{910C52EF-D1F5-4581-A150-24B263AF9343}">
      <dsp:nvSpPr>
        <dsp:cNvPr id="0" name=""/>
        <dsp:cNvSpPr/>
      </dsp:nvSpPr>
      <dsp:spPr>
        <a:xfrm>
          <a:off x="24983" y="625766"/>
          <a:ext cx="2084868" cy="37157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A</a:t>
          </a:r>
          <a:r>
            <a:rPr lang="en-US" sz="1800" kern="1200" baseline="0" dirty="0">
              <a:latin typeface="Calibri" charset="0"/>
              <a:ea typeface="Calibri" charset="0"/>
              <a:cs typeface="Calibri" charset="0"/>
            </a:rPr>
            <a:t> binomial variable with 1 representing the play at half time and 0 being the rest.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>
              <a:latin typeface="Calibri" charset="0"/>
              <a:ea typeface="Calibri" charset="0"/>
              <a:cs typeface="Calibri" charset="0"/>
            </a:rPr>
            <a:t>Determined by the play where </a:t>
          </a:r>
          <a:r>
            <a:rPr lang="en-US" sz="1800" kern="1200" baseline="0" dirty="0" err="1">
              <a:latin typeface="Calibri" charset="0"/>
              <a:ea typeface="Calibri" charset="0"/>
              <a:cs typeface="Calibri" charset="0"/>
            </a:rPr>
            <a:t>qtr</a:t>
          </a:r>
          <a:r>
            <a:rPr lang="en-US" sz="1800" kern="1200" baseline="0" dirty="0">
              <a:latin typeface="Calibri" charset="0"/>
              <a:ea typeface="Calibri" charset="0"/>
              <a:cs typeface="Calibri" charset="0"/>
            </a:rPr>
            <a:t> ==2 and </a:t>
          </a:r>
          <a:r>
            <a:rPr lang="en-US" sz="1800" kern="1200" baseline="0" dirty="0" err="1">
              <a:latin typeface="Calibri" charset="0"/>
              <a:ea typeface="Calibri" charset="0"/>
              <a:cs typeface="Calibri" charset="0"/>
            </a:rPr>
            <a:t>quarter_seconds_left</a:t>
          </a:r>
          <a:r>
            <a:rPr lang="en-US" sz="1800" kern="1200" baseline="0" dirty="0">
              <a:latin typeface="Calibri" charset="0"/>
              <a:ea typeface="Calibri" charset="0"/>
              <a:cs typeface="Calibri" charset="0"/>
            </a:rPr>
            <a:t> is closest to zero.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24983" y="625766"/>
        <a:ext cx="2084868" cy="3715740"/>
      </dsp:txXfrm>
    </dsp:sp>
    <dsp:sp modelId="{1F484571-9C36-4EBC-94E8-740ECF59A9E8}">
      <dsp:nvSpPr>
        <dsp:cNvPr id="0" name=""/>
        <dsp:cNvSpPr/>
      </dsp:nvSpPr>
      <dsp:spPr>
        <a:xfrm>
          <a:off x="2222840" y="0"/>
          <a:ext cx="2048228" cy="620243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accent2">
              <a:hueOff val="469008"/>
              <a:satOff val="8545"/>
              <a:lumOff val="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77" tIns="163377" rIns="163377" bIns="16337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latin typeface="+mj-lt"/>
              <a:ea typeface="Calibri" charset="0"/>
              <a:cs typeface="Calibri" charset="0"/>
            </a:rPr>
            <a:t>Made_a_Comeback</a:t>
          </a:r>
          <a:endParaRPr lang="en-US" sz="1400" b="1" kern="1200" dirty="0">
            <a:latin typeface="+mj-lt"/>
            <a:ea typeface="Calibri" charset="0"/>
            <a:cs typeface="Calibri" charset="0"/>
          </a:endParaRPr>
        </a:p>
      </dsp:txBody>
      <dsp:txXfrm>
        <a:off x="2222840" y="0"/>
        <a:ext cx="2048228" cy="620243"/>
      </dsp:txXfrm>
    </dsp:sp>
    <dsp:sp modelId="{8382FB71-379A-4A42-BEC2-AAF439B565D5}">
      <dsp:nvSpPr>
        <dsp:cNvPr id="0" name=""/>
        <dsp:cNvSpPr/>
      </dsp:nvSpPr>
      <dsp:spPr>
        <a:xfrm>
          <a:off x="2224876" y="607700"/>
          <a:ext cx="2079178" cy="3715740"/>
        </a:xfrm>
        <a:prstGeom prst="rect">
          <a:avLst/>
        </a:prstGeom>
        <a:solidFill>
          <a:schemeClr val="accent2">
            <a:tint val="40000"/>
            <a:alpha val="90000"/>
            <a:hueOff val="699602"/>
            <a:satOff val="10600"/>
            <a:lumOff val="9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9602"/>
              <a:satOff val="10600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Also binomial with “Yes” or “No”.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Calibri" charset="0"/>
            <a:ea typeface="Calibri" charset="0"/>
            <a:cs typeface="Calibri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Comebacks are NOT games that ended in unresolved ties in overtime (</a:t>
          </a:r>
          <a:r>
            <a:rPr lang="en-US" sz="1800" kern="1200" dirty="0" err="1">
              <a:latin typeface="Calibri" charset="0"/>
              <a:ea typeface="Calibri" charset="0"/>
              <a:cs typeface="Calibri" charset="0"/>
            </a:rPr>
            <a:t>qtr</a:t>
          </a: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==5). These 7 games were eliminated from the dataset.</a:t>
          </a:r>
        </a:p>
      </dsp:txBody>
      <dsp:txXfrm>
        <a:off x="2224876" y="607700"/>
        <a:ext cx="2079178" cy="3715740"/>
      </dsp:txXfrm>
    </dsp:sp>
    <dsp:sp modelId="{6B33ABE5-CEF1-4B39-82C3-F1FC644C0A8F}">
      <dsp:nvSpPr>
        <dsp:cNvPr id="0" name=""/>
        <dsp:cNvSpPr/>
      </dsp:nvSpPr>
      <dsp:spPr>
        <a:xfrm>
          <a:off x="4404608" y="305"/>
          <a:ext cx="2084868" cy="625460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accent2">
              <a:hueOff val="938015"/>
              <a:satOff val="1709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751" tIns="164751" rIns="164751" bIns="16475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>
              <a:latin typeface="+mj-lt"/>
              <a:ea typeface="Calibri" charset="0"/>
              <a:cs typeface="Calibri" charset="0"/>
            </a:rPr>
            <a:t>htptdif</a:t>
          </a:r>
          <a:endParaRPr lang="en-US" sz="2100" b="1" kern="1200" dirty="0">
            <a:latin typeface="+mj-lt"/>
            <a:ea typeface="Calibri" charset="0"/>
            <a:cs typeface="Calibri" charset="0"/>
          </a:endParaRPr>
        </a:p>
      </dsp:txBody>
      <dsp:txXfrm>
        <a:off x="4404608" y="305"/>
        <a:ext cx="2084868" cy="625460"/>
      </dsp:txXfrm>
    </dsp:sp>
    <dsp:sp modelId="{D49AD3F7-B2B6-4709-A43B-C22DEB981B39}">
      <dsp:nvSpPr>
        <dsp:cNvPr id="0" name=""/>
        <dsp:cNvSpPr/>
      </dsp:nvSpPr>
      <dsp:spPr>
        <a:xfrm>
          <a:off x="4404608" y="625766"/>
          <a:ext cx="2084868" cy="3715740"/>
        </a:xfrm>
        <a:prstGeom prst="rect">
          <a:avLst/>
        </a:prstGeom>
        <a:solidFill>
          <a:schemeClr val="accent2">
            <a:tint val="40000"/>
            <a:alpha val="90000"/>
            <a:hueOff val="1399204"/>
            <a:satOff val="21201"/>
            <a:lumOff val="1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9204"/>
              <a:satOff val="21201"/>
              <a:lumOff val="1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The</a:t>
          </a:r>
          <a:r>
            <a:rPr lang="en-US" sz="1800" kern="1200" baseline="0" dirty="0">
              <a:latin typeface="Calibri" charset="0"/>
              <a:ea typeface="Calibri" charset="0"/>
              <a:cs typeface="Calibri" charset="0"/>
            </a:rPr>
            <a:t> absolute difference of the score at Halftime. 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404608" y="625766"/>
        <a:ext cx="2084868" cy="3715740"/>
      </dsp:txXfrm>
    </dsp:sp>
    <dsp:sp modelId="{4AE355A7-3A54-47B1-8CB5-F35120F77B1B}">
      <dsp:nvSpPr>
        <dsp:cNvPr id="0" name=""/>
        <dsp:cNvSpPr/>
      </dsp:nvSpPr>
      <dsp:spPr>
        <a:xfrm>
          <a:off x="6597266" y="22340"/>
          <a:ext cx="2084868" cy="625460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accent2">
              <a:hueOff val="1407023"/>
              <a:satOff val="25635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751" tIns="164751" rIns="164751" bIns="16475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+mj-lt"/>
              <a:ea typeface="Calibri" charset="0"/>
              <a:cs typeface="Calibri" charset="0"/>
            </a:rPr>
            <a:t>htptdifgroup</a:t>
          </a:r>
          <a:endParaRPr lang="en-US" sz="2000" b="1" kern="1200" dirty="0">
            <a:latin typeface="+mj-lt"/>
            <a:ea typeface="Calibri" charset="0"/>
            <a:cs typeface="Calibri" charset="0"/>
          </a:endParaRPr>
        </a:p>
      </dsp:txBody>
      <dsp:txXfrm>
        <a:off x="6597266" y="22340"/>
        <a:ext cx="2084868" cy="625460"/>
      </dsp:txXfrm>
    </dsp:sp>
    <dsp:sp modelId="{C0A30CE6-D937-498A-8D1C-AB49CDB4AE52}">
      <dsp:nvSpPr>
        <dsp:cNvPr id="0" name=""/>
        <dsp:cNvSpPr/>
      </dsp:nvSpPr>
      <dsp:spPr>
        <a:xfrm>
          <a:off x="6613298" y="601688"/>
          <a:ext cx="2084868" cy="3715740"/>
        </a:xfrm>
        <a:prstGeom prst="rect">
          <a:avLst/>
        </a:prstGeom>
        <a:solidFill>
          <a:schemeClr val="accent2">
            <a:tint val="40000"/>
            <a:alpha val="90000"/>
            <a:hueOff val="2098805"/>
            <a:satOff val="31801"/>
            <a:lumOff val="28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8805"/>
              <a:satOff val="31801"/>
              <a:lumOff val="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Categorical variable to segment the absolute difference into: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1. Tied at HT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2. &lt;Five (1-5) 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latin typeface="Calibri" charset="0"/>
              <a:ea typeface="Calibri" charset="0"/>
              <a:cs typeface="Calibri" charset="0"/>
            </a:rPr>
            <a:t>3. Six-Ten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latin typeface="Calibri" charset="0"/>
              <a:ea typeface="Calibri" charset="0"/>
              <a:cs typeface="Calibri" charset="0"/>
            </a:rPr>
            <a:t>3. Eleven-Fifteen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latin typeface="Calibri" charset="0"/>
              <a:ea typeface="Calibri" charset="0"/>
              <a:cs typeface="Calibri" charset="0"/>
            </a:rPr>
            <a:t>4. Sixteen-Twenty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latin typeface="Calibri" charset="0"/>
              <a:ea typeface="Calibri" charset="0"/>
              <a:cs typeface="Calibri" charset="0"/>
            </a:rPr>
            <a:t>5. </a:t>
          </a:r>
          <a:r>
            <a:rPr lang="en-US" sz="1400" b="0" i="0" kern="1200" dirty="0" err="1">
              <a:latin typeface="Calibri" charset="0"/>
              <a:ea typeface="Calibri" charset="0"/>
              <a:cs typeface="Calibri" charset="0"/>
            </a:rPr>
            <a:t>Twentyone-Twenfive</a:t>
          </a:r>
          <a:endParaRPr lang="en-US" sz="1400" b="0" i="0" kern="1200" dirty="0">
            <a:latin typeface="Calibri" charset="0"/>
            <a:ea typeface="Calibri" charset="0"/>
            <a:cs typeface="Calibri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>
              <a:latin typeface="Calibri" charset="0"/>
              <a:ea typeface="Calibri" charset="0"/>
              <a:cs typeface="Calibri" charset="0"/>
            </a:rPr>
            <a:t>6. &gt;</a:t>
          </a:r>
          <a:r>
            <a:rPr lang="en-US" sz="1400" b="0" i="0" kern="1200" dirty="0" err="1">
              <a:latin typeface="Calibri" charset="0"/>
              <a:ea typeface="Calibri" charset="0"/>
              <a:cs typeface="Calibri" charset="0"/>
            </a:rPr>
            <a:t>Twentyfive</a:t>
          </a:r>
          <a:endParaRPr lang="en-US" sz="1400" b="0" i="0" kern="1200" dirty="0">
            <a:latin typeface="Calibri" charset="0"/>
            <a:ea typeface="Calibri" charset="0"/>
            <a:cs typeface="Calibri" charset="0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6613298" y="601688"/>
        <a:ext cx="2084868" cy="3715740"/>
      </dsp:txXfrm>
    </dsp:sp>
    <dsp:sp modelId="{1D3D5FCC-5789-4468-99A6-5D6A676B6013}">
      <dsp:nvSpPr>
        <dsp:cNvPr id="0" name=""/>
        <dsp:cNvSpPr/>
      </dsp:nvSpPr>
      <dsp:spPr>
        <a:xfrm>
          <a:off x="8814906" y="305"/>
          <a:ext cx="2084868" cy="625460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accent2">
              <a:hueOff val="1876031"/>
              <a:satOff val="34180"/>
              <a:lumOff val="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751" tIns="164751" rIns="164751" bIns="16475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*</a:t>
          </a:r>
          <a:r>
            <a:rPr lang="en-US" sz="1600" b="1" kern="1200" dirty="0">
              <a:latin typeface="+mj-lt"/>
              <a:ea typeface="Calibri" charset="0"/>
              <a:cs typeface="Calibri" charset="0"/>
            </a:rPr>
            <a:t>Important Note*</a:t>
          </a:r>
          <a:endParaRPr lang="en-US" sz="1800" b="1" kern="1200" dirty="0">
            <a:latin typeface="+mj-lt"/>
            <a:ea typeface="Calibri" charset="0"/>
            <a:cs typeface="Calibri" charset="0"/>
          </a:endParaRPr>
        </a:p>
      </dsp:txBody>
      <dsp:txXfrm>
        <a:off x="8814906" y="305"/>
        <a:ext cx="2084868" cy="625460"/>
      </dsp:txXfrm>
    </dsp:sp>
    <dsp:sp modelId="{44C7D37A-568B-4A53-88BE-8330DEF7D4A3}">
      <dsp:nvSpPr>
        <dsp:cNvPr id="0" name=""/>
        <dsp:cNvSpPr/>
      </dsp:nvSpPr>
      <dsp:spPr>
        <a:xfrm>
          <a:off x="8814906" y="626071"/>
          <a:ext cx="2084868" cy="3715740"/>
        </a:xfrm>
        <a:prstGeom prst="rect">
          <a:avLst/>
        </a:prstGeom>
        <a:solidFill>
          <a:schemeClr val="accent2">
            <a:tint val="40000"/>
            <a:alpha val="90000"/>
            <a:hueOff val="2798407"/>
            <a:satOff val="42402"/>
            <a:lumOff val="38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407"/>
              <a:satOff val="42402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A LOT of variables had to be dropped when creating </a:t>
          </a:r>
          <a:r>
            <a:rPr lang="en-US" sz="1800" kern="1200" dirty="0" err="1">
              <a:latin typeface="Calibri" charset="0"/>
              <a:ea typeface="Calibri" charset="0"/>
              <a:cs typeface="Calibri" charset="0"/>
            </a:rPr>
            <a:t>pbp_cleaned</a:t>
          </a: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, many of which had NAs that just would not work with my model.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With these new variables there is a total of 34.</a:t>
          </a:r>
        </a:p>
      </dsp:txBody>
      <dsp:txXfrm>
        <a:off x="8814906" y="626071"/>
        <a:ext cx="2084868" cy="3715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>
            <a:noAutofit/>
          </a:bodyPr>
          <a:lstStyle/>
          <a:p>
            <a:r>
              <a:rPr lang="en-US" sz="5400" dirty="0"/>
              <a:t>Can a Random Forest Model Accurately Predict Comebacks in the NFL?</a:t>
            </a:r>
            <a:endParaRPr lang="en-US" sz="96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6" y="4844142"/>
            <a:ext cx="3814098" cy="1371601"/>
          </a:xfrm>
        </p:spPr>
        <p:txBody>
          <a:bodyPr>
            <a:normAutofit/>
          </a:bodyPr>
          <a:lstStyle/>
          <a:p>
            <a:r>
              <a:rPr lang="en-US" dirty="0"/>
              <a:t>Christopher Dillard</a:t>
            </a:r>
          </a:p>
          <a:p>
            <a:r>
              <a:rPr lang="en-US" dirty="0"/>
              <a:t>BAN 592</a:t>
            </a:r>
          </a:p>
        </p:txBody>
      </p:sp>
      <p:pic>
        <p:nvPicPr>
          <p:cNvPr id="6" name="Picture Placeholder 5" descr="A person holding a football&#10;&#10;Description automatically generated">
            <a:extLst>
              <a:ext uri="{FF2B5EF4-FFF2-40B4-BE49-F238E27FC236}">
                <a16:creationId xmlns:a16="http://schemas.microsoft.com/office/drawing/2014/main" id="{35727266-9E06-63DD-398C-76E53C14D5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347" r="53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/>
          <a:p>
            <a:r>
              <a:rPr lang="en-US" dirty="0"/>
              <a:t>What is the aim of this project?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337" y="2462464"/>
            <a:ext cx="5967663" cy="37210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teams don’t have a realistic chance of making a comeback in the second half, then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why should the game go on?</a:t>
            </a:r>
          </a:p>
          <a:p>
            <a:endParaRPr lang="en-US" dirty="0"/>
          </a:p>
          <a:p>
            <a:r>
              <a:rPr lang="en-US" dirty="0"/>
              <a:t>By running a Random Forest model, I intend to predict the odds that the team losing at Halftime makes a comeback and ultimately wins the game, specifically at different point differentials.</a:t>
            </a:r>
          </a:p>
        </p:txBody>
      </p:sp>
      <p:pic>
        <p:nvPicPr>
          <p:cNvPr id="21" name="Picture 20" descr="A yellow emoji with a finger on the chin&#10;&#10;Description automatically generated with low confidence">
            <a:extLst>
              <a:ext uri="{FF2B5EF4-FFF2-40B4-BE49-F238E27FC236}">
                <a16:creationId xmlns:a16="http://schemas.microsoft.com/office/drawing/2014/main" id="{7E0892BE-954C-5950-CAE9-27EFBED3D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4" y="2374715"/>
            <a:ext cx="4533874" cy="433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9421177" cy="769493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in the data?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ADDB2-170C-CFD7-AD61-E3D3B1F3385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 data I will be working with is a combination of play-by-play data from the NFL, seasons 2018-2022, that I named </a:t>
            </a:r>
            <a:r>
              <a:rPr lang="en-US" dirty="0" err="1"/>
              <a:t>pbpfull</a:t>
            </a:r>
            <a:r>
              <a:rPr lang="en-US" dirty="0"/>
              <a:t>.</a:t>
            </a:r>
          </a:p>
          <a:p>
            <a:r>
              <a:rPr lang="en-US" dirty="0"/>
              <a:t>This behemoth of a dataset contains 245,281 rows of data and 372 variables. Since my laptop can only handle so much at once, this needed some adjustments and filtering. </a:t>
            </a:r>
          </a:p>
          <a:p>
            <a:r>
              <a:rPr lang="en-US" dirty="0"/>
              <a:t>There were a ton of missing values throughout the dataset, although not enough to greatly change the row count if I deleted them. </a:t>
            </a:r>
          </a:p>
          <a:p>
            <a:r>
              <a:rPr lang="en-US" dirty="0"/>
              <a:t>As for NAs in Wind and Temp, these indicate games played inside, so I replaced the NAs with 0 and 70, respectively, since these seem logical…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4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Quick facts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9243" y="1764139"/>
            <a:ext cx="4756714" cy="597604"/>
          </a:xfrm>
        </p:spPr>
        <p:txBody>
          <a:bodyPr/>
          <a:lstStyle/>
          <a:p>
            <a:r>
              <a:rPr lang="en-US" dirty="0"/>
              <a:t>Descriptive Analytics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94611" y="2374900"/>
            <a:ext cx="4971346" cy="33655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After dealing with </a:t>
            </a:r>
            <a:r>
              <a:rPr lang="en-US" dirty="0" err="1"/>
              <a:t>Nas</a:t>
            </a:r>
            <a:r>
              <a:rPr lang="en-US" dirty="0"/>
              <a:t> in the selected variables and storing all subsequent changes into </a:t>
            </a:r>
            <a:r>
              <a:rPr lang="en-US" dirty="0" err="1"/>
              <a:t>pbp_cleaned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were 1372 unique games.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81 of those games went into overtime.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 of those games, remained a tie.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9D4ED0-F7A9-A90D-15B7-F981B6D0383F}"/>
              </a:ext>
            </a:extLst>
          </p:cNvPr>
          <p:cNvSpPr txBox="1"/>
          <p:nvPr/>
        </p:nvSpPr>
        <p:spPr>
          <a:xfrm>
            <a:off x="6554804" y="2361743"/>
            <a:ext cx="52698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341 games (not including overtime ties) resulted in a comeback or about…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6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25% </a:t>
            </a:r>
            <a:r>
              <a:rPr lang="en-US" dirty="0"/>
              <a:t>of all games in the dataset.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2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194783"/>
            <a:ext cx="10377488" cy="760892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Variables added to the dataset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25513894"/>
              </p:ext>
            </p:extLst>
          </p:nvPr>
        </p:nvGraphicFramePr>
        <p:xfrm>
          <a:off x="646112" y="1568534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14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B48A1197-8309-4D79-A0C9-C45E4A6F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73" y="222123"/>
            <a:ext cx="2384425" cy="4860623"/>
          </a:xfrm>
        </p:spPr>
        <p:txBody>
          <a:bodyPr anchor="t">
            <a:noAutofit/>
          </a:bodyPr>
          <a:lstStyle/>
          <a:p>
            <a:r>
              <a:rPr lang="en-US" sz="2800" dirty="0"/>
              <a:t>Quantifying Comebacks by Point Differentials at Halftime</a:t>
            </a:r>
          </a:p>
        </p:txBody>
      </p:sp>
      <p:pic>
        <p:nvPicPr>
          <p:cNvPr id="14" name="Picture 1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78FAC08E-1143-E608-4931-39D8A0ECB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962" y="4491493"/>
            <a:ext cx="4615132" cy="20559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01959C-9AE2-017B-B037-C72CCD9238FE}"/>
              </a:ext>
            </a:extLst>
          </p:cNvPr>
          <p:cNvSpPr txBox="1"/>
          <p:nvPr/>
        </p:nvSpPr>
        <p:spPr>
          <a:xfrm>
            <a:off x="9290648" y="4649638"/>
            <a:ext cx="24153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games that resulted in Comebacks, split by how many points the team was losing by during Half-Time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931DA69-6BF6-DE46-050D-B4543CD5D559}"/>
              </a:ext>
            </a:extLst>
          </p:cNvPr>
          <p:cNvSpPr/>
          <p:nvPr/>
        </p:nvSpPr>
        <p:spPr>
          <a:xfrm rot="10800000">
            <a:off x="8428006" y="5287992"/>
            <a:ext cx="629729" cy="4226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7572D2CE-D7B8-E606-8C39-4855E8B15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268" y="310551"/>
            <a:ext cx="7133906" cy="375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BCA8D9B-86A6-46D0-8939-576472F48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11" y="227440"/>
            <a:ext cx="11914631" cy="769493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Random Forest model performance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ADDB2-170C-CFD7-AD61-E3D3B1F338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4" y="1695450"/>
            <a:ext cx="3864424" cy="4314825"/>
          </a:xfrm>
        </p:spPr>
        <p:txBody>
          <a:bodyPr/>
          <a:lstStyle/>
          <a:p>
            <a:r>
              <a:rPr lang="en-US" sz="2000" dirty="0"/>
              <a:t>The model was trained on 70% of the </a:t>
            </a:r>
            <a:r>
              <a:rPr lang="en-US" sz="2000" dirty="0" err="1"/>
              <a:t>pbp_cleaned</a:t>
            </a:r>
            <a:r>
              <a:rPr lang="en-US" sz="2000" dirty="0"/>
              <a:t> rows with 14 different predictor variables to predict a “Yes” for </a:t>
            </a:r>
            <a:r>
              <a:rPr lang="en-US" sz="2000" dirty="0" err="1"/>
              <a:t>Made_a_Comeback</a:t>
            </a:r>
            <a:r>
              <a:rPr lang="en-US" sz="2000" dirty="0"/>
              <a:t>.</a:t>
            </a:r>
          </a:p>
          <a:p>
            <a:r>
              <a:rPr lang="en-US" dirty="0"/>
              <a:t>The model was 91% accurate on the training set and</a:t>
            </a:r>
            <a:r>
              <a:rPr lang="en-US" b="1" dirty="0"/>
              <a:t> 88% percent accurate on the testing 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33CCFE8-5CEC-8EAD-16BF-6730D35CB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163" y="2373086"/>
            <a:ext cx="3422523" cy="4169227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D8FCA82-BED4-C3DA-4D13-19DA7647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686" y="2427514"/>
            <a:ext cx="3576271" cy="40370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FEE309-074B-4E71-E6F8-45F2786E20E0}"/>
              </a:ext>
            </a:extLst>
          </p:cNvPr>
          <p:cNvSpPr txBox="1"/>
          <p:nvPr/>
        </p:nvSpPr>
        <p:spPr>
          <a:xfrm>
            <a:off x="4760347" y="1671051"/>
            <a:ext cx="386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Accuracy on the Training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0B727-C680-E796-D4A9-756C29C602CE}"/>
              </a:ext>
            </a:extLst>
          </p:cNvPr>
          <p:cNvSpPr txBox="1"/>
          <p:nvPr/>
        </p:nvSpPr>
        <p:spPr>
          <a:xfrm>
            <a:off x="8470434" y="1671051"/>
            <a:ext cx="342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Accuracy on the Testing Set</a:t>
            </a:r>
          </a:p>
        </p:txBody>
      </p:sp>
    </p:spTree>
    <p:extLst>
      <p:ext uri="{BB962C8B-B14F-4D97-AF65-F5344CB8AC3E}">
        <p14:creationId xmlns:p14="http://schemas.microsoft.com/office/powerpoint/2010/main" val="8177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1BEF-CA2F-307E-AAD9-C8C12630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89" y="102145"/>
            <a:ext cx="2384425" cy="2216513"/>
          </a:xfrm>
        </p:spPr>
        <p:txBody>
          <a:bodyPr anchor="t">
            <a:noAutofit/>
          </a:bodyPr>
          <a:lstStyle/>
          <a:p>
            <a:r>
              <a:rPr lang="en-US" sz="3200" dirty="0"/>
              <a:t>What were the most important variables?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 </a:t>
            </a:r>
          </a:p>
        </p:txBody>
      </p:sp>
      <p:pic>
        <p:nvPicPr>
          <p:cNvPr id="8" name="Content Placeholder 7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EE6DA96E-CE0F-473B-9FCB-5046877EEBB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570514" y="489856"/>
            <a:ext cx="7823232" cy="608856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9079D3-26AF-342E-9A00-39EC515F748D}"/>
              </a:ext>
            </a:extLst>
          </p:cNvPr>
          <p:cNvSpPr txBox="1"/>
          <p:nvPr/>
        </p:nvSpPr>
        <p:spPr>
          <a:xfrm>
            <a:off x="212045" y="2318658"/>
            <a:ext cx="27053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current (total) running score to determine who is in the lead is on top.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Interestingly enough, temp and wind appear to have a comparatively large impact on the model.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score differential at half-time is important as well…</a:t>
            </a:r>
          </a:p>
        </p:txBody>
      </p:sp>
    </p:spTree>
    <p:extLst>
      <p:ext uri="{BB962C8B-B14F-4D97-AF65-F5344CB8AC3E}">
        <p14:creationId xmlns:p14="http://schemas.microsoft.com/office/powerpoint/2010/main" val="94512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Findings and closing remarks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1193" y="1487870"/>
            <a:ext cx="3327366" cy="597604"/>
          </a:xfrm>
        </p:spPr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5917" y="2126960"/>
            <a:ext cx="3327366" cy="34855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The model did not perform as accurately on the testing set (88%) as it did on the training set (91%).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2317" y="1529356"/>
            <a:ext cx="3327366" cy="597604"/>
          </a:xfrm>
        </p:spPr>
        <p:txBody>
          <a:bodyPr/>
          <a:lstStyle/>
          <a:p>
            <a:r>
              <a:rPr lang="en-US" dirty="0"/>
              <a:t>Repeatability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82481" y="2155771"/>
            <a:ext cx="4216947" cy="40912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Play-by-play data is full of many variables which, although valuable, can complicate the variable selection process for the model.</a:t>
            </a:r>
          </a:p>
          <a:p>
            <a:pPr marL="0" indent="0">
              <a:buNone/>
            </a:pPr>
            <a:r>
              <a:rPr lang="en-US" dirty="0"/>
              <a:t>I joined 5 years of data from </a:t>
            </a:r>
            <a:r>
              <a:rPr lang="en-US" dirty="0" err="1"/>
              <a:t>nflverse</a:t>
            </a:r>
            <a:r>
              <a:rPr lang="en-US" dirty="0"/>
              <a:t> on </a:t>
            </a:r>
            <a:r>
              <a:rPr lang="en-US" dirty="0" err="1"/>
              <a:t>Github</a:t>
            </a:r>
            <a:r>
              <a:rPr lang="en-US" dirty="0"/>
              <a:t>, which is presumably updated annually.</a:t>
            </a:r>
          </a:p>
          <a:p>
            <a:pPr marL="0" indent="0">
              <a:buNone/>
            </a:pPr>
            <a:r>
              <a:rPr lang="en-US" dirty="0"/>
              <a:t>As long as the new variables I created are kept in mind, the model can be fed more data once the </a:t>
            </a:r>
            <a:r>
              <a:rPr lang="en-US" dirty="0" err="1"/>
              <a:t>nflverse</a:t>
            </a:r>
            <a:r>
              <a:rPr lang="en-US" dirty="0"/>
              <a:t> repository is updated to help improve its accuracy.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68F73-4FB1-4145-BF89-FE36142E51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9787" y="1581856"/>
            <a:ext cx="3876621" cy="597604"/>
          </a:xfrm>
        </p:spPr>
        <p:txBody>
          <a:bodyPr>
            <a:normAutofit fontScale="92500"/>
          </a:bodyPr>
          <a:lstStyle/>
          <a:p>
            <a:r>
              <a:rPr lang="en-US" dirty="0"/>
              <a:t>Practicality &amp; Implications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7F3EB6-BBF7-400D-831B-2949763446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38626" y="2155771"/>
            <a:ext cx="3327366" cy="362539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theory, predicting whether a team makes a comeback is highly plausible, but computationally intensive.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a better computer to run a more robust model, a Random Forest model can definitely handle making better predictions.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9949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{AF4A585D-9FA7-4A82-A8F6-8EFD073FF543}tf89117832_win32</Template>
  <TotalTime>533</TotalTime>
  <Words>736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ColorBlockVTI</vt:lpstr>
      <vt:lpstr>Can a Random Forest Model Accurately Predict Comebacks in the NFL?</vt:lpstr>
      <vt:lpstr>What is the aim of this project?</vt:lpstr>
      <vt:lpstr>What’s in the data?</vt:lpstr>
      <vt:lpstr>Quick facts</vt:lpstr>
      <vt:lpstr>Variables added to the dataset</vt:lpstr>
      <vt:lpstr>Quantifying Comebacks by Point Differentials at Halftime</vt:lpstr>
      <vt:lpstr>Random Forest model performance</vt:lpstr>
      <vt:lpstr>What were the most important variables?      </vt:lpstr>
      <vt:lpstr>Findings and closing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odds a team makes a comeback after Half-Time?</dc:title>
  <dc:creator>Christopher Dillard</dc:creator>
  <cp:lastModifiedBy>Christopher Dillard</cp:lastModifiedBy>
  <cp:revision>1</cp:revision>
  <dcterms:created xsi:type="dcterms:W3CDTF">2023-06-30T14:16:33Z</dcterms:created>
  <dcterms:modified xsi:type="dcterms:W3CDTF">2023-09-20T20:51:33Z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