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1F9"/>
    <a:srgbClr val="D00CAB"/>
    <a:srgbClr val="135877"/>
    <a:srgbClr val="196FE1"/>
    <a:srgbClr val="205EDA"/>
    <a:srgbClr val="0094C8"/>
    <a:srgbClr val="09E6F7"/>
    <a:srgbClr val="A2F6FC"/>
    <a:srgbClr val="5DEEF9"/>
    <a:srgbClr val="31E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9A4B-7B4A-AD7E-39B4-B9D7AF504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65A84-E71B-D878-A59C-175BADA4D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84504-6CDC-99F5-D4B9-3C49571C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2B272-2046-3D67-07FE-AE3DF26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2589B-7821-1E7E-9208-9AE4736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D090-692C-4C45-713B-2610495B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3AF1F-074C-8E78-56C3-ECF5BCA2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9FDE-48FE-A39E-B0A4-1C6CDB0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14177-DBDE-4FDE-4DE0-BD6E148D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5F6B-D78F-76DD-0CDA-B13E628B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48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A1B18-E146-DC76-35B5-C3A869B22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3725A-8EDB-24AF-83FC-312C55D75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880B8-5964-64D8-0B9F-5615B329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B531-981E-AED0-C914-3A2ACA2D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2C18-FD76-1421-F12A-2C0215D1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80E8C-E1D4-9CC0-89B7-B79740F3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396F-17FD-0C6C-635A-5A530FE4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ED09D-75AA-BDD9-BB39-2AC59940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A3B4-450F-7CAE-856C-BE2D2DC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5C6C3-076D-23CE-7912-171B8CEA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DF80-4D8E-0251-89F8-133AD9C0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2F43-A87B-3C0C-7858-519015383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8B7D1-AF44-9F9A-45FC-E04F8A32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8E33-042F-F7B0-4A64-028E844D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95EBD-EAD6-C104-7146-CEB06D92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A714-07B5-E120-DEEF-E43CA919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85E6-F6B1-8CB1-7AE5-B12D0B9EFA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35EA8-0366-9F65-3575-3F955FFDB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7B183-6B6A-36C8-456A-BE1917A4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4D9EB-A938-8836-72B7-402B4057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90B16-AE02-C080-17F8-A767553D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2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681-F17A-8F84-FD3C-0C0D2C6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48E62-5C40-6495-7C3B-0EB9CC3F4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EBA0F-40B0-5B62-B20A-CBE192E9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0F5D0-B999-9AF7-D3D1-2754F685E7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2C594-3511-4253-3698-F677D06EF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E886D-9685-340F-8C76-AB05ACE1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FA2F4-90DD-AC40-1C3E-4F2FD883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72D1D-EE70-8B47-6F02-49651FD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9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10FD-AEA8-FFD5-8057-9F8CF04B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4DB0A-2B5F-EB0F-547A-6204BF03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A7509-4985-3E8C-D389-244BD4E8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078F8-984C-5775-A85E-B21655E6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6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6B03A-67E7-0C34-835F-BCB75A22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B7EE21-8934-0D8A-CC58-B5ABC663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92C83-63E8-860E-65DA-0B6974ED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56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14F8-DC22-5528-D73A-91AE0F42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AD96-297F-FA18-AE15-B71ABD561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A027-FCC1-457E-1F4D-89A4FDCF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CE5FF-9B94-40A7-5B99-9E06396D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3673C-CA8B-0FE5-0BA0-D7F1819A9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1A63D-B48C-53DE-D0A8-26845457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1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07E3-92B1-7BB6-D5CE-FE5FE749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C40D0-727F-8E42-37F1-5EA907967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38C0-5515-658D-AA90-F3D1BF26E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B1E1-E333-CEF0-5C70-4B9C163D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0945F-4C98-277A-5B55-E1C569C8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D3D5-940E-1CE4-AA1D-64B96A0E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4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C3642-5DBB-F5C7-5E16-5D35CEAE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AE37B-C1A2-DFB6-FBDC-52E524E39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1A99-7962-D484-040F-60865FC04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06102-7F13-4D0F-AB45-4BE7CCF2EE9A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A4E7-5C2F-B7A8-EF0C-8F2919924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99D2E-F37D-250C-1407-598999E05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3C70E4-492A-44F1-9F13-DE13A44BE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117" Type="http://schemas.openxmlformats.org/officeDocument/2006/relationships/image" Target="../media/image136.svg"/><Relationship Id="rId21" Type="http://schemas.openxmlformats.org/officeDocument/2006/relationships/image" Target="../media/image42.svg"/><Relationship Id="rId42" Type="http://schemas.openxmlformats.org/officeDocument/2006/relationships/image" Target="../media/image62.png"/><Relationship Id="rId47" Type="http://schemas.openxmlformats.org/officeDocument/2006/relationships/image" Target="../media/image67.svg"/><Relationship Id="rId63" Type="http://schemas.openxmlformats.org/officeDocument/2006/relationships/image" Target="../media/image83.svg"/><Relationship Id="rId68" Type="http://schemas.openxmlformats.org/officeDocument/2006/relationships/image" Target="../media/image88.png"/><Relationship Id="rId84" Type="http://schemas.openxmlformats.org/officeDocument/2006/relationships/image" Target="../media/image104.png"/><Relationship Id="rId89" Type="http://schemas.openxmlformats.org/officeDocument/2006/relationships/image" Target="../media/image109.svg"/><Relationship Id="rId112" Type="http://schemas.openxmlformats.org/officeDocument/2006/relationships/image" Target="../media/image131.png"/><Relationship Id="rId16" Type="http://schemas.openxmlformats.org/officeDocument/2006/relationships/image" Target="../media/image37.png"/><Relationship Id="rId107" Type="http://schemas.openxmlformats.org/officeDocument/2006/relationships/image" Target="../media/image126.svg"/><Relationship Id="rId11" Type="http://schemas.openxmlformats.org/officeDocument/2006/relationships/image" Target="../media/image34.svg"/><Relationship Id="rId32" Type="http://schemas.openxmlformats.org/officeDocument/2006/relationships/image" Target="../media/image52.png"/><Relationship Id="rId37" Type="http://schemas.openxmlformats.org/officeDocument/2006/relationships/image" Target="../media/image57.svg"/><Relationship Id="rId53" Type="http://schemas.openxmlformats.org/officeDocument/2006/relationships/image" Target="../media/image73.svg"/><Relationship Id="rId58" Type="http://schemas.openxmlformats.org/officeDocument/2006/relationships/image" Target="../media/image78.png"/><Relationship Id="rId74" Type="http://schemas.openxmlformats.org/officeDocument/2006/relationships/image" Target="../media/image94.png"/><Relationship Id="rId79" Type="http://schemas.openxmlformats.org/officeDocument/2006/relationships/image" Target="../media/image99.svg"/><Relationship Id="rId102" Type="http://schemas.openxmlformats.org/officeDocument/2006/relationships/image" Target="../media/image11.png"/><Relationship Id="rId5" Type="http://schemas.openxmlformats.org/officeDocument/2006/relationships/image" Target="../media/image28.svg"/><Relationship Id="rId90" Type="http://schemas.openxmlformats.org/officeDocument/2006/relationships/image" Target="../media/image110.png"/><Relationship Id="rId95" Type="http://schemas.openxmlformats.org/officeDocument/2006/relationships/image" Target="../media/image115.svg"/><Relationship Id="rId22" Type="http://schemas.openxmlformats.org/officeDocument/2006/relationships/image" Target="../media/image43.png"/><Relationship Id="rId27" Type="http://schemas.openxmlformats.org/officeDocument/2006/relationships/image" Target="../media/image48.svg"/><Relationship Id="rId43" Type="http://schemas.openxmlformats.org/officeDocument/2006/relationships/image" Target="../media/image63.svg"/><Relationship Id="rId48" Type="http://schemas.openxmlformats.org/officeDocument/2006/relationships/image" Target="../media/image68.png"/><Relationship Id="rId64" Type="http://schemas.openxmlformats.org/officeDocument/2006/relationships/image" Target="../media/image84.png"/><Relationship Id="rId69" Type="http://schemas.openxmlformats.org/officeDocument/2006/relationships/image" Target="../media/image89.svg"/><Relationship Id="rId113" Type="http://schemas.openxmlformats.org/officeDocument/2006/relationships/image" Target="../media/image132.svg"/><Relationship Id="rId118" Type="http://schemas.openxmlformats.org/officeDocument/2006/relationships/image" Target="../media/image137.png"/><Relationship Id="rId80" Type="http://schemas.openxmlformats.org/officeDocument/2006/relationships/image" Target="../media/image100.png"/><Relationship Id="rId85" Type="http://schemas.openxmlformats.org/officeDocument/2006/relationships/image" Target="../media/image105.svg"/><Relationship Id="rId12" Type="http://schemas.openxmlformats.org/officeDocument/2006/relationships/image" Target="../media/image19.png"/><Relationship Id="rId17" Type="http://schemas.openxmlformats.org/officeDocument/2006/relationships/image" Target="../media/image38.svg"/><Relationship Id="rId33" Type="http://schemas.openxmlformats.org/officeDocument/2006/relationships/image" Target="../media/image53.svg"/><Relationship Id="rId38" Type="http://schemas.openxmlformats.org/officeDocument/2006/relationships/image" Target="../media/image58.png"/><Relationship Id="rId59" Type="http://schemas.openxmlformats.org/officeDocument/2006/relationships/image" Target="../media/image79.svg"/><Relationship Id="rId103" Type="http://schemas.openxmlformats.org/officeDocument/2006/relationships/image" Target="../media/image122.svg"/><Relationship Id="rId108" Type="http://schemas.openxmlformats.org/officeDocument/2006/relationships/image" Target="../media/image127.png"/><Relationship Id="rId54" Type="http://schemas.openxmlformats.org/officeDocument/2006/relationships/image" Target="../media/image74.png"/><Relationship Id="rId70" Type="http://schemas.openxmlformats.org/officeDocument/2006/relationships/image" Target="../media/image90.png"/><Relationship Id="rId75" Type="http://schemas.openxmlformats.org/officeDocument/2006/relationships/image" Target="../media/image95.svg"/><Relationship Id="rId91" Type="http://schemas.openxmlformats.org/officeDocument/2006/relationships/image" Target="../media/image111.svg"/><Relationship Id="rId96" Type="http://schemas.openxmlformats.org/officeDocument/2006/relationships/image" Target="../media/image1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23" Type="http://schemas.openxmlformats.org/officeDocument/2006/relationships/image" Target="../media/image44.svg"/><Relationship Id="rId28" Type="http://schemas.openxmlformats.org/officeDocument/2006/relationships/image" Target="../media/image49.png"/><Relationship Id="rId49" Type="http://schemas.openxmlformats.org/officeDocument/2006/relationships/image" Target="../media/image69.svg"/><Relationship Id="rId114" Type="http://schemas.openxmlformats.org/officeDocument/2006/relationships/image" Target="../media/image133.png"/><Relationship Id="rId119" Type="http://schemas.openxmlformats.org/officeDocument/2006/relationships/image" Target="../media/image138.svg"/><Relationship Id="rId44" Type="http://schemas.openxmlformats.org/officeDocument/2006/relationships/image" Target="../media/image64.png"/><Relationship Id="rId60" Type="http://schemas.openxmlformats.org/officeDocument/2006/relationships/image" Target="../media/image80.png"/><Relationship Id="rId65" Type="http://schemas.openxmlformats.org/officeDocument/2006/relationships/image" Target="../media/image85.svg"/><Relationship Id="rId81" Type="http://schemas.openxmlformats.org/officeDocument/2006/relationships/image" Target="../media/image101.svg"/><Relationship Id="rId86" Type="http://schemas.openxmlformats.org/officeDocument/2006/relationships/image" Target="../media/image106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Relationship Id="rId13" Type="http://schemas.openxmlformats.org/officeDocument/2006/relationships/image" Target="../media/image20.svg"/><Relationship Id="rId18" Type="http://schemas.openxmlformats.org/officeDocument/2006/relationships/image" Target="../media/image39.png"/><Relationship Id="rId39" Type="http://schemas.openxmlformats.org/officeDocument/2006/relationships/image" Target="../media/image59.svg"/><Relationship Id="rId109" Type="http://schemas.openxmlformats.org/officeDocument/2006/relationships/image" Target="../media/image128.svg"/><Relationship Id="rId34" Type="http://schemas.openxmlformats.org/officeDocument/2006/relationships/image" Target="../media/image54.png"/><Relationship Id="rId50" Type="http://schemas.openxmlformats.org/officeDocument/2006/relationships/image" Target="../media/image70.png"/><Relationship Id="rId55" Type="http://schemas.openxmlformats.org/officeDocument/2006/relationships/image" Target="../media/image75.svg"/><Relationship Id="rId76" Type="http://schemas.openxmlformats.org/officeDocument/2006/relationships/image" Target="../media/image96.png"/><Relationship Id="rId97" Type="http://schemas.openxmlformats.org/officeDocument/2006/relationships/image" Target="../media/image117.svg"/><Relationship Id="rId104" Type="http://schemas.openxmlformats.org/officeDocument/2006/relationships/image" Target="../media/image123.png"/><Relationship Id="rId120" Type="http://schemas.openxmlformats.org/officeDocument/2006/relationships/image" Target="../media/image139.png"/><Relationship Id="rId7" Type="http://schemas.openxmlformats.org/officeDocument/2006/relationships/image" Target="../media/image30.svg"/><Relationship Id="rId71" Type="http://schemas.openxmlformats.org/officeDocument/2006/relationships/image" Target="../media/image91.svg"/><Relationship Id="rId92" Type="http://schemas.openxmlformats.org/officeDocument/2006/relationships/image" Target="../media/image112.png"/><Relationship Id="rId2" Type="http://schemas.openxmlformats.org/officeDocument/2006/relationships/image" Target="../media/image25.png"/><Relationship Id="rId29" Type="http://schemas.openxmlformats.org/officeDocument/2006/relationships/image" Target="../media/image50.svg"/><Relationship Id="rId24" Type="http://schemas.openxmlformats.org/officeDocument/2006/relationships/image" Target="../media/image45.png"/><Relationship Id="rId40" Type="http://schemas.openxmlformats.org/officeDocument/2006/relationships/image" Target="../media/image60.png"/><Relationship Id="rId45" Type="http://schemas.openxmlformats.org/officeDocument/2006/relationships/image" Target="../media/image65.svg"/><Relationship Id="rId66" Type="http://schemas.openxmlformats.org/officeDocument/2006/relationships/image" Target="../media/image86.png"/><Relationship Id="rId87" Type="http://schemas.openxmlformats.org/officeDocument/2006/relationships/image" Target="../media/image107.svg"/><Relationship Id="rId110" Type="http://schemas.openxmlformats.org/officeDocument/2006/relationships/image" Target="../media/image129.png"/><Relationship Id="rId115" Type="http://schemas.openxmlformats.org/officeDocument/2006/relationships/image" Target="../media/image134.svg"/><Relationship Id="rId61" Type="http://schemas.openxmlformats.org/officeDocument/2006/relationships/image" Target="../media/image81.svg"/><Relationship Id="rId82" Type="http://schemas.openxmlformats.org/officeDocument/2006/relationships/image" Target="../media/image102.png"/><Relationship Id="rId19" Type="http://schemas.openxmlformats.org/officeDocument/2006/relationships/image" Target="../media/image40.svg"/><Relationship Id="rId14" Type="http://schemas.openxmlformats.org/officeDocument/2006/relationships/image" Target="../media/image35.png"/><Relationship Id="rId30" Type="http://schemas.openxmlformats.org/officeDocument/2006/relationships/image" Target="../media/image3.png"/><Relationship Id="rId35" Type="http://schemas.openxmlformats.org/officeDocument/2006/relationships/image" Target="../media/image55.svg"/><Relationship Id="rId56" Type="http://schemas.openxmlformats.org/officeDocument/2006/relationships/image" Target="../media/image76.png"/><Relationship Id="rId77" Type="http://schemas.openxmlformats.org/officeDocument/2006/relationships/image" Target="../media/image97.svg"/><Relationship Id="rId100" Type="http://schemas.openxmlformats.org/officeDocument/2006/relationships/image" Target="../media/image120.png"/><Relationship Id="rId105" Type="http://schemas.openxmlformats.org/officeDocument/2006/relationships/image" Target="../media/image124.svg"/><Relationship Id="rId8" Type="http://schemas.openxmlformats.org/officeDocument/2006/relationships/image" Target="../media/image31.png"/><Relationship Id="rId51" Type="http://schemas.openxmlformats.org/officeDocument/2006/relationships/image" Target="../media/image71.svg"/><Relationship Id="rId72" Type="http://schemas.openxmlformats.org/officeDocument/2006/relationships/image" Target="../media/image92.png"/><Relationship Id="rId93" Type="http://schemas.openxmlformats.org/officeDocument/2006/relationships/image" Target="../media/image113.svg"/><Relationship Id="rId98" Type="http://schemas.openxmlformats.org/officeDocument/2006/relationships/image" Target="../media/image118.png"/><Relationship Id="rId121" Type="http://schemas.openxmlformats.org/officeDocument/2006/relationships/image" Target="../media/image140.svg"/><Relationship Id="rId3" Type="http://schemas.openxmlformats.org/officeDocument/2006/relationships/image" Target="../media/image26.svg"/><Relationship Id="rId25" Type="http://schemas.openxmlformats.org/officeDocument/2006/relationships/image" Target="../media/image46.svg"/><Relationship Id="rId46" Type="http://schemas.openxmlformats.org/officeDocument/2006/relationships/image" Target="../media/image66.png"/><Relationship Id="rId67" Type="http://schemas.openxmlformats.org/officeDocument/2006/relationships/image" Target="../media/image87.svg"/><Relationship Id="rId116" Type="http://schemas.openxmlformats.org/officeDocument/2006/relationships/image" Target="../media/image135.png"/><Relationship Id="rId20" Type="http://schemas.openxmlformats.org/officeDocument/2006/relationships/image" Target="../media/image41.png"/><Relationship Id="rId41" Type="http://schemas.openxmlformats.org/officeDocument/2006/relationships/image" Target="../media/image61.svg"/><Relationship Id="rId62" Type="http://schemas.openxmlformats.org/officeDocument/2006/relationships/image" Target="../media/image82.png"/><Relationship Id="rId83" Type="http://schemas.openxmlformats.org/officeDocument/2006/relationships/image" Target="../media/image103.svg"/><Relationship Id="rId88" Type="http://schemas.openxmlformats.org/officeDocument/2006/relationships/image" Target="../media/image108.png"/><Relationship Id="rId111" Type="http://schemas.openxmlformats.org/officeDocument/2006/relationships/image" Target="../media/image130.svg"/><Relationship Id="rId15" Type="http://schemas.openxmlformats.org/officeDocument/2006/relationships/image" Target="../media/image36.svg"/><Relationship Id="rId36" Type="http://schemas.openxmlformats.org/officeDocument/2006/relationships/image" Target="../media/image56.png"/><Relationship Id="rId57" Type="http://schemas.openxmlformats.org/officeDocument/2006/relationships/image" Target="../media/image77.svg"/><Relationship Id="rId106" Type="http://schemas.openxmlformats.org/officeDocument/2006/relationships/image" Target="../media/image125.png"/><Relationship Id="rId10" Type="http://schemas.openxmlformats.org/officeDocument/2006/relationships/image" Target="../media/image33.png"/><Relationship Id="rId31" Type="http://schemas.openxmlformats.org/officeDocument/2006/relationships/image" Target="../media/image51.svg"/><Relationship Id="rId52" Type="http://schemas.openxmlformats.org/officeDocument/2006/relationships/image" Target="../media/image72.png"/><Relationship Id="rId73" Type="http://schemas.openxmlformats.org/officeDocument/2006/relationships/image" Target="../media/image93.svg"/><Relationship Id="rId78" Type="http://schemas.openxmlformats.org/officeDocument/2006/relationships/image" Target="../media/image98.png"/><Relationship Id="rId94" Type="http://schemas.openxmlformats.org/officeDocument/2006/relationships/image" Target="../media/image114.png"/><Relationship Id="rId99" Type="http://schemas.openxmlformats.org/officeDocument/2006/relationships/image" Target="../media/image119.svg"/><Relationship Id="rId101" Type="http://schemas.openxmlformats.org/officeDocument/2006/relationships/image" Target="../media/image12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7532E4E-201B-2C3B-740B-54EEB7BDBB83}"/>
              </a:ext>
            </a:extLst>
          </p:cNvPr>
          <p:cNvSpPr/>
          <p:nvPr/>
        </p:nvSpPr>
        <p:spPr>
          <a:xfrm>
            <a:off x="5094089" y="2462080"/>
            <a:ext cx="2040610" cy="20406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FD7D6F-5B39-FC0F-0E74-E9C16D1E81BE}"/>
              </a:ext>
            </a:extLst>
          </p:cNvPr>
          <p:cNvSpPr/>
          <p:nvPr/>
        </p:nvSpPr>
        <p:spPr>
          <a:xfrm>
            <a:off x="5334868" y="2702859"/>
            <a:ext cx="1559052" cy="15590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39D1F-7DB0-7F4A-8A8C-B6D1E53C1E9F}"/>
              </a:ext>
            </a:extLst>
          </p:cNvPr>
          <p:cNvSpPr/>
          <p:nvPr/>
        </p:nvSpPr>
        <p:spPr>
          <a:xfrm>
            <a:off x="5012542" y="2380533"/>
            <a:ext cx="2203704" cy="22037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5E7671-39CD-F750-F690-7EC1C738620B}"/>
              </a:ext>
            </a:extLst>
          </p:cNvPr>
          <p:cNvSpPr/>
          <p:nvPr/>
        </p:nvSpPr>
        <p:spPr>
          <a:xfrm>
            <a:off x="5084709" y="2452700"/>
            <a:ext cx="2059370" cy="20593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9B786D5-769B-9598-A42F-8D77D8E4347F}"/>
              </a:ext>
            </a:extLst>
          </p:cNvPr>
          <p:cNvSpPr/>
          <p:nvPr/>
        </p:nvSpPr>
        <p:spPr>
          <a:xfrm>
            <a:off x="5443540" y="2834002"/>
            <a:ext cx="1341709" cy="1296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3830C3-A2DF-3402-6BC1-4D98612EE771}"/>
              </a:ext>
            </a:extLst>
          </p:cNvPr>
          <p:cNvSpPr/>
          <p:nvPr/>
        </p:nvSpPr>
        <p:spPr>
          <a:xfrm>
            <a:off x="5646797" y="3030461"/>
            <a:ext cx="935194" cy="9038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12D0C2-64C3-5307-6A5C-9CEC0DF4CB8D}"/>
              </a:ext>
            </a:extLst>
          </p:cNvPr>
          <p:cNvSpPr/>
          <p:nvPr/>
        </p:nvSpPr>
        <p:spPr>
          <a:xfrm>
            <a:off x="5472409" y="2840400"/>
            <a:ext cx="1283970" cy="12839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D8C7A-EB24-B95B-F71C-B047F20E9313}"/>
              </a:ext>
            </a:extLst>
          </p:cNvPr>
          <p:cNvSpPr/>
          <p:nvPr/>
        </p:nvSpPr>
        <p:spPr>
          <a:xfrm>
            <a:off x="5371444" y="2739435"/>
            <a:ext cx="1485900" cy="148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24F01F-3326-FE39-BC11-8DA7366FD60A}"/>
              </a:ext>
            </a:extLst>
          </p:cNvPr>
          <p:cNvSpPr/>
          <p:nvPr/>
        </p:nvSpPr>
        <p:spPr>
          <a:xfrm>
            <a:off x="5572612" y="2940603"/>
            <a:ext cx="1083564" cy="1083564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D7B818-1ACA-02F2-748D-7D374602EABF}"/>
              </a:ext>
            </a:extLst>
          </p:cNvPr>
          <p:cNvSpPr/>
          <p:nvPr/>
        </p:nvSpPr>
        <p:spPr>
          <a:xfrm flipV="1">
            <a:off x="5667100" y="3035091"/>
            <a:ext cx="894588" cy="8945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496BCB-4F08-AB1D-22EA-36FFF0B8B9AF}"/>
              </a:ext>
            </a:extLst>
          </p:cNvPr>
          <p:cNvSpPr/>
          <p:nvPr/>
        </p:nvSpPr>
        <p:spPr>
          <a:xfrm>
            <a:off x="5512769" y="2880760"/>
            <a:ext cx="1203251" cy="1203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CCE99F-BAE2-68F0-1360-CEAD01A2B205}"/>
              </a:ext>
            </a:extLst>
          </p:cNvPr>
          <p:cNvSpPr/>
          <p:nvPr/>
        </p:nvSpPr>
        <p:spPr>
          <a:xfrm>
            <a:off x="5532226" y="2900217"/>
            <a:ext cx="1164336" cy="11643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1A2A470-8C38-791E-A3E3-E6D13B841334}"/>
              </a:ext>
            </a:extLst>
          </p:cNvPr>
          <p:cNvSpPr/>
          <p:nvPr/>
        </p:nvSpPr>
        <p:spPr>
          <a:xfrm>
            <a:off x="5525254" y="2893245"/>
            <a:ext cx="1178280" cy="1178280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67EA79-002F-B384-2678-067E469ED77A}"/>
              </a:ext>
            </a:extLst>
          </p:cNvPr>
          <p:cNvSpPr/>
          <p:nvPr/>
        </p:nvSpPr>
        <p:spPr>
          <a:xfrm>
            <a:off x="5510890" y="2878881"/>
            <a:ext cx="1207008" cy="1207008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186810-5A6C-AB45-A4BA-B9CB6D583C1C}"/>
              </a:ext>
            </a:extLst>
          </p:cNvPr>
          <p:cNvSpPr/>
          <p:nvPr/>
        </p:nvSpPr>
        <p:spPr>
          <a:xfrm>
            <a:off x="5317342" y="2685333"/>
            <a:ext cx="1594104" cy="15941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616DA6-4D36-94A1-641A-CAE266DE1EDE}"/>
              </a:ext>
            </a:extLst>
          </p:cNvPr>
          <p:cNvSpPr/>
          <p:nvPr/>
        </p:nvSpPr>
        <p:spPr>
          <a:xfrm>
            <a:off x="5271622" y="2639613"/>
            <a:ext cx="1685544" cy="1685544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704C5-D259-42ED-05C4-DED2CEB4BFAB}"/>
              </a:ext>
            </a:extLst>
          </p:cNvPr>
          <p:cNvSpPr txBox="1"/>
          <p:nvPr/>
        </p:nvSpPr>
        <p:spPr>
          <a:xfrm>
            <a:off x="5361732" y="2928387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/>
          </a:p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43476-D03E-CEF5-296F-631652598702}"/>
              </a:ext>
            </a:extLst>
          </p:cNvPr>
          <p:cNvSpPr txBox="1"/>
          <p:nvPr/>
        </p:nvSpPr>
        <p:spPr>
          <a:xfrm>
            <a:off x="5361732" y="2928387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3A910-578F-73EB-1CF7-98F88F442E72}"/>
              </a:ext>
            </a:extLst>
          </p:cNvPr>
          <p:cNvSpPr txBox="1"/>
          <p:nvPr/>
        </p:nvSpPr>
        <p:spPr>
          <a:xfrm>
            <a:off x="5361732" y="2928387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6EE2EF-3D7C-F825-C0AF-43C2C17AEF74}"/>
              </a:ext>
            </a:extLst>
          </p:cNvPr>
          <p:cNvSpPr txBox="1"/>
          <p:nvPr/>
        </p:nvSpPr>
        <p:spPr>
          <a:xfrm>
            <a:off x="5361732" y="2928387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2" name="Graphic 31" descr="Lightbulb and gear with solid fill">
            <a:extLst>
              <a:ext uri="{FF2B5EF4-FFF2-40B4-BE49-F238E27FC236}">
                <a16:creationId xmlns:a16="http://schemas.microsoft.com/office/drawing/2014/main" id="{6AC9A448-9534-70F0-5034-AC0C1C01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3656" y="3231647"/>
            <a:ext cx="501476" cy="501476"/>
          </a:xfrm>
          <a:prstGeom prst="rect">
            <a:avLst/>
          </a:prstGeom>
        </p:spPr>
      </p:pic>
      <p:pic>
        <p:nvPicPr>
          <p:cNvPr id="33" name="Graphic 32" descr="Clock with solid fill">
            <a:extLst>
              <a:ext uri="{FF2B5EF4-FFF2-40B4-BE49-F238E27FC236}">
                <a16:creationId xmlns:a16="http://schemas.microsoft.com/office/drawing/2014/main" id="{6DC7B13F-BBD9-AFA2-4A85-43E332883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0022" y="3238013"/>
            <a:ext cx="488745" cy="488745"/>
          </a:xfrm>
          <a:prstGeom prst="rect">
            <a:avLst/>
          </a:prstGeom>
        </p:spPr>
      </p:pic>
      <p:pic>
        <p:nvPicPr>
          <p:cNvPr id="34" name="Graphic 33" descr="Fingerprint with solid fill">
            <a:extLst>
              <a:ext uri="{FF2B5EF4-FFF2-40B4-BE49-F238E27FC236}">
                <a16:creationId xmlns:a16="http://schemas.microsoft.com/office/drawing/2014/main" id="{95BF53A1-3937-80ED-D5D5-D6F2EB065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9584" y="3197575"/>
            <a:ext cx="569620" cy="569620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B0EFD8FF-03DA-A220-9B8C-DC579A53E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99184" y="3167175"/>
            <a:ext cx="630421" cy="630421"/>
          </a:xfrm>
          <a:prstGeom prst="rect">
            <a:avLst/>
          </a:prstGeom>
        </p:spPr>
      </p:pic>
      <p:pic>
        <p:nvPicPr>
          <p:cNvPr id="36" name="Graphic 35" descr="Handshake with solid fill">
            <a:extLst>
              <a:ext uri="{FF2B5EF4-FFF2-40B4-BE49-F238E27FC236}">
                <a16:creationId xmlns:a16="http://schemas.microsoft.com/office/drawing/2014/main" id="{EC3F3259-1BA7-5386-113C-8937FFCBB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52459" y="3120450"/>
            <a:ext cx="723870" cy="723870"/>
          </a:xfrm>
          <a:prstGeom prst="rect">
            <a:avLst/>
          </a:prstGeom>
        </p:spPr>
      </p:pic>
      <p:pic>
        <p:nvPicPr>
          <p:cNvPr id="37" name="Graphic 36" descr="Cloud with solid fill">
            <a:extLst>
              <a:ext uri="{FF2B5EF4-FFF2-40B4-BE49-F238E27FC236}">
                <a16:creationId xmlns:a16="http://schemas.microsoft.com/office/drawing/2014/main" id="{283AB8AC-E415-594C-FEF8-2898B2F7AC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6822" y="3174813"/>
            <a:ext cx="615144" cy="615144"/>
          </a:xfrm>
          <a:prstGeom prst="rect">
            <a:avLst/>
          </a:prstGeom>
        </p:spPr>
      </p:pic>
      <p:pic>
        <p:nvPicPr>
          <p:cNvPr id="38" name="Graphic 37" descr="Diamond with solid fill">
            <a:extLst>
              <a:ext uri="{FF2B5EF4-FFF2-40B4-BE49-F238E27FC236}">
                <a16:creationId xmlns:a16="http://schemas.microsoft.com/office/drawing/2014/main" id="{01D29F0B-5EE1-B60B-CB47-F8BD1BF37D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58726" y="3226717"/>
            <a:ext cx="511337" cy="511337"/>
          </a:xfrm>
          <a:prstGeom prst="rect">
            <a:avLst/>
          </a:prstGeom>
        </p:spPr>
      </p:pic>
      <p:pic>
        <p:nvPicPr>
          <p:cNvPr id="40" name="Graphic 39" descr="Camera with solid fill">
            <a:extLst>
              <a:ext uri="{FF2B5EF4-FFF2-40B4-BE49-F238E27FC236}">
                <a16:creationId xmlns:a16="http://schemas.microsoft.com/office/drawing/2014/main" id="{9800BC96-4621-562B-6C5E-C14470051BF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94347" y="3262338"/>
            <a:ext cx="440094" cy="44009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ED5032F-E325-4402-86A0-D869D607BCA7}"/>
              </a:ext>
            </a:extLst>
          </p:cNvPr>
          <p:cNvSpPr/>
          <p:nvPr/>
        </p:nvSpPr>
        <p:spPr>
          <a:xfrm>
            <a:off x="5012542" y="2380533"/>
            <a:ext cx="2203704" cy="2203704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sz="4400" dirty="0"/>
              <a:t>TITLE</a:t>
            </a:r>
          </a:p>
          <a:p>
            <a:pPr algn="ctr"/>
            <a:r>
              <a:rPr lang="en-US" dirty="0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43912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F3FBA-A4F4-B150-0635-ED083A215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4DFFEE42-68A5-2785-667E-900EC435EC5C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C3778878-0678-E40B-4AC7-BB5174F762D0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FD6A4F85-0BF4-874F-DB47-8660387C6BD3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40E9D2A-595F-0863-0279-FF3E519971FE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74" name="Teardrop 73">
              <a:extLst>
                <a:ext uri="{FF2B5EF4-FFF2-40B4-BE49-F238E27FC236}">
                  <a16:creationId xmlns:a16="http://schemas.microsoft.com/office/drawing/2014/main" id="{AF9FC5A8-27A4-C2C2-6A55-A05406D86E6C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77DE21DF-6FBA-5772-9C0D-1BD066881B5A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CEFDEB1-4B05-6D0B-173E-44F004F54D10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8C2CD34F-984E-49C9-4685-5FA9506F59B3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FFB7AC2B-3849-B3E7-E90D-5F9732429D2F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EE5748-5011-F3BB-9338-7505EB1A1574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B66D4B3C-C669-E6C1-B7B4-5EEC7477B1E7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4159C996-7FAD-BB2B-3F81-8BEA0787C078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8E7E31F-6288-16DC-AB33-98726429C479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60D5B386-2217-7CCE-7FC0-86128BB25942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B58FF52-9629-EAB5-B87F-964C36F0FE31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E4F0040-CBB4-C6F5-C2F5-F3EC70ED88EB}"/>
              </a:ext>
            </a:extLst>
          </p:cNvPr>
          <p:cNvGrpSpPr/>
          <p:nvPr/>
        </p:nvGrpSpPr>
        <p:grpSpPr>
          <a:xfrm>
            <a:off x="4915423" y="-3241213"/>
            <a:ext cx="2286001" cy="5518893"/>
            <a:chOff x="4752584" y="610537"/>
            <a:chExt cx="2286001" cy="5518893"/>
          </a:xfrm>
        </p:grpSpPr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C66A4DE5-4097-1498-9181-37C81F914E7C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9333815A-3E02-B594-3594-B8448D954049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6F0EA23-DF11-35E2-3F5A-B1C2C65C18DE}"/>
              </a:ext>
            </a:extLst>
          </p:cNvPr>
          <p:cNvSpPr txBox="1"/>
          <p:nvPr/>
        </p:nvSpPr>
        <p:spPr>
          <a:xfrm>
            <a:off x="-3830351" y="490302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23808B4-4EFB-D8C2-F248-D1560E511AF3}"/>
              </a:ext>
            </a:extLst>
          </p:cNvPr>
          <p:cNvSpPr txBox="1"/>
          <p:nvPr/>
        </p:nvSpPr>
        <p:spPr>
          <a:xfrm>
            <a:off x="-1439492" y="525066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69A4F7-1CDF-7EF6-D9B5-4574AADF0EE6}"/>
              </a:ext>
            </a:extLst>
          </p:cNvPr>
          <p:cNvSpPr txBox="1"/>
          <p:nvPr/>
        </p:nvSpPr>
        <p:spPr>
          <a:xfrm>
            <a:off x="-3765633" y="2763169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C8ECA5-4022-07B4-9A39-233664DB4319}"/>
              </a:ext>
            </a:extLst>
          </p:cNvPr>
          <p:cNvSpPr txBox="1"/>
          <p:nvPr/>
        </p:nvSpPr>
        <p:spPr>
          <a:xfrm>
            <a:off x="-1374774" y="3110806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12C90C-6108-028D-F2E7-5635F87D0EFC}"/>
              </a:ext>
            </a:extLst>
          </p:cNvPr>
          <p:cNvSpPr txBox="1"/>
          <p:nvPr/>
        </p:nvSpPr>
        <p:spPr>
          <a:xfrm>
            <a:off x="-3675863" y="82372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4667A74-5241-9B61-266A-D58B58D0C345}"/>
              </a:ext>
            </a:extLst>
          </p:cNvPr>
          <p:cNvSpPr txBox="1"/>
          <p:nvPr/>
        </p:nvSpPr>
        <p:spPr>
          <a:xfrm>
            <a:off x="-1285004" y="117136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E163909-21C7-FE2F-A9CF-5CA30DAE4822}"/>
              </a:ext>
            </a:extLst>
          </p:cNvPr>
          <p:cNvSpPr txBox="1"/>
          <p:nvPr/>
        </p:nvSpPr>
        <p:spPr>
          <a:xfrm>
            <a:off x="13188935" y="85086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A29D59-3998-AB2B-F39E-9B0CA3B2EC3A}"/>
              </a:ext>
            </a:extLst>
          </p:cNvPr>
          <p:cNvSpPr txBox="1"/>
          <p:nvPr/>
        </p:nvSpPr>
        <p:spPr>
          <a:xfrm>
            <a:off x="12573554" y="119850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3B4DA3-70BB-0979-7A06-0CE16AA3FD16}"/>
              </a:ext>
            </a:extLst>
          </p:cNvPr>
          <p:cNvSpPr txBox="1"/>
          <p:nvPr/>
        </p:nvSpPr>
        <p:spPr>
          <a:xfrm>
            <a:off x="13128393" y="294479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4CA285D-F4E4-1485-712A-BC1EE49F4236}"/>
              </a:ext>
            </a:extLst>
          </p:cNvPr>
          <p:cNvSpPr txBox="1"/>
          <p:nvPr/>
        </p:nvSpPr>
        <p:spPr>
          <a:xfrm>
            <a:off x="12513012" y="329243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BB15B3F-740B-0E88-FCF0-AE44C0CC9268}"/>
              </a:ext>
            </a:extLst>
          </p:cNvPr>
          <p:cNvSpPr txBox="1"/>
          <p:nvPr/>
        </p:nvSpPr>
        <p:spPr>
          <a:xfrm>
            <a:off x="13280793" y="4875889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19D9449-9D97-BA45-F52E-97E8BE2A7830}"/>
              </a:ext>
            </a:extLst>
          </p:cNvPr>
          <p:cNvSpPr txBox="1"/>
          <p:nvPr/>
        </p:nvSpPr>
        <p:spPr>
          <a:xfrm>
            <a:off x="12665412" y="5223526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51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56A69C59-2A0B-30BE-22D2-B988846FEC98}"/>
              </a:ext>
            </a:extLst>
          </p:cNvPr>
          <p:cNvGrpSpPr/>
          <p:nvPr/>
        </p:nvGrpSpPr>
        <p:grpSpPr>
          <a:xfrm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70" name="Teardrop 69">
              <a:extLst>
                <a:ext uri="{FF2B5EF4-FFF2-40B4-BE49-F238E27FC236}">
                  <a16:creationId xmlns:a16="http://schemas.microsoft.com/office/drawing/2014/main" id="{36A1A6D8-13CF-BF90-4EEB-286617C78E1C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204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ardrop 70">
              <a:extLst>
                <a:ext uri="{FF2B5EF4-FFF2-40B4-BE49-F238E27FC236}">
                  <a16:creationId xmlns:a16="http://schemas.microsoft.com/office/drawing/2014/main" id="{2F546EB0-C861-3317-6800-A710A259181E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A914319-3517-2FB1-57DE-887870A7D1F7}"/>
              </a:ext>
            </a:extLst>
          </p:cNvPr>
          <p:cNvGrpSpPr/>
          <p:nvPr/>
        </p:nvGrpSpPr>
        <p:grpSpPr>
          <a:xfrm rot="3600000"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74" name="Teardrop 73">
              <a:extLst>
                <a:ext uri="{FF2B5EF4-FFF2-40B4-BE49-F238E27FC236}">
                  <a16:creationId xmlns:a16="http://schemas.microsoft.com/office/drawing/2014/main" id="{7F2585A6-4635-D327-CDC9-E5AB5F268CC2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ardrop 74">
              <a:extLst>
                <a:ext uri="{FF2B5EF4-FFF2-40B4-BE49-F238E27FC236}">
                  <a16:creationId xmlns:a16="http://schemas.microsoft.com/office/drawing/2014/main" id="{E487B9EE-CF3D-D79D-DDC9-ABA6E91FC101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FEB3B58-261F-F0FC-2839-5478F7951145}"/>
              </a:ext>
            </a:extLst>
          </p:cNvPr>
          <p:cNvGrpSpPr/>
          <p:nvPr/>
        </p:nvGrpSpPr>
        <p:grpSpPr>
          <a:xfrm rot="7200000"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77" name="Teardrop 76">
              <a:extLst>
                <a:ext uri="{FF2B5EF4-FFF2-40B4-BE49-F238E27FC236}">
                  <a16:creationId xmlns:a16="http://schemas.microsoft.com/office/drawing/2014/main" id="{7A0FEFC8-AE6D-F742-9F3B-3BBA9F2D25E5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ardrop 77">
              <a:extLst>
                <a:ext uri="{FF2B5EF4-FFF2-40B4-BE49-F238E27FC236}">
                  <a16:creationId xmlns:a16="http://schemas.microsoft.com/office/drawing/2014/main" id="{36636B88-AA1E-6E84-8DD3-BB497D92EE9D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F8F5260-EBA5-2F5E-9CDC-0B12A52C2E99}"/>
              </a:ext>
            </a:extLst>
          </p:cNvPr>
          <p:cNvGrpSpPr/>
          <p:nvPr/>
        </p:nvGrpSpPr>
        <p:grpSpPr>
          <a:xfrm rot="10800000"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80" name="Teardrop 79">
              <a:extLst>
                <a:ext uri="{FF2B5EF4-FFF2-40B4-BE49-F238E27FC236}">
                  <a16:creationId xmlns:a16="http://schemas.microsoft.com/office/drawing/2014/main" id="{E0BD4FD1-17F9-3BFA-BC87-91B55F261A6E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ardrop 80">
              <a:extLst>
                <a:ext uri="{FF2B5EF4-FFF2-40B4-BE49-F238E27FC236}">
                  <a16:creationId xmlns:a16="http://schemas.microsoft.com/office/drawing/2014/main" id="{A64DF7F8-06AE-D8AE-79FA-E69F2F751D4A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AC1E5C-72AE-7F94-5DF1-86986D450F18}"/>
              </a:ext>
            </a:extLst>
          </p:cNvPr>
          <p:cNvGrpSpPr/>
          <p:nvPr/>
        </p:nvGrpSpPr>
        <p:grpSpPr>
          <a:xfrm rot="-3600000"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83" name="Teardrop 82">
              <a:extLst>
                <a:ext uri="{FF2B5EF4-FFF2-40B4-BE49-F238E27FC236}">
                  <a16:creationId xmlns:a16="http://schemas.microsoft.com/office/drawing/2014/main" id="{8B788A02-7BA0-CC43-C63C-A3DF7987A059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Teardrop 83">
              <a:extLst>
                <a:ext uri="{FF2B5EF4-FFF2-40B4-BE49-F238E27FC236}">
                  <a16:creationId xmlns:a16="http://schemas.microsoft.com/office/drawing/2014/main" id="{6E9136C9-B40D-67FB-274D-C0F8F4D09C70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F0498E0-9E77-3A41-FE8D-47207C5E8F0C}"/>
              </a:ext>
            </a:extLst>
          </p:cNvPr>
          <p:cNvGrpSpPr/>
          <p:nvPr/>
        </p:nvGrpSpPr>
        <p:grpSpPr>
          <a:xfrm rot="-7200000">
            <a:off x="4915423" y="1025983"/>
            <a:ext cx="2286001" cy="5518893"/>
            <a:chOff x="4752584" y="610537"/>
            <a:chExt cx="2286001" cy="5518893"/>
          </a:xfrm>
        </p:grpSpPr>
        <p:sp>
          <p:nvSpPr>
            <p:cNvPr id="86" name="Teardrop 85">
              <a:extLst>
                <a:ext uri="{FF2B5EF4-FFF2-40B4-BE49-F238E27FC236}">
                  <a16:creationId xmlns:a16="http://schemas.microsoft.com/office/drawing/2014/main" id="{912D20C5-3F22-EA63-1AE9-6D2D6C9A96DC}"/>
                </a:ext>
              </a:extLst>
            </p:cNvPr>
            <p:cNvSpPr/>
            <p:nvPr/>
          </p:nvSpPr>
          <p:spPr>
            <a:xfrm rot="8100000">
              <a:off x="4752584" y="610537"/>
              <a:ext cx="2286000" cy="2286000"/>
            </a:xfrm>
            <a:prstGeom prst="teardrop">
              <a:avLst/>
            </a:prstGeom>
            <a:gradFill>
              <a:gsLst>
                <a:gs pos="5000">
                  <a:srgbClr val="39D224"/>
                </a:gs>
                <a:gs pos="100000">
                  <a:schemeClr val="bg1"/>
                </a:gs>
              </a:gsLst>
              <a:lin ang="18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Teardrop 86">
              <a:extLst>
                <a:ext uri="{FF2B5EF4-FFF2-40B4-BE49-F238E27FC236}">
                  <a16:creationId xmlns:a16="http://schemas.microsoft.com/office/drawing/2014/main" id="{DF3CE69A-7BE4-87A0-87E3-8FBEFECC1629}"/>
                </a:ext>
              </a:extLst>
            </p:cNvPr>
            <p:cNvSpPr/>
            <p:nvPr/>
          </p:nvSpPr>
          <p:spPr>
            <a:xfrm rot="18900000">
              <a:off x="4752585" y="3843430"/>
              <a:ext cx="2286000" cy="2286000"/>
            </a:xfrm>
            <a:prstGeom prst="teardrop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9C41BFCF-2175-A5D1-F69C-573C5B5EDABA}"/>
              </a:ext>
            </a:extLst>
          </p:cNvPr>
          <p:cNvSpPr txBox="1"/>
          <p:nvPr/>
        </p:nvSpPr>
        <p:spPr>
          <a:xfrm>
            <a:off x="239624" y="490302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43B1117-71CF-2CFE-9871-71928FC808BA}"/>
              </a:ext>
            </a:extLst>
          </p:cNvPr>
          <p:cNvSpPr txBox="1"/>
          <p:nvPr/>
        </p:nvSpPr>
        <p:spPr>
          <a:xfrm>
            <a:off x="2630483" y="525066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640A8A-9CDD-67F7-4A10-22CEF6730782}"/>
              </a:ext>
            </a:extLst>
          </p:cNvPr>
          <p:cNvSpPr txBox="1"/>
          <p:nvPr/>
        </p:nvSpPr>
        <p:spPr>
          <a:xfrm>
            <a:off x="304342" y="2763169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FE8DE8-0FE1-A24D-D840-DCECD021CCE6}"/>
              </a:ext>
            </a:extLst>
          </p:cNvPr>
          <p:cNvSpPr txBox="1"/>
          <p:nvPr/>
        </p:nvSpPr>
        <p:spPr>
          <a:xfrm>
            <a:off x="2695201" y="3110806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3CA9A8-7354-FA78-1FFE-DCD0E88ABCE1}"/>
              </a:ext>
            </a:extLst>
          </p:cNvPr>
          <p:cNvSpPr txBox="1"/>
          <p:nvPr/>
        </p:nvSpPr>
        <p:spPr>
          <a:xfrm>
            <a:off x="394112" y="82372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C4BF8F-E799-EC90-C803-4A91A3DF3579}"/>
              </a:ext>
            </a:extLst>
          </p:cNvPr>
          <p:cNvSpPr txBox="1"/>
          <p:nvPr/>
        </p:nvSpPr>
        <p:spPr>
          <a:xfrm>
            <a:off x="2784971" y="117136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E92C50-369C-6C24-2D65-A7050860B7A4}"/>
              </a:ext>
            </a:extLst>
          </p:cNvPr>
          <p:cNvSpPr txBox="1"/>
          <p:nvPr/>
        </p:nvSpPr>
        <p:spPr>
          <a:xfrm>
            <a:off x="9477550" y="85086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D6F1600-AB47-19D8-5EAB-94ABDE7FE28A}"/>
              </a:ext>
            </a:extLst>
          </p:cNvPr>
          <p:cNvSpPr txBox="1"/>
          <p:nvPr/>
        </p:nvSpPr>
        <p:spPr>
          <a:xfrm>
            <a:off x="8862169" y="119850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5BEC39-FF01-64B4-10C9-275A92B97EEB}"/>
              </a:ext>
            </a:extLst>
          </p:cNvPr>
          <p:cNvSpPr txBox="1"/>
          <p:nvPr/>
        </p:nvSpPr>
        <p:spPr>
          <a:xfrm>
            <a:off x="9417008" y="2944797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999F2C-A6B8-605E-040B-1ADD222D210E}"/>
              </a:ext>
            </a:extLst>
          </p:cNvPr>
          <p:cNvSpPr txBox="1"/>
          <p:nvPr/>
        </p:nvSpPr>
        <p:spPr>
          <a:xfrm>
            <a:off x="8801627" y="329243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7D519A-6B82-7BA2-AB7E-E12DAC102277}"/>
              </a:ext>
            </a:extLst>
          </p:cNvPr>
          <p:cNvSpPr txBox="1"/>
          <p:nvPr/>
        </p:nvSpPr>
        <p:spPr>
          <a:xfrm>
            <a:off x="9569408" y="4875889"/>
            <a:ext cx="2642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r>
              <a:rPr lang="en-US" sz="2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E9FE639-47C8-69FD-5AA4-F7B2134C7FC9}"/>
              </a:ext>
            </a:extLst>
          </p:cNvPr>
          <p:cNvSpPr txBox="1"/>
          <p:nvPr/>
        </p:nvSpPr>
        <p:spPr>
          <a:xfrm>
            <a:off x="8954027" y="5223526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96871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CDE0-A6C1-6D6A-1104-A2712A076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irplane with solid fill">
            <a:extLst>
              <a:ext uri="{FF2B5EF4-FFF2-40B4-BE49-F238E27FC236}">
                <a16:creationId xmlns:a16="http://schemas.microsoft.com/office/drawing/2014/main" id="{E531D41E-B989-8ED9-EDBE-43C6AE96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384" y="925493"/>
            <a:ext cx="914400" cy="914400"/>
          </a:xfrm>
          <a:prstGeom prst="rect">
            <a:avLst/>
          </a:prstGeom>
        </p:spPr>
      </p:pic>
      <p:pic>
        <p:nvPicPr>
          <p:cNvPr id="5" name="Graphic 4" descr="Bar chart with solid fill">
            <a:extLst>
              <a:ext uri="{FF2B5EF4-FFF2-40B4-BE49-F238E27FC236}">
                <a16:creationId xmlns:a16="http://schemas.microsoft.com/office/drawing/2014/main" id="{6DC2FF3D-CE0E-099E-5DFB-6622AF7AC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40" y="976007"/>
            <a:ext cx="914400" cy="914400"/>
          </a:xfrm>
          <a:prstGeom prst="rect">
            <a:avLst/>
          </a:prstGeom>
        </p:spPr>
      </p:pic>
      <p:pic>
        <p:nvPicPr>
          <p:cNvPr id="16" name="Graphic 15" descr="Bar chart with solid fill">
            <a:extLst>
              <a:ext uri="{FF2B5EF4-FFF2-40B4-BE49-F238E27FC236}">
                <a16:creationId xmlns:a16="http://schemas.microsoft.com/office/drawing/2014/main" id="{CC2F1750-0FD9-0B4E-A129-C264F3DB0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6609" y="925493"/>
            <a:ext cx="914400" cy="914400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89F44DF2-EF79-9EA2-1594-CE8048853E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9042" y="983942"/>
            <a:ext cx="914400" cy="914400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4B40AF51-D076-3C2C-30AC-71352B668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5008" y="1898342"/>
            <a:ext cx="914400" cy="914400"/>
          </a:xfrm>
          <a:prstGeom prst="rect">
            <a:avLst/>
          </a:prstGeom>
        </p:spPr>
      </p:pic>
      <p:pic>
        <p:nvPicPr>
          <p:cNvPr id="22" name="Graphic 21" descr="Lightbulb and gear with solid fill">
            <a:extLst>
              <a:ext uri="{FF2B5EF4-FFF2-40B4-BE49-F238E27FC236}">
                <a16:creationId xmlns:a16="http://schemas.microsoft.com/office/drawing/2014/main" id="{2F9FE6D2-1ECA-0509-6157-F18FBFE489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68997" y="986506"/>
            <a:ext cx="914400" cy="914400"/>
          </a:xfrm>
          <a:prstGeom prst="rect">
            <a:avLst/>
          </a:prstGeom>
        </p:spPr>
      </p:pic>
      <p:pic>
        <p:nvPicPr>
          <p:cNvPr id="24" name="Graphic 23" descr="Brain with solid fill">
            <a:extLst>
              <a:ext uri="{FF2B5EF4-FFF2-40B4-BE49-F238E27FC236}">
                <a16:creationId xmlns:a16="http://schemas.microsoft.com/office/drawing/2014/main" id="{43412EBC-D05B-6342-FA9C-E1B8FC6455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0213" y="1898342"/>
            <a:ext cx="914400" cy="914400"/>
          </a:xfrm>
          <a:prstGeom prst="rect">
            <a:avLst/>
          </a:prstGeom>
        </p:spPr>
      </p:pic>
      <p:pic>
        <p:nvPicPr>
          <p:cNvPr id="26" name="Graphic 25" descr="Brain in head with solid fill">
            <a:extLst>
              <a:ext uri="{FF2B5EF4-FFF2-40B4-BE49-F238E27FC236}">
                <a16:creationId xmlns:a16="http://schemas.microsoft.com/office/drawing/2014/main" id="{97DE81AD-DD5F-1D68-B6F7-ED1808AC93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7629" y="1898342"/>
            <a:ext cx="914400" cy="914400"/>
          </a:xfrm>
          <a:prstGeom prst="rect">
            <a:avLst/>
          </a:prstGeom>
        </p:spPr>
      </p:pic>
      <p:pic>
        <p:nvPicPr>
          <p:cNvPr id="28" name="Graphic 27" descr="Business Growth with solid fill">
            <a:extLst>
              <a:ext uri="{FF2B5EF4-FFF2-40B4-BE49-F238E27FC236}">
                <a16:creationId xmlns:a16="http://schemas.microsoft.com/office/drawing/2014/main" id="{151347C3-23DB-EEDD-CC43-C65B6C6748A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131391" y="986506"/>
            <a:ext cx="914400" cy="914400"/>
          </a:xfrm>
          <a:prstGeom prst="rect">
            <a:avLst/>
          </a:prstGeom>
        </p:spPr>
      </p:pic>
      <p:pic>
        <p:nvPicPr>
          <p:cNvPr id="30" name="Graphic 29" descr="Business Growth with solid fill">
            <a:extLst>
              <a:ext uri="{FF2B5EF4-FFF2-40B4-BE49-F238E27FC236}">
                <a16:creationId xmlns:a16="http://schemas.microsoft.com/office/drawing/2014/main" id="{49E529CC-8811-22C0-53D4-2BA7DE0590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626197" y="120679"/>
            <a:ext cx="914400" cy="914400"/>
          </a:xfrm>
          <a:prstGeom prst="rect">
            <a:avLst/>
          </a:prstGeom>
        </p:spPr>
      </p:pic>
      <p:pic>
        <p:nvPicPr>
          <p:cNvPr id="32" name="Graphic 31" descr="Cheers with solid fill">
            <a:extLst>
              <a:ext uri="{FF2B5EF4-FFF2-40B4-BE49-F238E27FC236}">
                <a16:creationId xmlns:a16="http://schemas.microsoft.com/office/drawing/2014/main" id="{0D69ED16-A681-5189-07A6-D1E7916B23F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519573" y="1940188"/>
            <a:ext cx="914400" cy="914400"/>
          </a:xfrm>
          <a:prstGeom prst="rect">
            <a:avLst/>
          </a:prstGeom>
        </p:spPr>
      </p:pic>
      <p:pic>
        <p:nvPicPr>
          <p:cNvPr id="34" name="Graphic 33" descr="Chevron arrows with solid fill">
            <a:extLst>
              <a:ext uri="{FF2B5EF4-FFF2-40B4-BE49-F238E27FC236}">
                <a16:creationId xmlns:a16="http://schemas.microsoft.com/office/drawing/2014/main" id="{7E6C6605-FAEF-DD94-53CF-9976338A29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67498" y="69542"/>
            <a:ext cx="914400" cy="914400"/>
          </a:xfrm>
          <a:prstGeom prst="rect">
            <a:avLst/>
          </a:prstGeom>
        </p:spPr>
      </p:pic>
      <p:pic>
        <p:nvPicPr>
          <p:cNvPr id="36" name="Graphic 35" descr="Atom with solid fill">
            <a:extLst>
              <a:ext uri="{FF2B5EF4-FFF2-40B4-BE49-F238E27FC236}">
                <a16:creationId xmlns:a16="http://schemas.microsoft.com/office/drawing/2014/main" id="{A37D6F93-E486-FD6C-5D81-3ED50DB032B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42093" y="72106"/>
            <a:ext cx="914400" cy="914400"/>
          </a:xfrm>
          <a:prstGeom prst="rect">
            <a:avLst/>
          </a:prstGeom>
        </p:spPr>
      </p:pic>
      <p:pic>
        <p:nvPicPr>
          <p:cNvPr id="38" name="Graphic 37" descr="Bank with solid fill">
            <a:extLst>
              <a:ext uri="{FF2B5EF4-FFF2-40B4-BE49-F238E27FC236}">
                <a16:creationId xmlns:a16="http://schemas.microsoft.com/office/drawing/2014/main" id="{2EB9E7B7-F97A-9625-15D4-EF1880AC788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18761" y="63403"/>
            <a:ext cx="914400" cy="914400"/>
          </a:xfrm>
          <a:prstGeom prst="rect">
            <a:avLst/>
          </a:prstGeom>
        </p:spPr>
      </p:pic>
      <p:pic>
        <p:nvPicPr>
          <p:cNvPr id="40" name="Graphic 39" descr="Clock with solid fill">
            <a:extLst>
              <a:ext uri="{FF2B5EF4-FFF2-40B4-BE49-F238E27FC236}">
                <a16:creationId xmlns:a16="http://schemas.microsoft.com/office/drawing/2014/main" id="{31D18782-97C7-D6F7-C0F9-249CD55E316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4777" y="72106"/>
            <a:ext cx="914400" cy="914400"/>
          </a:xfrm>
          <a:prstGeom prst="rect">
            <a:avLst/>
          </a:prstGeom>
        </p:spPr>
      </p:pic>
      <p:pic>
        <p:nvPicPr>
          <p:cNvPr id="42" name="Graphic 41" descr="Fingerprint with solid fill">
            <a:extLst>
              <a:ext uri="{FF2B5EF4-FFF2-40B4-BE49-F238E27FC236}">
                <a16:creationId xmlns:a16="http://schemas.microsoft.com/office/drawing/2014/main" id="{020196F3-751E-AC2C-9FB3-0392F01CA45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31117" y="69542"/>
            <a:ext cx="914400" cy="914400"/>
          </a:xfrm>
          <a:prstGeom prst="rect">
            <a:avLst/>
          </a:prstGeom>
        </p:spPr>
      </p:pic>
      <p:pic>
        <p:nvPicPr>
          <p:cNvPr id="44" name="Graphic 43" descr="Group brainstorm with solid fill">
            <a:extLst>
              <a:ext uri="{FF2B5EF4-FFF2-40B4-BE49-F238E27FC236}">
                <a16:creationId xmlns:a16="http://schemas.microsoft.com/office/drawing/2014/main" id="{09FDEFA6-E341-DA38-1291-B2D72EFB58B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62745" y="115111"/>
            <a:ext cx="914400" cy="914400"/>
          </a:xfrm>
          <a:prstGeom prst="rect">
            <a:avLst/>
          </a:prstGeom>
        </p:spPr>
      </p:pic>
      <p:pic>
        <p:nvPicPr>
          <p:cNvPr id="46" name="Graphic 45" descr="Heartbeat with solid fill">
            <a:extLst>
              <a:ext uri="{FF2B5EF4-FFF2-40B4-BE49-F238E27FC236}">
                <a16:creationId xmlns:a16="http://schemas.microsoft.com/office/drawing/2014/main" id="{51FE469E-0DD3-F018-A924-7DBC726E207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271967" y="61607"/>
            <a:ext cx="914400" cy="914400"/>
          </a:xfrm>
          <a:prstGeom prst="rect">
            <a:avLst/>
          </a:prstGeom>
        </p:spPr>
      </p:pic>
      <p:pic>
        <p:nvPicPr>
          <p:cNvPr id="48" name="Graphic 47" descr="Heart organ with solid fill">
            <a:extLst>
              <a:ext uri="{FF2B5EF4-FFF2-40B4-BE49-F238E27FC236}">
                <a16:creationId xmlns:a16="http://schemas.microsoft.com/office/drawing/2014/main" id="{8A5C4008-A871-8B88-D5FD-58486FC1C35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475889" y="61607"/>
            <a:ext cx="914400" cy="914400"/>
          </a:xfrm>
          <a:prstGeom prst="rect">
            <a:avLst/>
          </a:prstGeom>
        </p:spPr>
      </p:pic>
      <p:pic>
        <p:nvPicPr>
          <p:cNvPr id="50" name="Graphic 49" descr="Heart with pulse with solid fill">
            <a:extLst>
              <a:ext uri="{FF2B5EF4-FFF2-40B4-BE49-F238E27FC236}">
                <a16:creationId xmlns:a16="http://schemas.microsoft.com/office/drawing/2014/main" id="{25745F58-8A88-A835-83B5-B8D08726263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138178" y="69542"/>
            <a:ext cx="914400" cy="914400"/>
          </a:xfrm>
          <a:prstGeom prst="rect">
            <a:avLst/>
          </a:prstGeom>
        </p:spPr>
      </p:pic>
      <p:pic>
        <p:nvPicPr>
          <p:cNvPr id="52" name="Graphic 51" descr="Lungs with solid fill">
            <a:extLst>
              <a:ext uri="{FF2B5EF4-FFF2-40B4-BE49-F238E27FC236}">
                <a16:creationId xmlns:a16="http://schemas.microsoft.com/office/drawing/2014/main" id="{F19AEA45-762F-6A14-D96B-D8F7392607F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988800" y="58960"/>
            <a:ext cx="914400" cy="914400"/>
          </a:xfrm>
          <a:prstGeom prst="rect">
            <a:avLst/>
          </a:prstGeom>
        </p:spPr>
      </p:pic>
      <p:pic>
        <p:nvPicPr>
          <p:cNvPr id="54" name="Graphic 53" descr="Needle with solid fill">
            <a:extLst>
              <a:ext uri="{FF2B5EF4-FFF2-40B4-BE49-F238E27FC236}">
                <a16:creationId xmlns:a16="http://schemas.microsoft.com/office/drawing/2014/main" id="{E441717C-4DAF-5232-3CFB-37E6EA83EB8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045628" y="115111"/>
            <a:ext cx="914400" cy="914400"/>
          </a:xfrm>
          <a:prstGeom prst="rect">
            <a:avLst/>
          </a:prstGeom>
        </p:spPr>
      </p:pic>
      <p:pic>
        <p:nvPicPr>
          <p:cNvPr id="56" name="Graphic 55" descr="Paw prints with solid fill">
            <a:extLst>
              <a:ext uri="{FF2B5EF4-FFF2-40B4-BE49-F238E27FC236}">
                <a16:creationId xmlns:a16="http://schemas.microsoft.com/office/drawing/2014/main" id="{A20DB87C-0199-1AA4-C56D-2187A6FE9C3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813052" y="973360"/>
            <a:ext cx="914400" cy="914400"/>
          </a:xfrm>
          <a:prstGeom prst="rect">
            <a:avLst/>
          </a:prstGeom>
        </p:spPr>
      </p:pic>
      <p:pic>
        <p:nvPicPr>
          <p:cNvPr id="58" name="Graphic 57" descr="Puzzle pieces with solid fill">
            <a:extLst>
              <a:ext uri="{FF2B5EF4-FFF2-40B4-BE49-F238E27FC236}">
                <a16:creationId xmlns:a16="http://schemas.microsoft.com/office/drawing/2014/main" id="{A471D7A2-3544-ABB7-52F9-4FF6E3C654C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462745" y="973360"/>
            <a:ext cx="914400" cy="914400"/>
          </a:xfrm>
          <a:prstGeom prst="rect">
            <a:avLst/>
          </a:prstGeom>
        </p:spPr>
      </p:pic>
      <p:pic>
        <p:nvPicPr>
          <p:cNvPr id="60" name="Graphic 59" descr="Stopwatch with solid fill">
            <a:extLst>
              <a:ext uri="{FF2B5EF4-FFF2-40B4-BE49-F238E27FC236}">
                <a16:creationId xmlns:a16="http://schemas.microsoft.com/office/drawing/2014/main" id="{D4591FB5-FD65-A1AA-31F3-994762FD4AA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294150" y="973360"/>
            <a:ext cx="914400" cy="914400"/>
          </a:xfrm>
          <a:prstGeom prst="rect">
            <a:avLst/>
          </a:prstGeom>
        </p:spPr>
      </p:pic>
      <p:pic>
        <p:nvPicPr>
          <p:cNvPr id="62" name="Graphic 61" descr="Single gear with solid fill">
            <a:extLst>
              <a:ext uri="{FF2B5EF4-FFF2-40B4-BE49-F238E27FC236}">
                <a16:creationId xmlns:a16="http://schemas.microsoft.com/office/drawing/2014/main" id="{C18105E4-170D-9295-073E-EAE3B5448DB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-21394" y="61607"/>
            <a:ext cx="914400" cy="914400"/>
          </a:xfrm>
          <a:prstGeom prst="rect">
            <a:avLst/>
          </a:prstGeom>
        </p:spPr>
      </p:pic>
      <p:pic>
        <p:nvPicPr>
          <p:cNvPr id="78" name="Graphic 77" descr="Chat with solid fill">
            <a:extLst>
              <a:ext uri="{FF2B5EF4-FFF2-40B4-BE49-F238E27FC236}">
                <a16:creationId xmlns:a16="http://schemas.microsoft.com/office/drawing/2014/main" id="{ADD8B9BC-C947-A863-1BD4-AB39E41E98D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225825" y="979297"/>
            <a:ext cx="914400" cy="914400"/>
          </a:xfrm>
          <a:prstGeom prst="rect">
            <a:avLst/>
          </a:prstGeom>
        </p:spPr>
      </p:pic>
      <p:pic>
        <p:nvPicPr>
          <p:cNvPr id="80" name="Graphic 79" descr="Email with solid fill">
            <a:extLst>
              <a:ext uri="{FF2B5EF4-FFF2-40B4-BE49-F238E27FC236}">
                <a16:creationId xmlns:a16="http://schemas.microsoft.com/office/drawing/2014/main" id="{A7151893-D911-5C9C-92F6-55544D856D61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874941" y="973360"/>
            <a:ext cx="914400" cy="914400"/>
          </a:xfrm>
          <a:prstGeom prst="rect">
            <a:avLst/>
          </a:prstGeom>
        </p:spPr>
      </p:pic>
      <p:pic>
        <p:nvPicPr>
          <p:cNvPr id="82" name="Graphic 81" descr="Envelope with solid fill">
            <a:extLst>
              <a:ext uri="{FF2B5EF4-FFF2-40B4-BE49-F238E27FC236}">
                <a16:creationId xmlns:a16="http://schemas.microsoft.com/office/drawing/2014/main" id="{9B8E9674-4D24-652D-5584-0EEDFB80E35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03037" y="983942"/>
            <a:ext cx="914400" cy="914400"/>
          </a:xfrm>
          <a:prstGeom prst="rect">
            <a:avLst/>
          </a:prstGeom>
        </p:spPr>
      </p:pic>
      <p:pic>
        <p:nvPicPr>
          <p:cNvPr id="84" name="Graphic 83" descr="Speaker phone with solid fill">
            <a:extLst>
              <a:ext uri="{FF2B5EF4-FFF2-40B4-BE49-F238E27FC236}">
                <a16:creationId xmlns:a16="http://schemas.microsoft.com/office/drawing/2014/main" id="{21CC5D2F-55DB-8824-06B8-5E041C2AC39F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041238" y="1025788"/>
            <a:ext cx="914400" cy="914400"/>
          </a:xfrm>
          <a:prstGeom prst="rect">
            <a:avLst/>
          </a:prstGeom>
        </p:spPr>
      </p:pic>
      <p:pic>
        <p:nvPicPr>
          <p:cNvPr id="86" name="Graphic 85" descr="Brain with solid fill">
            <a:extLst>
              <a:ext uri="{FF2B5EF4-FFF2-40B4-BE49-F238E27FC236}">
                <a16:creationId xmlns:a16="http://schemas.microsoft.com/office/drawing/2014/main" id="{B842F35F-B58C-5240-4D74-2115DB1B7E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54195" y="1898342"/>
            <a:ext cx="914400" cy="914400"/>
          </a:xfrm>
          <a:prstGeom prst="rect">
            <a:avLst/>
          </a:prstGeom>
        </p:spPr>
      </p:pic>
      <p:pic>
        <p:nvPicPr>
          <p:cNvPr id="88" name="Graphic 87" descr="Briefcase with solid fill">
            <a:extLst>
              <a:ext uri="{FF2B5EF4-FFF2-40B4-BE49-F238E27FC236}">
                <a16:creationId xmlns:a16="http://schemas.microsoft.com/office/drawing/2014/main" id="{1DA1A67F-6AF9-87BE-A13D-C2D93907041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626967" y="1885462"/>
            <a:ext cx="914400" cy="914400"/>
          </a:xfrm>
          <a:prstGeom prst="rect">
            <a:avLst/>
          </a:prstGeom>
        </p:spPr>
      </p:pic>
      <p:pic>
        <p:nvPicPr>
          <p:cNvPr id="90" name="Graphic 89" descr="Camera with solid fill">
            <a:extLst>
              <a:ext uri="{FF2B5EF4-FFF2-40B4-BE49-F238E27FC236}">
                <a16:creationId xmlns:a16="http://schemas.microsoft.com/office/drawing/2014/main" id="{E133C473-B07B-2F43-F3AB-82826536FC3E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605173" y="1892945"/>
            <a:ext cx="914400" cy="914400"/>
          </a:xfrm>
          <a:prstGeom prst="rect">
            <a:avLst/>
          </a:prstGeom>
        </p:spPr>
      </p:pic>
      <p:pic>
        <p:nvPicPr>
          <p:cNvPr id="92" name="Graphic 91" descr="Dollar with solid fill">
            <a:extLst>
              <a:ext uri="{FF2B5EF4-FFF2-40B4-BE49-F238E27FC236}">
                <a16:creationId xmlns:a16="http://schemas.microsoft.com/office/drawing/2014/main" id="{7AD74B8E-9532-6461-3E32-A67F430E7395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6256428" y="1904169"/>
            <a:ext cx="914400" cy="914400"/>
          </a:xfrm>
          <a:prstGeom prst="rect">
            <a:avLst/>
          </a:prstGeom>
        </p:spPr>
      </p:pic>
      <p:pic>
        <p:nvPicPr>
          <p:cNvPr id="94" name="Graphic 93" descr="Eye with solid fill">
            <a:extLst>
              <a:ext uri="{FF2B5EF4-FFF2-40B4-BE49-F238E27FC236}">
                <a16:creationId xmlns:a16="http://schemas.microsoft.com/office/drawing/2014/main" id="{928C196C-10A8-DCC7-67DF-18EF92CC9793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975759" y="1800658"/>
            <a:ext cx="914400" cy="914400"/>
          </a:xfrm>
          <a:prstGeom prst="rect">
            <a:avLst/>
          </a:prstGeom>
        </p:spPr>
      </p:pic>
      <p:pic>
        <p:nvPicPr>
          <p:cNvPr id="96" name="Graphic 95" descr="Fire with solid fill">
            <a:extLst>
              <a:ext uri="{FF2B5EF4-FFF2-40B4-BE49-F238E27FC236}">
                <a16:creationId xmlns:a16="http://schemas.microsoft.com/office/drawing/2014/main" id="{C3B836DF-AD7A-92E9-908D-86E19BC5A62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890159" y="1885462"/>
            <a:ext cx="914400" cy="914400"/>
          </a:xfrm>
          <a:prstGeom prst="rect">
            <a:avLst/>
          </a:prstGeom>
        </p:spPr>
      </p:pic>
      <p:pic>
        <p:nvPicPr>
          <p:cNvPr id="98" name="Graphic 97" descr="Graduation cap with solid fill">
            <a:extLst>
              <a:ext uri="{FF2B5EF4-FFF2-40B4-BE49-F238E27FC236}">
                <a16:creationId xmlns:a16="http://schemas.microsoft.com/office/drawing/2014/main" id="{4450FC5D-8666-FA59-0CB0-AAE4F10D6478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816793" y="1904169"/>
            <a:ext cx="914400" cy="914400"/>
          </a:xfrm>
          <a:prstGeom prst="rect">
            <a:avLst/>
          </a:prstGeom>
        </p:spPr>
      </p:pic>
      <p:pic>
        <p:nvPicPr>
          <p:cNvPr id="100" name="Graphic 99" descr="Group brainstorm with solid fill">
            <a:extLst>
              <a:ext uri="{FF2B5EF4-FFF2-40B4-BE49-F238E27FC236}">
                <a16:creationId xmlns:a16="http://schemas.microsoft.com/office/drawing/2014/main" id="{211530B0-ABDF-66FF-C6CC-3D86CFD0D3D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994561" y="1900906"/>
            <a:ext cx="914400" cy="914400"/>
          </a:xfrm>
          <a:prstGeom prst="rect">
            <a:avLst/>
          </a:prstGeom>
        </p:spPr>
      </p:pic>
      <p:pic>
        <p:nvPicPr>
          <p:cNvPr id="102" name="Graphic 101" descr="Handshake with solid fill">
            <a:extLst>
              <a:ext uri="{FF2B5EF4-FFF2-40B4-BE49-F238E27FC236}">
                <a16:creationId xmlns:a16="http://schemas.microsoft.com/office/drawing/2014/main" id="{DCEC26D8-6483-FDDE-7C12-1B5DAA243C4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8904718" y="1904169"/>
            <a:ext cx="914400" cy="914400"/>
          </a:xfrm>
          <a:prstGeom prst="rect">
            <a:avLst/>
          </a:prstGeom>
        </p:spPr>
      </p:pic>
      <p:pic>
        <p:nvPicPr>
          <p:cNvPr id="104" name="Graphic 103" descr="Lightbulb with solid fill">
            <a:extLst>
              <a:ext uri="{FF2B5EF4-FFF2-40B4-BE49-F238E27FC236}">
                <a16:creationId xmlns:a16="http://schemas.microsoft.com/office/drawing/2014/main" id="{B7B8D34B-990E-0334-4A13-1D4755AA36C0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3548345" y="2871191"/>
            <a:ext cx="914400" cy="914400"/>
          </a:xfrm>
          <a:prstGeom prst="rect">
            <a:avLst/>
          </a:prstGeom>
        </p:spPr>
      </p:pic>
      <p:pic>
        <p:nvPicPr>
          <p:cNvPr id="106" name="Graphic 105" descr="Lightbulb and gear with solid fill">
            <a:extLst>
              <a:ext uri="{FF2B5EF4-FFF2-40B4-BE49-F238E27FC236}">
                <a16:creationId xmlns:a16="http://schemas.microsoft.com/office/drawing/2014/main" id="{D643D924-92D5-D8F8-32AB-1DE593524B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73090" y="2871191"/>
            <a:ext cx="914400" cy="914400"/>
          </a:xfrm>
          <a:prstGeom prst="rect">
            <a:avLst/>
          </a:prstGeom>
        </p:spPr>
      </p:pic>
      <p:pic>
        <p:nvPicPr>
          <p:cNvPr id="108" name="Graphic 107" descr="Marker with solid fill">
            <a:extLst>
              <a:ext uri="{FF2B5EF4-FFF2-40B4-BE49-F238E27FC236}">
                <a16:creationId xmlns:a16="http://schemas.microsoft.com/office/drawing/2014/main" id="{310230E1-BA1F-057A-9386-9CB45E2A9430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1807041" y="2872391"/>
            <a:ext cx="914400" cy="914400"/>
          </a:xfrm>
          <a:prstGeom prst="rect">
            <a:avLst/>
          </a:prstGeom>
        </p:spPr>
      </p:pic>
      <p:pic>
        <p:nvPicPr>
          <p:cNvPr id="110" name="Graphic 109" descr="Medical with solid fill">
            <a:extLst>
              <a:ext uri="{FF2B5EF4-FFF2-40B4-BE49-F238E27FC236}">
                <a16:creationId xmlns:a16="http://schemas.microsoft.com/office/drawing/2014/main" id="{DE24C49E-570C-1C45-CD5D-3FF095409B7A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-25470" y="2871191"/>
            <a:ext cx="914400" cy="914400"/>
          </a:xfrm>
          <a:prstGeom prst="rect">
            <a:avLst/>
          </a:prstGeom>
        </p:spPr>
      </p:pic>
      <p:pic>
        <p:nvPicPr>
          <p:cNvPr id="112" name="Graphic 111" descr="Pencil with solid fill">
            <a:extLst>
              <a:ext uri="{FF2B5EF4-FFF2-40B4-BE49-F238E27FC236}">
                <a16:creationId xmlns:a16="http://schemas.microsoft.com/office/drawing/2014/main" id="{6C71793B-84FF-4A27-34C4-5ECC241FEA80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414394" y="2872391"/>
            <a:ext cx="914400" cy="914400"/>
          </a:xfrm>
          <a:prstGeom prst="rect">
            <a:avLst/>
          </a:prstGeom>
        </p:spPr>
      </p:pic>
      <p:pic>
        <p:nvPicPr>
          <p:cNvPr id="114" name="Graphic 113" descr="Person with idea with solid fill">
            <a:extLst>
              <a:ext uri="{FF2B5EF4-FFF2-40B4-BE49-F238E27FC236}">
                <a16:creationId xmlns:a16="http://schemas.microsoft.com/office/drawing/2014/main" id="{2F129526-141F-5CBC-6354-27A783B4F2FC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66610" y="2871191"/>
            <a:ext cx="914400" cy="914400"/>
          </a:xfrm>
          <a:prstGeom prst="rect">
            <a:avLst/>
          </a:prstGeom>
        </p:spPr>
      </p:pic>
      <p:pic>
        <p:nvPicPr>
          <p:cNvPr id="116" name="Graphic 115" descr="Research with solid fill">
            <a:extLst>
              <a:ext uri="{FF2B5EF4-FFF2-40B4-BE49-F238E27FC236}">
                <a16:creationId xmlns:a16="http://schemas.microsoft.com/office/drawing/2014/main" id="{AEA34297-C5C9-D564-F455-F40396A0DA82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7223569" y="3950803"/>
            <a:ext cx="914400" cy="914400"/>
          </a:xfrm>
          <a:prstGeom prst="rect">
            <a:avLst/>
          </a:prstGeom>
        </p:spPr>
      </p:pic>
      <p:pic>
        <p:nvPicPr>
          <p:cNvPr id="118" name="Graphic 117" descr="Ribbon with solid fill">
            <a:extLst>
              <a:ext uri="{FF2B5EF4-FFF2-40B4-BE49-F238E27FC236}">
                <a16:creationId xmlns:a16="http://schemas.microsoft.com/office/drawing/2014/main" id="{CD4577FB-CAC3-9B01-263F-3B394FE13DFA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8041238" y="3950803"/>
            <a:ext cx="914400" cy="914400"/>
          </a:xfrm>
          <a:prstGeom prst="rect">
            <a:avLst/>
          </a:prstGeom>
        </p:spPr>
      </p:pic>
      <p:pic>
        <p:nvPicPr>
          <p:cNvPr id="120" name="Graphic 119" descr="Single gear with solid fill">
            <a:extLst>
              <a:ext uri="{FF2B5EF4-FFF2-40B4-BE49-F238E27FC236}">
                <a16:creationId xmlns:a16="http://schemas.microsoft.com/office/drawing/2014/main" id="{7414865F-8758-B04F-BCF2-BA321942451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807214" y="3950803"/>
            <a:ext cx="914400" cy="914400"/>
          </a:xfrm>
          <a:prstGeom prst="rect">
            <a:avLst/>
          </a:prstGeom>
        </p:spPr>
      </p:pic>
      <p:pic>
        <p:nvPicPr>
          <p:cNvPr id="122" name="Graphic 121" descr="Social network with solid fill">
            <a:extLst>
              <a:ext uri="{FF2B5EF4-FFF2-40B4-BE49-F238E27FC236}">
                <a16:creationId xmlns:a16="http://schemas.microsoft.com/office/drawing/2014/main" id="{D3224BD4-2116-3089-FDAA-13D4E00283BA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954648" y="3905475"/>
            <a:ext cx="914400" cy="914400"/>
          </a:xfrm>
          <a:prstGeom prst="rect">
            <a:avLst/>
          </a:prstGeom>
        </p:spPr>
      </p:pic>
      <p:pic>
        <p:nvPicPr>
          <p:cNvPr id="124" name="Graphic 123" descr="Target Audience with solid fill">
            <a:extLst>
              <a:ext uri="{FF2B5EF4-FFF2-40B4-BE49-F238E27FC236}">
                <a16:creationId xmlns:a16="http://schemas.microsoft.com/office/drawing/2014/main" id="{20013783-CBC8-E309-85D2-3E5FDA15418B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0846359" y="3965513"/>
            <a:ext cx="914400" cy="914400"/>
          </a:xfrm>
          <a:prstGeom prst="rect">
            <a:avLst/>
          </a:prstGeom>
        </p:spPr>
      </p:pic>
      <p:pic>
        <p:nvPicPr>
          <p:cNvPr id="4" name="Graphic 3" descr="Arrow circle with solid fill">
            <a:extLst>
              <a:ext uri="{FF2B5EF4-FFF2-40B4-BE49-F238E27FC236}">
                <a16:creationId xmlns:a16="http://schemas.microsoft.com/office/drawing/2014/main" id="{843F6AF7-4DB9-DF64-9245-5E4F8F48EA78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6311425" y="2878667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3B0CB78B-A4A0-6F17-9C72-EB2C3E8C05CB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5451918" y="2872391"/>
            <a:ext cx="914400" cy="914400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4DAC5B4F-7E36-870D-9FAB-8F874CDCB31E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7797772" y="2871191"/>
            <a:ext cx="914400" cy="914400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D2386A1B-447C-9848-8B12-B28C787793E4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6970322" y="2871191"/>
            <a:ext cx="914400" cy="914400"/>
          </a:xfrm>
          <a:prstGeom prst="rect">
            <a:avLst/>
          </a:prstGeom>
        </p:spPr>
      </p:pic>
      <p:pic>
        <p:nvPicPr>
          <p:cNvPr id="29" name="Graphic 28" descr="Cloud with solid fill">
            <a:extLst>
              <a:ext uri="{FF2B5EF4-FFF2-40B4-BE49-F238E27FC236}">
                <a16:creationId xmlns:a16="http://schemas.microsoft.com/office/drawing/2014/main" id="{B129D9D3-DD83-12E0-BADA-D27D462D7E66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9828548" y="2878667"/>
            <a:ext cx="914400" cy="914400"/>
          </a:xfrm>
          <a:prstGeom prst="rect">
            <a:avLst/>
          </a:prstGeom>
        </p:spPr>
      </p:pic>
      <p:pic>
        <p:nvPicPr>
          <p:cNvPr id="33" name="Graphic 32" descr="Diamond with solid fill">
            <a:extLst>
              <a:ext uri="{FF2B5EF4-FFF2-40B4-BE49-F238E27FC236}">
                <a16:creationId xmlns:a16="http://schemas.microsoft.com/office/drawing/2014/main" id="{5D49D7E1-B065-BC7A-50DA-FEA40205E4EB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804559" y="2884666"/>
            <a:ext cx="914400" cy="914400"/>
          </a:xfrm>
          <a:prstGeom prst="rect">
            <a:avLst/>
          </a:prstGeom>
        </p:spPr>
      </p:pic>
      <p:pic>
        <p:nvPicPr>
          <p:cNvPr id="37" name="Graphic 36" descr="DNA with solid fill">
            <a:extLst>
              <a:ext uri="{FF2B5EF4-FFF2-40B4-BE49-F238E27FC236}">
                <a16:creationId xmlns:a16="http://schemas.microsoft.com/office/drawing/2014/main" id="{DEE9B094-21E9-87AE-3D0C-B12680C49F47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14040" y="3865659"/>
            <a:ext cx="914400" cy="914400"/>
          </a:xfrm>
          <a:prstGeom prst="rect">
            <a:avLst/>
          </a:prstGeom>
        </p:spPr>
      </p:pic>
      <p:pic>
        <p:nvPicPr>
          <p:cNvPr id="41" name="Graphic 40" descr="Help with solid fill">
            <a:extLst>
              <a:ext uri="{FF2B5EF4-FFF2-40B4-BE49-F238E27FC236}">
                <a16:creationId xmlns:a16="http://schemas.microsoft.com/office/drawing/2014/main" id="{8D0AD9C1-9D71-CE22-2B8C-C7FC557C6CE7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10910268" y="2878667"/>
            <a:ext cx="914400" cy="914400"/>
          </a:xfrm>
          <a:prstGeom prst="rect">
            <a:avLst/>
          </a:prstGeom>
        </p:spPr>
      </p:pic>
      <p:pic>
        <p:nvPicPr>
          <p:cNvPr id="45" name="Graphic 44" descr="Home with solid fill">
            <a:extLst>
              <a:ext uri="{FF2B5EF4-FFF2-40B4-BE49-F238E27FC236}">
                <a16:creationId xmlns:a16="http://schemas.microsoft.com/office/drawing/2014/main" id="{C9E85B40-5F77-2CB0-2291-FF550F736230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863467" y="3865659"/>
            <a:ext cx="914400" cy="914400"/>
          </a:xfrm>
          <a:prstGeom prst="rect">
            <a:avLst/>
          </a:prstGeom>
        </p:spPr>
      </p:pic>
      <p:pic>
        <p:nvPicPr>
          <p:cNvPr id="49" name="Graphic 48" descr="Microscope with solid fill">
            <a:extLst>
              <a:ext uri="{FF2B5EF4-FFF2-40B4-BE49-F238E27FC236}">
                <a16:creationId xmlns:a16="http://schemas.microsoft.com/office/drawing/2014/main" id="{D947B798-D7EB-76BC-7D78-89909C0E8C25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1748992" y="3865659"/>
            <a:ext cx="914400" cy="914400"/>
          </a:xfrm>
          <a:prstGeom prst="rect">
            <a:avLst/>
          </a:prstGeom>
        </p:spPr>
      </p:pic>
      <p:pic>
        <p:nvPicPr>
          <p:cNvPr id="53" name="Graphic 52" descr="Network with solid fill">
            <a:extLst>
              <a:ext uri="{FF2B5EF4-FFF2-40B4-BE49-F238E27FC236}">
                <a16:creationId xmlns:a16="http://schemas.microsoft.com/office/drawing/2014/main" id="{6B30C9A4-9CF8-6B3D-EABD-2E3E23FE44EA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2597685" y="3865659"/>
            <a:ext cx="914400" cy="914400"/>
          </a:xfrm>
          <a:prstGeom prst="rect">
            <a:avLst/>
          </a:prstGeom>
        </p:spPr>
      </p:pic>
      <p:pic>
        <p:nvPicPr>
          <p:cNvPr id="57" name="Graphic 56" descr="Puzzle pieces with solid fill">
            <a:extLst>
              <a:ext uri="{FF2B5EF4-FFF2-40B4-BE49-F238E27FC236}">
                <a16:creationId xmlns:a16="http://schemas.microsoft.com/office/drawing/2014/main" id="{CB7B1BE8-978D-6F00-0DEE-80D8472ADAD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550601" y="3865659"/>
            <a:ext cx="914400" cy="914400"/>
          </a:xfrm>
          <a:prstGeom prst="rect">
            <a:avLst/>
          </a:prstGeom>
        </p:spPr>
      </p:pic>
      <p:pic>
        <p:nvPicPr>
          <p:cNvPr id="61" name="Graphic 60" descr="Rocket with solid fill">
            <a:extLst>
              <a:ext uri="{FF2B5EF4-FFF2-40B4-BE49-F238E27FC236}">
                <a16:creationId xmlns:a16="http://schemas.microsoft.com/office/drawing/2014/main" id="{61957780-F3C9-0F92-4637-23002A4B3BA7}"/>
              </a:ext>
            </a:extLst>
          </p:cNvPr>
          <p:cNvPicPr>
            <a:picLocks noChangeAspect="1"/>
          </p:cNvPicPr>
          <p:nvPr/>
        </p:nvPicPr>
        <p:blipFill>
          <a:blip r:embed="rId116">
            <a:extLs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4462745" y="3865659"/>
            <a:ext cx="914400" cy="914400"/>
          </a:xfrm>
          <a:prstGeom prst="rect">
            <a:avLst/>
          </a:prstGeom>
        </p:spPr>
      </p:pic>
      <p:pic>
        <p:nvPicPr>
          <p:cNvPr id="65" name="Graphic 64" descr="Warning with solid fill">
            <a:extLst>
              <a:ext uri="{FF2B5EF4-FFF2-40B4-BE49-F238E27FC236}">
                <a16:creationId xmlns:a16="http://schemas.microsoft.com/office/drawing/2014/main" id="{ADF7716E-F3E5-0E14-7F8A-908649B05AE7}"/>
              </a:ext>
            </a:extLst>
          </p:cNvPr>
          <p:cNvPicPr>
            <a:picLocks noChangeAspect="1"/>
          </p:cNvPicPr>
          <p:nvPr/>
        </p:nvPicPr>
        <p:blipFill>
          <a:blip r:embed="rId118">
            <a:extLs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6311425" y="3871935"/>
            <a:ext cx="914400" cy="914400"/>
          </a:xfrm>
          <a:prstGeom prst="rect">
            <a:avLst/>
          </a:prstGeom>
        </p:spPr>
      </p:pic>
      <p:pic>
        <p:nvPicPr>
          <p:cNvPr id="69" name="Graphic 68" descr="Wheelchair access with solid fill">
            <a:extLst>
              <a:ext uri="{FF2B5EF4-FFF2-40B4-BE49-F238E27FC236}">
                <a16:creationId xmlns:a16="http://schemas.microsoft.com/office/drawing/2014/main" id="{7004CCC8-CFE6-E2B3-1F9C-FCE0F7F49D1C}"/>
              </a:ext>
            </a:extLst>
          </p:cNvPr>
          <p:cNvPicPr>
            <a:picLocks noChangeAspect="1"/>
          </p:cNvPicPr>
          <p:nvPr/>
        </p:nvPicPr>
        <p:blipFill>
          <a:blip r:embed="rId120">
            <a:extLs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5451918" y="38656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3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5EEA4-9FED-64DB-FCE7-7DBFAFB5A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A23FD76-C81A-042F-62F5-B856E9B9F29F}"/>
              </a:ext>
            </a:extLst>
          </p:cNvPr>
          <p:cNvSpPr/>
          <p:nvPr/>
        </p:nvSpPr>
        <p:spPr>
          <a:xfrm>
            <a:off x="5914430" y="1274090"/>
            <a:ext cx="2040610" cy="204061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4D00FC-8748-F118-9162-4AE97EE23F2B}"/>
              </a:ext>
            </a:extLst>
          </p:cNvPr>
          <p:cNvSpPr/>
          <p:nvPr/>
        </p:nvSpPr>
        <p:spPr>
          <a:xfrm>
            <a:off x="2942844" y="1095756"/>
            <a:ext cx="1559052" cy="15590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928EBC-70A9-F1FD-B5C7-CF65BD7B96C6}"/>
              </a:ext>
            </a:extLst>
          </p:cNvPr>
          <p:cNvSpPr/>
          <p:nvPr/>
        </p:nvSpPr>
        <p:spPr>
          <a:xfrm>
            <a:off x="3997398" y="705612"/>
            <a:ext cx="2203704" cy="22037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2E3F8-411F-3940-2238-7D2C19556C79}"/>
              </a:ext>
            </a:extLst>
          </p:cNvPr>
          <p:cNvSpPr/>
          <p:nvPr/>
        </p:nvSpPr>
        <p:spPr>
          <a:xfrm>
            <a:off x="4348511" y="4021810"/>
            <a:ext cx="2059370" cy="20593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A3FB34-54F8-46C7-7B7D-2B4AB4AF6189}"/>
              </a:ext>
            </a:extLst>
          </p:cNvPr>
          <p:cNvSpPr/>
          <p:nvPr/>
        </p:nvSpPr>
        <p:spPr>
          <a:xfrm>
            <a:off x="7201741" y="2798787"/>
            <a:ext cx="1341709" cy="1296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9FA3B3-8E04-1AB4-2DDE-75E5288A96C2}"/>
              </a:ext>
            </a:extLst>
          </p:cNvPr>
          <p:cNvSpPr/>
          <p:nvPr/>
        </p:nvSpPr>
        <p:spPr>
          <a:xfrm>
            <a:off x="6374699" y="5355310"/>
            <a:ext cx="935194" cy="90384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C88E10-3E0E-CA9A-18FF-0D3A134FD8DC}"/>
              </a:ext>
            </a:extLst>
          </p:cNvPr>
          <p:cNvSpPr/>
          <p:nvPr/>
        </p:nvSpPr>
        <p:spPr>
          <a:xfrm>
            <a:off x="7613636" y="1010425"/>
            <a:ext cx="1283970" cy="12839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77241C-11D7-ADC8-5DF6-1952711943B3}"/>
              </a:ext>
            </a:extLst>
          </p:cNvPr>
          <p:cNvSpPr/>
          <p:nvPr/>
        </p:nvSpPr>
        <p:spPr>
          <a:xfrm>
            <a:off x="6330696" y="3751589"/>
            <a:ext cx="1485900" cy="14859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4685A-FC17-00CF-8029-88706154C231}"/>
              </a:ext>
            </a:extLst>
          </p:cNvPr>
          <p:cNvSpPr/>
          <p:nvPr/>
        </p:nvSpPr>
        <p:spPr>
          <a:xfrm>
            <a:off x="3504438" y="4981064"/>
            <a:ext cx="1083564" cy="1083564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DD2D44A-FFA4-853B-1330-89263B182A26}"/>
              </a:ext>
            </a:extLst>
          </p:cNvPr>
          <p:cNvSpPr/>
          <p:nvPr/>
        </p:nvSpPr>
        <p:spPr>
          <a:xfrm flipV="1">
            <a:off x="8694620" y="3551682"/>
            <a:ext cx="894588" cy="89458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707BD-E0BD-1319-EF46-42BF8ECC0CF5}"/>
              </a:ext>
            </a:extLst>
          </p:cNvPr>
          <p:cNvSpPr/>
          <p:nvPr/>
        </p:nvSpPr>
        <p:spPr>
          <a:xfrm>
            <a:off x="2969226" y="2458356"/>
            <a:ext cx="1203251" cy="120325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57FE9-B6CD-9BE5-EE9F-406FAC147FD4}"/>
              </a:ext>
            </a:extLst>
          </p:cNvPr>
          <p:cNvSpPr/>
          <p:nvPr/>
        </p:nvSpPr>
        <p:spPr>
          <a:xfrm>
            <a:off x="8315438" y="5012160"/>
            <a:ext cx="1164336" cy="116433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3321B-5402-1F21-DFA2-D41191EF18DE}"/>
              </a:ext>
            </a:extLst>
          </p:cNvPr>
          <p:cNvSpPr/>
          <p:nvPr/>
        </p:nvSpPr>
        <p:spPr>
          <a:xfrm>
            <a:off x="2488410" y="4042182"/>
            <a:ext cx="1178280" cy="1178280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40FB02-630E-669A-F565-7C01B14E7B38}"/>
              </a:ext>
            </a:extLst>
          </p:cNvPr>
          <p:cNvSpPr/>
          <p:nvPr/>
        </p:nvSpPr>
        <p:spPr>
          <a:xfrm>
            <a:off x="7679490" y="4235893"/>
            <a:ext cx="1207008" cy="1207008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D7024F5-5688-8AD0-E5EB-C090B582EFA6}"/>
              </a:ext>
            </a:extLst>
          </p:cNvPr>
          <p:cNvSpPr/>
          <p:nvPr/>
        </p:nvSpPr>
        <p:spPr>
          <a:xfrm>
            <a:off x="3450884" y="3020884"/>
            <a:ext cx="1594104" cy="159410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9D2B963-CD05-9A4A-D0A3-0D52A7A96FE5}"/>
              </a:ext>
            </a:extLst>
          </p:cNvPr>
          <p:cNvSpPr/>
          <p:nvPr/>
        </p:nvSpPr>
        <p:spPr>
          <a:xfrm>
            <a:off x="4736592" y="2212848"/>
            <a:ext cx="2203704" cy="2203704"/>
          </a:xfrm>
          <a:prstGeom prst="ellipse">
            <a:avLst/>
          </a:prstGeom>
          <a:solidFill>
            <a:schemeClr val="tx2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</a:p>
          <a:p>
            <a:pPr algn="ctr"/>
            <a:r>
              <a:rPr lang="en-US" sz="4400" dirty="0"/>
              <a:t>TITLE</a:t>
            </a:r>
          </a:p>
          <a:p>
            <a:pPr algn="ctr"/>
            <a:r>
              <a:rPr lang="en-US" dirty="0"/>
              <a:t>HERE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A2D28E-B0B3-B062-5792-6C9FE818CB55}"/>
              </a:ext>
            </a:extLst>
          </p:cNvPr>
          <p:cNvSpPr/>
          <p:nvPr/>
        </p:nvSpPr>
        <p:spPr>
          <a:xfrm>
            <a:off x="8054834" y="2052907"/>
            <a:ext cx="1685544" cy="1685544"/>
          </a:xfrm>
          <a:prstGeom prst="ellipse">
            <a:avLst/>
          </a:prstGeom>
          <a:solidFill>
            <a:srgbClr val="31E9F7"/>
          </a:solidFill>
          <a:ln>
            <a:noFill/>
          </a:ln>
          <a:effectLst>
            <a:outerShdw blurRad="254000" dist="38100" dir="78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5DF1D-AA04-984B-0C69-BFC307819B11}"/>
              </a:ext>
            </a:extLst>
          </p:cNvPr>
          <p:cNvSpPr txBox="1"/>
          <p:nvPr/>
        </p:nvSpPr>
        <p:spPr>
          <a:xfrm>
            <a:off x="3420792" y="3696725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/>
          </a:p>
          <a:p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5202C-F4E8-CDF4-B83D-24DBA28AD1DC}"/>
              </a:ext>
            </a:extLst>
          </p:cNvPr>
          <p:cNvSpPr txBox="1"/>
          <p:nvPr/>
        </p:nvSpPr>
        <p:spPr>
          <a:xfrm>
            <a:off x="4624752" y="5150723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9E38F-8771-774C-4676-22D482250AF6}"/>
              </a:ext>
            </a:extLst>
          </p:cNvPr>
          <p:cNvSpPr txBox="1"/>
          <p:nvPr/>
        </p:nvSpPr>
        <p:spPr>
          <a:xfrm>
            <a:off x="8160432" y="2858525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3FDD7-216F-5DB5-6306-3B516BC67738}"/>
              </a:ext>
            </a:extLst>
          </p:cNvPr>
          <p:cNvSpPr txBox="1"/>
          <p:nvPr/>
        </p:nvSpPr>
        <p:spPr>
          <a:xfrm>
            <a:off x="4319952" y="1557763"/>
            <a:ext cx="15053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32" name="Graphic 31" descr="Lightbulb and gear with solid fill">
            <a:extLst>
              <a:ext uri="{FF2B5EF4-FFF2-40B4-BE49-F238E27FC236}">
                <a16:creationId xmlns:a16="http://schemas.microsoft.com/office/drawing/2014/main" id="{20C85295-A519-3635-06F9-13EE02529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902" y="4217669"/>
            <a:ext cx="501476" cy="501476"/>
          </a:xfrm>
          <a:prstGeom prst="rect">
            <a:avLst/>
          </a:prstGeom>
        </p:spPr>
      </p:pic>
      <p:pic>
        <p:nvPicPr>
          <p:cNvPr id="33" name="Graphic 32" descr="Clock with solid fill">
            <a:extLst>
              <a:ext uri="{FF2B5EF4-FFF2-40B4-BE49-F238E27FC236}">
                <a16:creationId xmlns:a16="http://schemas.microsoft.com/office/drawing/2014/main" id="{27FE06A5-7962-0E28-80FC-9ABB014BF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1065" y="4642216"/>
            <a:ext cx="488745" cy="488745"/>
          </a:xfrm>
          <a:prstGeom prst="rect">
            <a:avLst/>
          </a:prstGeom>
        </p:spPr>
      </p:pic>
      <p:pic>
        <p:nvPicPr>
          <p:cNvPr id="34" name="Graphic 33" descr="Fingerprint with solid fill">
            <a:extLst>
              <a:ext uri="{FF2B5EF4-FFF2-40B4-BE49-F238E27FC236}">
                <a16:creationId xmlns:a16="http://schemas.microsoft.com/office/drawing/2014/main" id="{7599DB5A-DC38-25FD-DF4B-35B6B78127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5656" y="4561341"/>
            <a:ext cx="569620" cy="569620"/>
          </a:xfrm>
          <a:prstGeom prst="rect">
            <a:avLst/>
          </a:prstGeom>
        </p:spPr>
      </p:pic>
      <p:pic>
        <p:nvPicPr>
          <p:cNvPr id="35" name="Graphic 34" descr="Fire with solid fill">
            <a:extLst>
              <a:ext uri="{FF2B5EF4-FFF2-40B4-BE49-F238E27FC236}">
                <a16:creationId xmlns:a16="http://schemas.microsoft.com/office/drawing/2014/main" id="{BACD7606-2824-B48D-57BC-27206583E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2406" y="909782"/>
            <a:ext cx="630421" cy="630421"/>
          </a:xfrm>
          <a:prstGeom prst="rect">
            <a:avLst/>
          </a:prstGeom>
        </p:spPr>
      </p:pic>
      <p:pic>
        <p:nvPicPr>
          <p:cNvPr id="36" name="Graphic 35" descr="Handshake with solid fill">
            <a:extLst>
              <a:ext uri="{FF2B5EF4-FFF2-40B4-BE49-F238E27FC236}">
                <a16:creationId xmlns:a16="http://schemas.microsoft.com/office/drawing/2014/main" id="{B1D218A8-C8B6-7B7C-3228-C6C056A1D4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20940" y="2294395"/>
            <a:ext cx="723870" cy="723870"/>
          </a:xfrm>
          <a:prstGeom prst="rect">
            <a:avLst/>
          </a:prstGeom>
        </p:spPr>
      </p:pic>
      <p:pic>
        <p:nvPicPr>
          <p:cNvPr id="37" name="Graphic 36" descr="Cloud with solid fill">
            <a:extLst>
              <a:ext uri="{FF2B5EF4-FFF2-40B4-BE49-F238E27FC236}">
                <a16:creationId xmlns:a16="http://schemas.microsoft.com/office/drawing/2014/main" id="{DD111016-6B80-DD88-E647-C2DAF0DCCAE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1328" y="3163109"/>
            <a:ext cx="615144" cy="615144"/>
          </a:xfrm>
          <a:prstGeom prst="rect">
            <a:avLst/>
          </a:prstGeom>
        </p:spPr>
      </p:pic>
      <p:pic>
        <p:nvPicPr>
          <p:cNvPr id="38" name="Graphic 37" descr="Diamond with solid fill">
            <a:extLst>
              <a:ext uri="{FF2B5EF4-FFF2-40B4-BE49-F238E27FC236}">
                <a16:creationId xmlns:a16="http://schemas.microsoft.com/office/drawing/2014/main" id="{8B2FF818-AA9E-3AC5-9BEE-4C2621B87D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55235" y="5362515"/>
            <a:ext cx="511337" cy="511337"/>
          </a:xfrm>
          <a:prstGeom prst="rect">
            <a:avLst/>
          </a:prstGeom>
        </p:spPr>
      </p:pic>
      <p:pic>
        <p:nvPicPr>
          <p:cNvPr id="40" name="Graphic 39" descr="Camera with solid fill">
            <a:extLst>
              <a:ext uri="{FF2B5EF4-FFF2-40B4-BE49-F238E27FC236}">
                <a16:creationId xmlns:a16="http://schemas.microsoft.com/office/drawing/2014/main" id="{34DB0F6F-F376-704F-3A37-3A9E4511D0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50819" y="3284525"/>
            <a:ext cx="440094" cy="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42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92E2023-7DD2-5FE0-1E1A-6EEDB8070AF0}"/>
              </a:ext>
            </a:extLst>
          </p:cNvPr>
          <p:cNvSpPr/>
          <p:nvPr/>
        </p:nvSpPr>
        <p:spPr>
          <a:xfrm>
            <a:off x="3267178" y="926315"/>
            <a:ext cx="2447822" cy="2447823"/>
          </a:xfrm>
          <a:custGeom>
            <a:avLst/>
            <a:gdLst>
              <a:gd name="connsiteX0" fmla="*/ 2447822 w 2447822"/>
              <a:gd name="connsiteY0" fmla="*/ 0 h 2447823"/>
              <a:gd name="connsiteX1" fmla="*/ 2447822 w 2447822"/>
              <a:gd name="connsiteY1" fmla="*/ 998364 h 2447823"/>
              <a:gd name="connsiteX2" fmla="*/ 1000225 w 2447822"/>
              <a:gd name="connsiteY2" fmla="*/ 2447823 h 2447823"/>
              <a:gd name="connsiteX3" fmla="*/ 0 w 2447822"/>
              <a:gd name="connsiteY3" fmla="*/ 2447823 h 2447823"/>
              <a:gd name="connsiteX4" fmla="*/ 10165 w 2447822"/>
              <a:gd name="connsiteY4" fmla="*/ 2246518 h 2447823"/>
              <a:gd name="connsiteX5" fmla="*/ 2246518 w 2447822"/>
              <a:gd name="connsiteY5" fmla="*/ 10165 h 2447823"/>
              <a:gd name="connsiteX6" fmla="*/ 2447822 w 2447822"/>
              <a:gd name="connsiteY6" fmla="*/ 0 h 244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22" h="2447823">
                <a:moveTo>
                  <a:pt x="2447822" y="0"/>
                </a:moveTo>
                <a:lnTo>
                  <a:pt x="2447822" y="998364"/>
                </a:lnTo>
                <a:lnTo>
                  <a:pt x="1000225" y="2447823"/>
                </a:lnTo>
                <a:lnTo>
                  <a:pt x="0" y="2447823"/>
                </a:lnTo>
                <a:lnTo>
                  <a:pt x="10165" y="2246518"/>
                </a:lnTo>
                <a:cubicBezTo>
                  <a:pt x="129916" y="1067353"/>
                  <a:pt x="1067353" y="129916"/>
                  <a:pt x="2246518" y="10165"/>
                </a:cubicBezTo>
                <a:lnTo>
                  <a:pt x="2447822" y="0"/>
                </a:lnTo>
                <a:close/>
              </a:path>
            </a:pathLst>
          </a:custGeom>
          <a:solidFill>
            <a:srgbClr val="09E6F7"/>
          </a:solidFill>
          <a:ln>
            <a:noFill/>
          </a:ln>
          <a:effectLst>
            <a:outerShdw blurRad="304800" sx="99000" sy="99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9779403-73D4-E34E-E75B-672E09FFFA70}"/>
              </a:ext>
            </a:extLst>
          </p:cNvPr>
          <p:cNvSpPr/>
          <p:nvPr/>
        </p:nvSpPr>
        <p:spPr>
          <a:xfrm>
            <a:off x="5824728" y="926315"/>
            <a:ext cx="2447822" cy="2447823"/>
          </a:xfrm>
          <a:custGeom>
            <a:avLst/>
            <a:gdLst>
              <a:gd name="connsiteX0" fmla="*/ 0 w 2447822"/>
              <a:gd name="connsiteY0" fmla="*/ 0 h 2447823"/>
              <a:gd name="connsiteX1" fmla="*/ 201304 w 2447822"/>
              <a:gd name="connsiteY1" fmla="*/ 10165 h 2447823"/>
              <a:gd name="connsiteX2" fmla="*/ 2437657 w 2447822"/>
              <a:gd name="connsiteY2" fmla="*/ 2246518 h 2447823"/>
              <a:gd name="connsiteX3" fmla="*/ 2447822 w 2447822"/>
              <a:gd name="connsiteY3" fmla="*/ 2447823 h 2447823"/>
              <a:gd name="connsiteX4" fmla="*/ 1449459 w 2447822"/>
              <a:gd name="connsiteY4" fmla="*/ 2447823 h 2447823"/>
              <a:gd name="connsiteX5" fmla="*/ 0 w 2447822"/>
              <a:gd name="connsiteY5" fmla="*/ 1000225 h 2447823"/>
              <a:gd name="connsiteX6" fmla="*/ 0 w 2447822"/>
              <a:gd name="connsiteY6" fmla="*/ 0 h 2447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22" h="2447823">
                <a:moveTo>
                  <a:pt x="0" y="0"/>
                </a:moveTo>
                <a:lnTo>
                  <a:pt x="201304" y="10165"/>
                </a:lnTo>
                <a:cubicBezTo>
                  <a:pt x="1380470" y="129916"/>
                  <a:pt x="2317906" y="1067353"/>
                  <a:pt x="2437657" y="2246518"/>
                </a:cubicBezTo>
                <a:lnTo>
                  <a:pt x="2447822" y="2447823"/>
                </a:lnTo>
                <a:lnTo>
                  <a:pt x="1449459" y="2447823"/>
                </a:lnTo>
                <a:lnTo>
                  <a:pt x="0" y="1000225"/>
                </a:lnTo>
                <a:lnTo>
                  <a:pt x="0" y="0"/>
                </a:lnTo>
                <a:close/>
              </a:path>
            </a:pathLst>
          </a:custGeom>
          <a:solidFill>
            <a:srgbClr val="196FE1"/>
          </a:solidFill>
          <a:ln>
            <a:noFill/>
          </a:ln>
          <a:effectLst>
            <a:outerShdw blurRad="304800" sx="99000" sy="99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5723658-BE2A-325A-BA68-26D01365AFAA}"/>
              </a:ext>
            </a:extLst>
          </p:cNvPr>
          <p:cNvSpPr/>
          <p:nvPr/>
        </p:nvSpPr>
        <p:spPr>
          <a:xfrm>
            <a:off x="3267178" y="3483866"/>
            <a:ext cx="2447822" cy="2447821"/>
          </a:xfrm>
          <a:custGeom>
            <a:avLst/>
            <a:gdLst>
              <a:gd name="connsiteX0" fmla="*/ 0 w 2447822"/>
              <a:gd name="connsiteY0" fmla="*/ 0 h 2447821"/>
              <a:gd name="connsiteX1" fmla="*/ 998366 w 2447822"/>
              <a:gd name="connsiteY1" fmla="*/ 0 h 2447821"/>
              <a:gd name="connsiteX2" fmla="*/ 2447822 w 2447822"/>
              <a:gd name="connsiteY2" fmla="*/ 1447595 h 2447821"/>
              <a:gd name="connsiteX3" fmla="*/ 2447822 w 2447822"/>
              <a:gd name="connsiteY3" fmla="*/ 2447821 h 2447821"/>
              <a:gd name="connsiteX4" fmla="*/ 2246518 w 2447822"/>
              <a:gd name="connsiteY4" fmla="*/ 2437656 h 2447821"/>
              <a:gd name="connsiteX5" fmla="*/ 10165 w 2447822"/>
              <a:gd name="connsiteY5" fmla="*/ 201303 h 2447821"/>
              <a:gd name="connsiteX6" fmla="*/ 0 w 2447822"/>
              <a:gd name="connsiteY6" fmla="*/ 0 h 244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22" h="2447821">
                <a:moveTo>
                  <a:pt x="0" y="0"/>
                </a:moveTo>
                <a:lnTo>
                  <a:pt x="998366" y="0"/>
                </a:lnTo>
                <a:lnTo>
                  <a:pt x="2447822" y="1447595"/>
                </a:lnTo>
                <a:lnTo>
                  <a:pt x="2447822" y="2447821"/>
                </a:lnTo>
                <a:lnTo>
                  <a:pt x="2246518" y="2437656"/>
                </a:lnTo>
                <a:cubicBezTo>
                  <a:pt x="1067353" y="2317905"/>
                  <a:pt x="129916" y="1380469"/>
                  <a:pt x="10165" y="201303"/>
                </a:cubicBez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  <a:effectLst>
            <a:outerShdw blurRad="304800" sx="99000" sy="99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346DD-A7F9-6E58-6F17-9BBCEBA92150}"/>
              </a:ext>
            </a:extLst>
          </p:cNvPr>
          <p:cNvSpPr/>
          <p:nvPr/>
        </p:nvSpPr>
        <p:spPr>
          <a:xfrm>
            <a:off x="5824728" y="3483866"/>
            <a:ext cx="2447822" cy="2447821"/>
          </a:xfrm>
          <a:custGeom>
            <a:avLst/>
            <a:gdLst>
              <a:gd name="connsiteX0" fmla="*/ 1447596 w 2447822"/>
              <a:gd name="connsiteY0" fmla="*/ 0 h 2447821"/>
              <a:gd name="connsiteX1" fmla="*/ 2447822 w 2447822"/>
              <a:gd name="connsiteY1" fmla="*/ 0 h 2447821"/>
              <a:gd name="connsiteX2" fmla="*/ 2437657 w 2447822"/>
              <a:gd name="connsiteY2" fmla="*/ 201303 h 2447821"/>
              <a:gd name="connsiteX3" fmla="*/ 201304 w 2447822"/>
              <a:gd name="connsiteY3" fmla="*/ 2437656 h 2447821"/>
              <a:gd name="connsiteX4" fmla="*/ 0 w 2447822"/>
              <a:gd name="connsiteY4" fmla="*/ 2447821 h 2447821"/>
              <a:gd name="connsiteX5" fmla="*/ 0 w 2447822"/>
              <a:gd name="connsiteY5" fmla="*/ 1449458 h 2447821"/>
              <a:gd name="connsiteX6" fmla="*/ 1447596 w 2447822"/>
              <a:gd name="connsiteY6" fmla="*/ 0 h 244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47822" h="2447821">
                <a:moveTo>
                  <a:pt x="1447596" y="0"/>
                </a:moveTo>
                <a:lnTo>
                  <a:pt x="2447822" y="0"/>
                </a:lnTo>
                <a:lnTo>
                  <a:pt x="2437657" y="201303"/>
                </a:lnTo>
                <a:cubicBezTo>
                  <a:pt x="2317906" y="1380469"/>
                  <a:pt x="1380470" y="2317905"/>
                  <a:pt x="201304" y="2437656"/>
                </a:cubicBezTo>
                <a:lnTo>
                  <a:pt x="0" y="2447821"/>
                </a:lnTo>
                <a:lnTo>
                  <a:pt x="0" y="1449458"/>
                </a:lnTo>
                <a:lnTo>
                  <a:pt x="1447596" y="0"/>
                </a:lnTo>
                <a:close/>
              </a:path>
            </a:pathLst>
          </a:custGeom>
          <a:solidFill>
            <a:srgbClr val="135877"/>
          </a:solidFill>
          <a:ln>
            <a:noFill/>
          </a:ln>
          <a:effectLst>
            <a:outerShdw blurRad="304800" sx="99000" sy="99000" algn="c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0F1E1C-68E0-3C33-20D3-5E3966D95E4B}"/>
              </a:ext>
            </a:extLst>
          </p:cNvPr>
          <p:cNvSpPr txBox="1"/>
          <p:nvPr/>
        </p:nvSpPr>
        <p:spPr>
          <a:xfrm>
            <a:off x="4487935" y="3195144"/>
            <a:ext cx="24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MODERN</a:t>
            </a:r>
          </a:p>
          <a:p>
            <a:pPr algn="ctr"/>
            <a:r>
              <a:rPr lang="en-US" dirty="0"/>
              <a:t>INFOGRAPHIC</a:t>
            </a:r>
          </a:p>
        </p:txBody>
      </p:sp>
      <p:pic>
        <p:nvPicPr>
          <p:cNvPr id="3" name="Graphic 2" descr="Fire with solid fill">
            <a:extLst>
              <a:ext uri="{FF2B5EF4-FFF2-40B4-BE49-F238E27FC236}">
                <a16:creationId xmlns:a16="http://schemas.microsoft.com/office/drawing/2014/main" id="{64F18B73-B915-98AD-E7F9-58CAFB494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2004" y="1695472"/>
            <a:ext cx="914400" cy="914400"/>
          </a:xfrm>
          <a:prstGeom prst="rect">
            <a:avLst/>
          </a:prstGeom>
        </p:spPr>
      </p:pic>
      <p:pic>
        <p:nvPicPr>
          <p:cNvPr id="4" name="Graphic 3" descr="Group brainstorm with solid fill">
            <a:extLst>
              <a:ext uri="{FF2B5EF4-FFF2-40B4-BE49-F238E27FC236}">
                <a16:creationId xmlns:a16="http://schemas.microsoft.com/office/drawing/2014/main" id="{2623E7E7-FDAC-029A-E02A-2DB064AC2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5809" y="4246178"/>
            <a:ext cx="914400" cy="914400"/>
          </a:xfrm>
          <a:prstGeom prst="rect">
            <a:avLst/>
          </a:prstGeom>
        </p:spPr>
      </p:pic>
      <p:pic>
        <p:nvPicPr>
          <p:cNvPr id="5" name="Graphic 4" descr="Lightbulb and gear with solid fill">
            <a:extLst>
              <a:ext uri="{FF2B5EF4-FFF2-40B4-BE49-F238E27FC236}">
                <a16:creationId xmlns:a16="http://schemas.microsoft.com/office/drawing/2014/main" id="{F88CF303-E989-6BA0-0948-91888263AE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2875" y="4193621"/>
            <a:ext cx="914400" cy="914400"/>
          </a:xfrm>
          <a:prstGeom prst="rect">
            <a:avLst/>
          </a:prstGeom>
        </p:spPr>
      </p:pic>
      <p:pic>
        <p:nvPicPr>
          <p:cNvPr id="6" name="Graphic 5" descr="Group brainstorm with solid fill">
            <a:extLst>
              <a:ext uri="{FF2B5EF4-FFF2-40B4-BE49-F238E27FC236}">
                <a16:creationId xmlns:a16="http://schemas.microsoft.com/office/drawing/2014/main" id="{0139E8DA-F68E-E6F1-C4E3-9BF2FF81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8117" y="1589224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F1C84-1468-E95D-C7D9-59F27C805741}"/>
              </a:ext>
            </a:extLst>
          </p:cNvPr>
          <p:cNvSpPr txBox="1"/>
          <p:nvPr/>
        </p:nvSpPr>
        <p:spPr>
          <a:xfrm>
            <a:off x="1026225" y="1252107"/>
            <a:ext cx="2192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673D7-3EAD-7182-329C-1B4812750955}"/>
              </a:ext>
            </a:extLst>
          </p:cNvPr>
          <p:cNvSpPr txBox="1"/>
          <p:nvPr/>
        </p:nvSpPr>
        <p:spPr>
          <a:xfrm>
            <a:off x="234904" y="1244971"/>
            <a:ext cx="693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CA20EC-BE12-7004-9400-B6594932F893}"/>
              </a:ext>
            </a:extLst>
          </p:cNvPr>
          <p:cNvSpPr txBox="1"/>
          <p:nvPr/>
        </p:nvSpPr>
        <p:spPr>
          <a:xfrm>
            <a:off x="1026538" y="4650821"/>
            <a:ext cx="21928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93A76-80D5-5985-A66B-4D69A3667E85}"/>
              </a:ext>
            </a:extLst>
          </p:cNvPr>
          <p:cNvSpPr txBox="1"/>
          <p:nvPr/>
        </p:nvSpPr>
        <p:spPr>
          <a:xfrm>
            <a:off x="235217" y="4643685"/>
            <a:ext cx="693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23EDA-B8B1-5ED1-F2B6-87F8FB58931A}"/>
              </a:ext>
            </a:extLst>
          </p:cNvPr>
          <p:cNvSpPr txBox="1"/>
          <p:nvPr/>
        </p:nvSpPr>
        <p:spPr>
          <a:xfrm>
            <a:off x="8767290" y="1252107"/>
            <a:ext cx="247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93857F-5AB3-8DA2-FF3D-EF1E57D4D771}"/>
              </a:ext>
            </a:extLst>
          </p:cNvPr>
          <p:cNvSpPr txBox="1"/>
          <p:nvPr/>
        </p:nvSpPr>
        <p:spPr>
          <a:xfrm>
            <a:off x="11246185" y="1311646"/>
            <a:ext cx="78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53324-FFB8-0B50-E596-327968A72396}"/>
              </a:ext>
            </a:extLst>
          </p:cNvPr>
          <p:cNvSpPr txBox="1"/>
          <p:nvPr/>
        </p:nvSpPr>
        <p:spPr>
          <a:xfrm>
            <a:off x="8767290" y="4498950"/>
            <a:ext cx="247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CB491-58C6-B91C-CDCD-309DB56D7670}"/>
              </a:ext>
            </a:extLst>
          </p:cNvPr>
          <p:cNvSpPr txBox="1"/>
          <p:nvPr/>
        </p:nvSpPr>
        <p:spPr>
          <a:xfrm>
            <a:off x="11246185" y="4558489"/>
            <a:ext cx="7835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352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1" grpId="0" animBg="1"/>
      <p:bldP spid="19" grpId="0" animBg="1"/>
      <p:bldP spid="45" grpId="0"/>
      <p:bldP spid="7" grpId="0"/>
      <p:bldP spid="8" grpId="0"/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C344AE-C968-7196-0F2B-93EE9D3138FD}"/>
              </a:ext>
            </a:extLst>
          </p:cNvPr>
          <p:cNvGrpSpPr/>
          <p:nvPr/>
        </p:nvGrpSpPr>
        <p:grpSpPr>
          <a:xfrm>
            <a:off x="3400097" y="1880967"/>
            <a:ext cx="5391807" cy="4762950"/>
            <a:chOff x="3699641" y="1050663"/>
            <a:chExt cx="5391807" cy="4762950"/>
          </a:xfrm>
        </p:grpSpPr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C2BFD69F-3B59-9829-8E23-45A87B2C28EE}"/>
                </a:ext>
              </a:extLst>
            </p:cNvPr>
            <p:cNvSpPr/>
            <p:nvPr/>
          </p:nvSpPr>
          <p:spPr>
            <a:xfrm>
              <a:off x="5864359" y="3608467"/>
              <a:ext cx="836793" cy="387222"/>
            </a:xfrm>
            <a:custGeom>
              <a:avLst/>
              <a:gdLst>
                <a:gd name="connsiteX0" fmla="*/ 578840 w 836793"/>
                <a:gd name="connsiteY0" fmla="*/ 325 h 387222"/>
                <a:gd name="connsiteX1" fmla="*/ 752475 w 836793"/>
                <a:gd name="connsiteY1" fmla="*/ 26144 h 387222"/>
                <a:gd name="connsiteX2" fmla="*/ 797346 w 836793"/>
                <a:gd name="connsiteY2" fmla="*/ 40357 h 387222"/>
                <a:gd name="connsiteX3" fmla="*/ 830950 w 836793"/>
                <a:gd name="connsiteY3" fmla="*/ 61229 h 387222"/>
                <a:gd name="connsiteX4" fmla="*/ 836793 w 836793"/>
                <a:gd name="connsiteY4" fmla="*/ 65622 h 387222"/>
                <a:gd name="connsiteX5" fmla="*/ 819636 w 836793"/>
                <a:gd name="connsiteY5" fmla="*/ 56310 h 387222"/>
                <a:gd name="connsiteX6" fmla="*/ 575827 w 836793"/>
                <a:gd name="connsiteY6" fmla="*/ 7087 h 387222"/>
                <a:gd name="connsiteX7" fmla="*/ 56436 w 836793"/>
                <a:gd name="connsiteY7" fmla="*/ 283245 h 387222"/>
                <a:gd name="connsiteX8" fmla="*/ 0 w 836793"/>
                <a:gd name="connsiteY8" fmla="*/ 387222 h 387222"/>
                <a:gd name="connsiteX9" fmla="*/ 33254 w 836793"/>
                <a:gd name="connsiteY9" fmla="*/ 315319 h 387222"/>
                <a:gd name="connsiteX10" fmla="*/ 259519 w 836793"/>
                <a:gd name="connsiteY10" fmla="*/ 77233 h 387222"/>
                <a:gd name="connsiteX11" fmla="*/ 578840 w 836793"/>
                <a:gd name="connsiteY11" fmla="*/ 325 h 38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6793" h="387222">
                  <a:moveTo>
                    <a:pt x="578840" y="325"/>
                  </a:moveTo>
                  <a:cubicBezTo>
                    <a:pt x="635744" y="2067"/>
                    <a:pt x="693911" y="10813"/>
                    <a:pt x="752475" y="26144"/>
                  </a:cubicBezTo>
                  <a:lnTo>
                    <a:pt x="797346" y="40357"/>
                  </a:lnTo>
                  <a:lnTo>
                    <a:pt x="830950" y="61229"/>
                  </a:lnTo>
                  <a:lnTo>
                    <a:pt x="836793" y="65622"/>
                  </a:lnTo>
                  <a:lnTo>
                    <a:pt x="819636" y="56310"/>
                  </a:lnTo>
                  <a:cubicBezTo>
                    <a:pt x="744699" y="24614"/>
                    <a:pt x="662310" y="7087"/>
                    <a:pt x="575827" y="7087"/>
                  </a:cubicBezTo>
                  <a:cubicBezTo>
                    <a:pt x="359620" y="7087"/>
                    <a:pt x="168999" y="116631"/>
                    <a:pt x="56436" y="283245"/>
                  </a:cubicBezTo>
                  <a:lnTo>
                    <a:pt x="0" y="387222"/>
                  </a:lnTo>
                  <a:lnTo>
                    <a:pt x="33254" y="315319"/>
                  </a:lnTo>
                  <a:cubicBezTo>
                    <a:pt x="87140" y="215018"/>
                    <a:pt x="162755" y="133100"/>
                    <a:pt x="259519" y="77233"/>
                  </a:cubicBezTo>
                  <a:cubicBezTo>
                    <a:pt x="356283" y="21366"/>
                    <a:pt x="465034" y="-3160"/>
                    <a:pt x="578840" y="325"/>
                  </a:cubicBez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DBB53ECC-38CF-0421-683B-66C240B9D613}"/>
                </a:ext>
              </a:extLst>
            </p:cNvPr>
            <p:cNvSpPr/>
            <p:nvPr/>
          </p:nvSpPr>
          <p:spPr>
            <a:xfrm>
              <a:off x="6701151" y="3674089"/>
              <a:ext cx="365398" cy="1135658"/>
            </a:xfrm>
            <a:custGeom>
              <a:avLst/>
              <a:gdLst>
                <a:gd name="connsiteX0" fmla="*/ 0 w 365398"/>
                <a:gd name="connsiteY0" fmla="*/ 0 h 1135658"/>
                <a:gd name="connsiteX1" fmla="*/ 89240 w 365398"/>
                <a:gd name="connsiteY1" fmla="*/ 48438 h 1135658"/>
                <a:gd name="connsiteX2" fmla="*/ 365398 w 365398"/>
                <a:gd name="connsiteY2" fmla="*/ 567829 h 1135658"/>
                <a:gd name="connsiteX3" fmla="*/ 89240 w 365398"/>
                <a:gd name="connsiteY3" fmla="*/ 1087220 h 1135658"/>
                <a:gd name="connsiteX4" fmla="*/ 0 w 365398"/>
                <a:gd name="connsiteY4" fmla="*/ 1135658 h 1135658"/>
                <a:gd name="connsiteX5" fmla="*/ 70584 w 365398"/>
                <a:gd name="connsiteY5" fmla="*/ 1082583 h 1135658"/>
                <a:gd name="connsiteX6" fmla="*/ 340986 w 365398"/>
                <a:gd name="connsiteY6" fmla="*/ 567829 h 1135658"/>
                <a:gd name="connsiteX7" fmla="*/ 70584 w 365398"/>
                <a:gd name="connsiteY7" fmla="*/ 53075 h 1135658"/>
                <a:gd name="connsiteX8" fmla="*/ 0 w 365398"/>
                <a:gd name="connsiteY8" fmla="*/ 0 h 113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398" h="1135658">
                  <a:moveTo>
                    <a:pt x="0" y="0"/>
                  </a:moveTo>
                  <a:lnTo>
                    <a:pt x="89240" y="48438"/>
                  </a:lnTo>
                  <a:cubicBezTo>
                    <a:pt x="255854" y="161001"/>
                    <a:pt x="365398" y="351622"/>
                    <a:pt x="365398" y="567829"/>
                  </a:cubicBezTo>
                  <a:cubicBezTo>
                    <a:pt x="365398" y="784036"/>
                    <a:pt x="255854" y="974658"/>
                    <a:pt x="89240" y="1087220"/>
                  </a:cubicBezTo>
                  <a:lnTo>
                    <a:pt x="0" y="1135658"/>
                  </a:lnTo>
                  <a:lnTo>
                    <a:pt x="70584" y="1082583"/>
                  </a:lnTo>
                  <a:cubicBezTo>
                    <a:pt x="239510" y="942698"/>
                    <a:pt x="340986" y="763362"/>
                    <a:pt x="340986" y="567829"/>
                  </a:cubicBezTo>
                  <a:cubicBezTo>
                    <a:pt x="340986" y="372296"/>
                    <a:pt x="239510" y="192960"/>
                    <a:pt x="70584" y="53075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09558A6-0406-9E4F-86A1-6EFA562B3B7C}"/>
                </a:ext>
              </a:extLst>
            </p:cNvPr>
            <p:cNvSpPr/>
            <p:nvPr/>
          </p:nvSpPr>
          <p:spPr>
            <a:xfrm>
              <a:off x="5862648" y="3995689"/>
              <a:ext cx="1710" cy="3698"/>
            </a:xfrm>
            <a:custGeom>
              <a:avLst/>
              <a:gdLst>
                <a:gd name="connsiteX0" fmla="*/ 1710 w 1710"/>
                <a:gd name="connsiteY0" fmla="*/ 0 h 3698"/>
                <a:gd name="connsiteX1" fmla="*/ 0 w 1710"/>
                <a:gd name="connsiteY1" fmla="*/ 3698 h 3698"/>
                <a:gd name="connsiteX2" fmla="*/ 396 w 1710"/>
                <a:gd name="connsiteY2" fmla="*/ 2420 h 3698"/>
                <a:gd name="connsiteX3" fmla="*/ 1710 w 1710"/>
                <a:gd name="connsiteY3" fmla="*/ 0 h 3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0" h="3698">
                  <a:moveTo>
                    <a:pt x="1710" y="0"/>
                  </a:moveTo>
                  <a:lnTo>
                    <a:pt x="0" y="3698"/>
                  </a:lnTo>
                  <a:lnTo>
                    <a:pt x="396" y="2420"/>
                  </a:lnTo>
                  <a:lnTo>
                    <a:pt x="1710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40D1A1F0-ACDB-CF4F-ABFC-CD496028697D}"/>
                </a:ext>
              </a:extLst>
            </p:cNvPr>
            <p:cNvSpPr/>
            <p:nvPr/>
          </p:nvSpPr>
          <p:spPr>
            <a:xfrm>
              <a:off x="5827598" y="3999388"/>
              <a:ext cx="35051" cy="112917"/>
            </a:xfrm>
            <a:custGeom>
              <a:avLst/>
              <a:gdLst>
                <a:gd name="connsiteX0" fmla="*/ 35051 w 35051"/>
                <a:gd name="connsiteY0" fmla="*/ 0 h 112917"/>
                <a:gd name="connsiteX1" fmla="*/ 0 w 35051"/>
                <a:gd name="connsiteY1" fmla="*/ 112917 h 112917"/>
                <a:gd name="connsiteX2" fmla="*/ 5559 w 35051"/>
                <a:gd name="connsiteY2" fmla="*/ 87680 h 112917"/>
                <a:gd name="connsiteX3" fmla="*/ 33685 w 35051"/>
                <a:gd name="connsiteY3" fmla="*/ 2952 h 112917"/>
                <a:gd name="connsiteX4" fmla="*/ 35051 w 35051"/>
                <a:gd name="connsiteY4" fmla="*/ 0 h 1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1" h="112917">
                  <a:moveTo>
                    <a:pt x="35051" y="0"/>
                  </a:moveTo>
                  <a:lnTo>
                    <a:pt x="0" y="112917"/>
                  </a:lnTo>
                  <a:lnTo>
                    <a:pt x="5559" y="87680"/>
                  </a:lnTo>
                  <a:cubicBezTo>
                    <a:pt x="13561" y="58489"/>
                    <a:pt x="22940" y="30206"/>
                    <a:pt x="33685" y="2952"/>
                  </a:cubicBezTo>
                  <a:lnTo>
                    <a:pt x="35051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DCBDB11B-CEA3-5E4C-C949-DEDC203E7C09}"/>
                </a:ext>
              </a:extLst>
            </p:cNvPr>
            <p:cNvSpPr/>
            <p:nvPr/>
          </p:nvSpPr>
          <p:spPr>
            <a:xfrm>
              <a:off x="5826291" y="4112305"/>
              <a:ext cx="1307" cy="5929"/>
            </a:xfrm>
            <a:custGeom>
              <a:avLst/>
              <a:gdLst>
                <a:gd name="connsiteX0" fmla="*/ 1307 w 1307"/>
                <a:gd name="connsiteY0" fmla="*/ 0 h 5929"/>
                <a:gd name="connsiteX1" fmla="*/ 0 w 1307"/>
                <a:gd name="connsiteY1" fmla="*/ 5929 h 5929"/>
                <a:gd name="connsiteX2" fmla="*/ 257 w 1307"/>
                <a:gd name="connsiteY2" fmla="*/ 3380 h 5929"/>
                <a:gd name="connsiteX3" fmla="*/ 1307 w 1307"/>
                <a:gd name="connsiteY3" fmla="*/ 0 h 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7" h="5929">
                  <a:moveTo>
                    <a:pt x="1307" y="0"/>
                  </a:moveTo>
                  <a:lnTo>
                    <a:pt x="0" y="5929"/>
                  </a:lnTo>
                  <a:lnTo>
                    <a:pt x="257" y="3380"/>
                  </a:lnTo>
                  <a:lnTo>
                    <a:pt x="1307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F8BC3C78-FD24-F948-8137-B736A0A56E72}"/>
                </a:ext>
              </a:extLst>
            </p:cNvPr>
            <p:cNvSpPr/>
            <p:nvPr/>
          </p:nvSpPr>
          <p:spPr>
            <a:xfrm>
              <a:off x="5800861" y="4118233"/>
              <a:ext cx="900290" cy="765540"/>
            </a:xfrm>
            <a:custGeom>
              <a:avLst/>
              <a:gdLst>
                <a:gd name="connsiteX0" fmla="*/ 25429 w 900290"/>
                <a:gd name="connsiteY0" fmla="*/ 0 h 765540"/>
                <a:gd name="connsiteX1" fmla="*/ 12960 w 900290"/>
                <a:gd name="connsiteY1" fmla="*/ 123685 h 765540"/>
                <a:gd name="connsiteX2" fmla="*/ 639324 w 900290"/>
                <a:gd name="connsiteY2" fmla="*/ 750049 h 765540"/>
                <a:gd name="connsiteX3" fmla="*/ 883133 w 900290"/>
                <a:gd name="connsiteY3" fmla="*/ 700826 h 765540"/>
                <a:gd name="connsiteX4" fmla="*/ 900290 w 900290"/>
                <a:gd name="connsiteY4" fmla="*/ 691514 h 765540"/>
                <a:gd name="connsiteX5" fmla="*/ 894447 w 900290"/>
                <a:gd name="connsiteY5" fmla="*/ 695907 h 765540"/>
                <a:gd name="connsiteX6" fmla="*/ 844166 w 900290"/>
                <a:gd name="connsiteY6" fmla="*/ 727138 h 765540"/>
                <a:gd name="connsiteX7" fmla="*/ 805462 w 900290"/>
                <a:gd name="connsiteY7" fmla="*/ 739397 h 765540"/>
                <a:gd name="connsiteX8" fmla="*/ 312506 w 900290"/>
                <a:gd name="connsiteY8" fmla="*/ 688308 h 765540"/>
                <a:gd name="connsiteX9" fmla="*/ 1917 w 900290"/>
                <a:gd name="connsiteY9" fmla="*/ 196756 h 765540"/>
                <a:gd name="connsiteX10" fmla="*/ 0 w 900290"/>
                <a:gd name="connsiteY10" fmla="*/ 181009 h 765540"/>
                <a:gd name="connsiteX11" fmla="*/ 872 w 900290"/>
                <a:gd name="connsiteY11" fmla="*/ 153940 h 765540"/>
                <a:gd name="connsiteX12" fmla="*/ 12427 w 900290"/>
                <a:gd name="connsiteY12" fmla="*/ 59019 h 765540"/>
                <a:gd name="connsiteX13" fmla="*/ 25429 w 900290"/>
                <a:gd name="connsiteY13" fmla="*/ 0 h 76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00290" h="765540">
                  <a:moveTo>
                    <a:pt x="25429" y="0"/>
                  </a:moveTo>
                  <a:lnTo>
                    <a:pt x="12960" y="123685"/>
                  </a:lnTo>
                  <a:cubicBezTo>
                    <a:pt x="12960" y="469616"/>
                    <a:pt x="293393" y="750049"/>
                    <a:pt x="639324" y="750049"/>
                  </a:cubicBezTo>
                  <a:cubicBezTo>
                    <a:pt x="725807" y="750049"/>
                    <a:pt x="808196" y="732522"/>
                    <a:pt x="883133" y="700826"/>
                  </a:cubicBezTo>
                  <a:lnTo>
                    <a:pt x="900290" y="691514"/>
                  </a:lnTo>
                  <a:lnTo>
                    <a:pt x="894447" y="695907"/>
                  </a:lnTo>
                  <a:lnTo>
                    <a:pt x="844166" y="727138"/>
                  </a:lnTo>
                  <a:lnTo>
                    <a:pt x="805462" y="739397"/>
                  </a:lnTo>
                  <a:cubicBezTo>
                    <a:pt x="629769" y="785393"/>
                    <a:pt x="457652" y="772108"/>
                    <a:pt x="312506" y="688308"/>
                  </a:cubicBezTo>
                  <a:cubicBezTo>
                    <a:pt x="143170" y="590542"/>
                    <a:pt x="38598" y="412993"/>
                    <a:pt x="1917" y="196756"/>
                  </a:cubicBezTo>
                  <a:lnTo>
                    <a:pt x="0" y="181009"/>
                  </a:lnTo>
                  <a:lnTo>
                    <a:pt x="872" y="153940"/>
                  </a:lnTo>
                  <a:cubicBezTo>
                    <a:pt x="3332" y="121590"/>
                    <a:pt x="7187" y="89910"/>
                    <a:pt x="12427" y="59019"/>
                  </a:cubicBezTo>
                  <a:lnTo>
                    <a:pt x="25429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AE10980C-217B-71B8-1C95-95380F1A425C}"/>
                </a:ext>
              </a:extLst>
            </p:cNvPr>
            <p:cNvSpPr/>
            <p:nvPr/>
          </p:nvSpPr>
          <p:spPr>
            <a:xfrm>
              <a:off x="7425266" y="2856574"/>
              <a:ext cx="152530" cy="268878"/>
            </a:xfrm>
            <a:custGeom>
              <a:avLst/>
              <a:gdLst>
                <a:gd name="connsiteX0" fmla="*/ 0 w 152530"/>
                <a:gd name="connsiteY0" fmla="*/ 0 h 268878"/>
                <a:gd name="connsiteX1" fmla="*/ 1461 w 152530"/>
                <a:gd name="connsiteY1" fmla="*/ 1343 h 268878"/>
                <a:gd name="connsiteX2" fmla="*/ 134844 w 152530"/>
                <a:gd name="connsiteY2" fmla="*/ 215602 h 268878"/>
                <a:gd name="connsiteX3" fmla="*/ 152530 w 152530"/>
                <a:gd name="connsiteY3" fmla="*/ 268878 h 268878"/>
                <a:gd name="connsiteX4" fmla="*/ 0 w 152530"/>
                <a:gd name="connsiteY4" fmla="*/ 0 h 268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530" h="268878">
                  <a:moveTo>
                    <a:pt x="0" y="0"/>
                  </a:moveTo>
                  <a:lnTo>
                    <a:pt x="1461" y="1343"/>
                  </a:lnTo>
                  <a:cubicBezTo>
                    <a:pt x="58064" y="61344"/>
                    <a:pt x="102607" y="133842"/>
                    <a:pt x="134844" y="215602"/>
                  </a:cubicBezTo>
                  <a:lnTo>
                    <a:pt x="152530" y="26887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4D416BAF-8C38-47FE-0192-B2340F146C87}"/>
                </a:ext>
              </a:extLst>
            </p:cNvPr>
            <p:cNvSpPr/>
            <p:nvPr/>
          </p:nvSpPr>
          <p:spPr>
            <a:xfrm>
              <a:off x="4729011" y="3910616"/>
              <a:ext cx="49382" cy="87050"/>
            </a:xfrm>
            <a:custGeom>
              <a:avLst/>
              <a:gdLst>
                <a:gd name="connsiteX0" fmla="*/ 49382 w 49382"/>
                <a:gd name="connsiteY0" fmla="*/ 0 h 87050"/>
                <a:gd name="connsiteX1" fmla="*/ 0 w 49382"/>
                <a:gd name="connsiteY1" fmla="*/ 87050 h 87050"/>
                <a:gd name="connsiteX2" fmla="*/ 37886 w 49382"/>
                <a:gd name="connsiteY2" fmla="*/ 16308 h 87050"/>
                <a:gd name="connsiteX3" fmla="*/ 49382 w 49382"/>
                <a:gd name="connsiteY3" fmla="*/ 0 h 8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82" h="87050">
                  <a:moveTo>
                    <a:pt x="49382" y="0"/>
                  </a:moveTo>
                  <a:lnTo>
                    <a:pt x="0" y="87050"/>
                  </a:lnTo>
                  <a:lnTo>
                    <a:pt x="37886" y="16308"/>
                  </a:lnTo>
                  <a:lnTo>
                    <a:pt x="49382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CF64E440-13D0-EC24-796F-6417D0B635D4}"/>
                </a:ext>
              </a:extLst>
            </p:cNvPr>
            <p:cNvSpPr/>
            <p:nvPr/>
          </p:nvSpPr>
          <p:spPr>
            <a:xfrm>
              <a:off x="6973359" y="5812222"/>
              <a:ext cx="58936" cy="1391"/>
            </a:xfrm>
            <a:custGeom>
              <a:avLst/>
              <a:gdLst>
                <a:gd name="connsiteX0" fmla="*/ 0 w 58936"/>
                <a:gd name="connsiteY0" fmla="*/ 0 h 1391"/>
                <a:gd name="connsiteX1" fmla="*/ 58936 w 58936"/>
                <a:gd name="connsiteY1" fmla="*/ 0 h 1391"/>
                <a:gd name="connsiteX2" fmla="*/ 15345 w 58936"/>
                <a:gd name="connsiteY2" fmla="*/ 1391 h 1391"/>
                <a:gd name="connsiteX3" fmla="*/ 0 w 58936"/>
                <a:gd name="connsiteY3" fmla="*/ 0 h 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36" h="1391">
                  <a:moveTo>
                    <a:pt x="0" y="0"/>
                  </a:moveTo>
                  <a:lnTo>
                    <a:pt x="58936" y="0"/>
                  </a:lnTo>
                  <a:lnTo>
                    <a:pt x="15345" y="139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  <a:effectLst>
              <a:outerShdw blurRad="139700" dist="76200" dir="5400000" algn="ctr" rotWithShape="0">
                <a:srgbClr val="000000">
                  <a:alpha val="9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A3823CB4-0648-EB57-7C7C-D39BB1B01747}"/>
                </a:ext>
              </a:extLst>
            </p:cNvPr>
            <p:cNvSpPr/>
            <p:nvPr/>
          </p:nvSpPr>
          <p:spPr>
            <a:xfrm>
              <a:off x="5777464" y="2678305"/>
              <a:ext cx="3313984" cy="3133917"/>
            </a:xfrm>
            <a:custGeom>
              <a:avLst/>
              <a:gdLst>
                <a:gd name="connsiteX0" fmla="*/ 1190220 w 3313984"/>
                <a:gd name="connsiteY0" fmla="*/ 325 h 3133917"/>
                <a:gd name="connsiteX1" fmla="*/ 1509541 w 3313984"/>
                <a:gd name="connsiteY1" fmla="*/ 77233 h 3133917"/>
                <a:gd name="connsiteX2" fmla="*/ 1578140 w 3313984"/>
                <a:gd name="connsiteY2" fmla="*/ 123898 h 3133917"/>
                <a:gd name="connsiteX3" fmla="*/ 1637292 w 3313984"/>
                <a:gd name="connsiteY3" fmla="*/ 178270 h 3133917"/>
                <a:gd name="connsiteX4" fmla="*/ 1789822 w 3313984"/>
                <a:gd name="connsiteY4" fmla="*/ 447148 h 3133917"/>
                <a:gd name="connsiteX5" fmla="*/ 1789824 w 3313984"/>
                <a:gd name="connsiteY5" fmla="*/ 447152 h 3133917"/>
                <a:gd name="connsiteX6" fmla="*/ 3313984 w 3313984"/>
                <a:gd name="connsiteY6" fmla="*/ 3133917 h 3133917"/>
                <a:gd name="connsiteX7" fmla="*/ 1244320 w 3313984"/>
                <a:gd name="connsiteY7" fmla="*/ 3133917 h 3133917"/>
                <a:gd name="connsiteX8" fmla="*/ 1285028 w 3313984"/>
                <a:gd name="connsiteY8" fmla="*/ 3132618 h 3133917"/>
                <a:gd name="connsiteX9" fmla="*/ 1520050 w 3313984"/>
                <a:gd name="connsiteY9" fmla="*/ 3058400 h 3133917"/>
                <a:gd name="connsiteX10" fmla="*/ 1628802 w 3313984"/>
                <a:gd name="connsiteY10" fmla="*/ 1628276 h 3133917"/>
                <a:gd name="connsiteX11" fmla="*/ 1582857 w 3313984"/>
                <a:gd name="connsiteY11" fmla="*/ 1560009 h 3133917"/>
                <a:gd name="connsiteX12" fmla="*/ 1582858 w 3313984"/>
                <a:gd name="connsiteY12" fmla="*/ 1560009 h 3133917"/>
                <a:gd name="connsiteX13" fmla="*/ 1495241 w 3313984"/>
                <a:gd name="connsiteY13" fmla="*/ 1429822 h 3133917"/>
                <a:gd name="connsiteX14" fmla="*/ 916895 w 3313984"/>
                <a:gd name="connsiteY14" fmla="*/ 984193 h 3133917"/>
                <a:gd name="connsiteX15" fmla="*/ 873730 w 3313984"/>
                <a:gd name="connsiteY15" fmla="*/ 970520 h 3133917"/>
                <a:gd name="connsiteX16" fmla="*/ 873728 w 3313984"/>
                <a:gd name="connsiteY16" fmla="*/ 970519 h 3133917"/>
                <a:gd name="connsiteX17" fmla="*/ 828858 w 3313984"/>
                <a:gd name="connsiteY17" fmla="*/ 956306 h 3133917"/>
                <a:gd name="connsiteX18" fmla="*/ 335902 w 3313984"/>
                <a:gd name="connsiteY18" fmla="*/ 1007395 h 3133917"/>
                <a:gd name="connsiteX19" fmla="*/ 109637 w 3313984"/>
                <a:gd name="connsiteY19" fmla="*/ 1245481 h 3133917"/>
                <a:gd name="connsiteX20" fmla="*/ 76383 w 3313984"/>
                <a:gd name="connsiteY20" fmla="*/ 1317384 h 3133917"/>
                <a:gd name="connsiteX21" fmla="*/ 75069 w 3313984"/>
                <a:gd name="connsiteY21" fmla="*/ 1319804 h 3133917"/>
                <a:gd name="connsiteX22" fmla="*/ 74673 w 3313984"/>
                <a:gd name="connsiteY22" fmla="*/ 1321082 h 3133917"/>
                <a:gd name="connsiteX23" fmla="*/ 73307 w 3313984"/>
                <a:gd name="connsiteY23" fmla="*/ 1324034 h 3133917"/>
                <a:gd name="connsiteX24" fmla="*/ 45181 w 3313984"/>
                <a:gd name="connsiteY24" fmla="*/ 1408762 h 3133917"/>
                <a:gd name="connsiteX25" fmla="*/ 39622 w 3313984"/>
                <a:gd name="connsiteY25" fmla="*/ 1433999 h 3133917"/>
                <a:gd name="connsiteX26" fmla="*/ 38572 w 3313984"/>
                <a:gd name="connsiteY26" fmla="*/ 1437379 h 3133917"/>
                <a:gd name="connsiteX27" fmla="*/ 38315 w 3313984"/>
                <a:gd name="connsiteY27" fmla="*/ 1439928 h 3133917"/>
                <a:gd name="connsiteX28" fmla="*/ 25313 w 3313984"/>
                <a:gd name="connsiteY28" fmla="*/ 1498947 h 3133917"/>
                <a:gd name="connsiteX29" fmla="*/ 13758 w 3313984"/>
                <a:gd name="connsiteY29" fmla="*/ 1593868 h 3133917"/>
                <a:gd name="connsiteX30" fmla="*/ 12886 w 3313984"/>
                <a:gd name="connsiteY30" fmla="*/ 1620937 h 3133917"/>
                <a:gd name="connsiteX31" fmla="*/ 3248 w 3313984"/>
                <a:gd name="connsiteY31" fmla="*/ 1541763 h 3133917"/>
                <a:gd name="connsiteX32" fmla="*/ 159722 w 3313984"/>
                <a:gd name="connsiteY32" fmla="*/ 805053 h 3133917"/>
                <a:gd name="connsiteX33" fmla="*/ 184594 w 3313984"/>
                <a:gd name="connsiteY33" fmla="*/ 758323 h 3133917"/>
                <a:gd name="connsiteX34" fmla="*/ 184596 w 3313984"/>
                <a:gd name="connsiteY34" fmla="*/ 758323 h 3133917"/>
                <a:gd name="connsiteX35" fmla="*/ 216641 w 3313984"/>
                <a:gd name="connsiteY35" fmla="*/ 698113 h 3133917"/>
                <a:gd name="connsiteX36" fmla="*/ 1190220 w 3313984"/>
                <a:gd name="connsiteY36" fmla="*/ 325 h 3133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313984" h="3133917">
                  <a:moveTo>
                    <a:pt x="1190220" y="325"/>
                  </a:moveTo>
                  <a:cubicBezTo>
                    <a:pt x="1304026" y="-3160"/>
                    <a:pt x="1412777" y="21366"/>
                    <a:pt x="1509541" y="77233"/>
                  </a:cubicBezTo>
                  <a:cubicBezTo>
                    <a:pt x="1533732" y="91200"/>
                    <a:pt x="1556602" y="106795"/>
                    <a:pt x="1578140" y="123898"/>
                  </a:cubicBezTo>
                  <a:lnTo>
                    <a:pt x="1637292" y="178270"/>
                  </a:lnTo>
                  <a:lnTo>
                    <a:pt x="1789822" y="447148"/>
                  </a:lnTo>
                  <a:lnTo>
                    <a:pt x="1789824" y="447152"/>
                  </a:lnTo>
                  <a:lnTo>
                    <a:pt x="3313984" y="3133917"/>
                  </a:lnTo>
                  <a:lnTo>
                    <a:pt x="1244320" y="3133917"/>
                  </a:lnTo>
                  <a:lnTo>
                    <a:pt x="1285028" y="3132618"/>
                  </a:lnTo>
                  <a:cubicBezTo>
                    <a:pt x="1368162" y="3124571"/>
                    <a:pt x="1447477" y="3100300"/>
                    <a:pt x="1520050" y="3058400"/>
                  </a:cubicBezTo>
                  <a:cubicBezTo>
                    <a:pt x="1907106" y="2834934"/>
                    <a:pt x="1955796" y="2194646"/>
                    <a:pt x="1628802" y="1628276"/>
                  </a:cubicBezTo>
                  <a:lnTo>
                    <a:pt x="1582857" y="1560009"/>
                  </a:lnTo>
                  <a:lnTo>
                    <a:pt x="1582858" y="1560009"/>
                  </a:lnTo>
                  <a:lnTo>
                    <a:pt x="1495241" y="1429822"/>
                  </a:lnTo>
                  <a:cubicBezTo>
                    <a:pt x="1327668" y="1215035"/>
                    <a:pt x="1122502" y="1060545"/>
                    <a:pt x="916895" y="984193"/>
                  </a:cubicBezTo>
                  <a:lnTo>
                    <a:pt x="873730" y="970520"/>
                  </a:lnTo>
                  <a:lnTo>
                    <a:pt x="873728" y="970519"/>
                  </a:lnTo>
                  <a:lnTo>
                    <a:pt x="828858" y="956306"/>
                  </a:lnTo>
                  <a:cubicBezTo>
                    <a:pt x="653165" y="910311"/>
                    <a:pt x="481048" y="923595"/>
                    <a:pt x="335902" y="1007395"/>
                  </a:cubicBezTo>
                  <a:cubicBezTo>
                    <a:pt x="239138" y="1063262"/>
                    <a:pt x="163523" y="1145180"/>
                    <a:pt x="109637" y="1245481"/>
                  </a:cubicBezTo>
                  <a:lnTo>
                    <a:pt x="76383" y="1317384"/>
                  </a:lnTo>
                  <a:lnTo>
                    <a:pt x="75069" y="1319804"/>
                  </a:lnTo>
                  <a:lnTo>
                    <a:pt x="74673" y="1321082"/>
                  </a:lnTo>
                  <a:lnTo>
                    <a:pt x="73307" y="1324034"/>
                  </a:lnTo>
                  <a:cubicBezTo>
                    <a:pt x="62562" y="1351288"/>
                    <a:pt x="53183" y="1379571"/>
                    <a:pt x="45181" y="1408762"/>
                  </a:cubicBezTo>
                  <a:lnTo>
                    <a:pt x="39622" y="1433999"/>
                  </a:lnTo>
                  <a:lnTo>
                    <a:pt x="38572" y="1437379"/>
                  </a:lnTo>
                  <a:lnTo>
                    <a:pt x="38315" y="1439928"/>
                  </a:lnTo>
                  <a:lnTo>
                    <a:pt x="25313" y="1498947"/>
                  </a:lnTo>
                  <a:cubicBezTo>
                    <a:pt x="20073" y="1529838"/>
                    <a:pt x="16218" y="1561518"/>
                    <a:pt x="13758" y="1593868"/>
                  </a:cubicBezTo>
                  <a:lnTo>
                    <a:pt x="12886" y="1620937"/>
                  </a:lnTo>
                  <a:lnTo>
                    <a:pt x="3248" y="1541763"/>
                  </a:lnTo>
                  <a:cubicBezTo>
                    <a:pt x="-13972" y="1315311"/>
                    <a:pt x="37144" y="1056043"/>
                    <a:pt x="159722" y="805053"/>
                  </a:cubicBezTo>
                  <a:lnTo>
                    <a:pt x="184594" y="758323"/>
                  </a:lnTo>
                  <a:lnTo>
                    <a:pt x="184596" y="758323"/>
                  </a:lnTo>
                  <a:lnTo>
                    <a:pt x="216641" y="698113"/>
                  </a:lnTo>
                  <a:cubicBezTo>
                    <a:pt x="461887" y="273336"/>
                    <a:pt x="848802" y="10780"/>
                    <a:pt x="1190220" y="32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48A25A68-F6DB-12E7-9BB2-C3BFACF4A539}"/>
                </a:ext>
              </a:extLst>
            </p:cNvPr>
            <p:cNvSpPr/>
            <p:nvPr/>
          </p:nvSpPr>
          <p:spPr>
            <a:xfrm>
              <a:off x="4673842" y="1050663"/>
              <a:ext cx="2751425" cy="4000498"/>
            </a:xfrm>
            <a:custGeom>
              <a:avLst/>
              <a:gdLst>
                <a:gd name="connsiteX0" fmla="*/ 1726959 w 2751425"/>
                <a:gd name="connsiteY0" fmla="*/ 0 h 4000498"/>
                <a:gd name="connsiteX1" fmla="*/ 2751425 w 2751425"/>
                <a:gd name="connsiteY1" fmla="*/ 1805911 h 4000498"/>
                <a:gd name="connsiteX2" fmla="*/ 2692273 w 2751425"/>
                <a:gd name="connsiteY2" fmla="*/ 1751539 h 4000498"/>
                <a:gd name="connsiteX3" fmla="*/ 2623674 w 2751425"/>
                <a:gd name="connsiteY3" fmla="*/ 1704874 h 4000498"/>
                <a:gd name="connsiteX4" fmla="*/ 1330774 w 2751425"/>
                <a:gd name="connsiteY4" fmla="*/ 2325754 h 4000498"/>
                <a:gd name="connsiteX5" fmla="*/ 1298728 w 2751425"/>
                <a:gd name="connsiteY5" fmla="*/ 2385965 h 4000498"/>
                <a:gd name="connsiteX6" fmla="*/ 1298728 w 2751425"/>
                <a:gd name="connsiteY6" fmla="*/ 2385965 h 4000498"/>
                <a:gd name="connsiteX7" fmla="*/ 1273856 w 2751425"/>
                <a:gd name="connsiteY7" fmla="*/ 2432694 h 4000498"/>
                <a:gd name="connsiteX8" fmla="*/ 1117382 w 2751425"/>
                <a:gd name="connsiteY8" fmla="*/ 3169404 h 4000498"/>
                <a:gd name="connsiteX9" fmla="*/ 1127020 w 2751425"/>
                <a:gd name="connsiteY9" fmla="*/ 3248578 h 4000498"/>
                <a:gd name="connsiteX10" fmla="*/ 1128937 w 2751425"/>
                <a:gd name="connsiteY10" fmla="*/ 3264325 h 4000498"/>
                <a:gd name="connsiteX11" fmla="*/ 1439526 w 2751425"/>
                <a:gd name="connsiteY11" fmla="*/ 3755877 h 4000498"/>
                <a:gd name="connsiteX12" fmla="*/ 1932482 w 2751425"/>
                <a:gd name="connsiteY12" fmla="*/ 3806966 h 4000498"/>
                <a:gd name="connsiteX13" fmla="*/ 1971186 w 2751425"/>
                <a:gd name="connsiteY13" fmla="*/ 3794707 h 4000498"/>
                <a:gd name="connsiteX14" fmla="*/ 1937376 w 2751425"/>
                <a:gd name="connsiteY14" fmla="*/ 3815706 h 4000498"/>
                <a:gd name="connsiteX15" fmla="*/ 1305220 w 2751425"/>
                <a:gd name="connsiteY15" fmla="*/ 3996320 h 4000498"/>
                <a:gd name="connsiteX16" fmla="*/ 1304655 w 2751425"/>
                <a:gd name="connsiteY16" fmla="*/ 3996340 h 4000498"/>
                <a:gd name="connsiteX17" fmla="*/ 1184148 w 2751425"/>
                <a:gd name="connsiteY17" fmla="*/ 4000498 h 4000498"/>
                <a:gd name="connsiteX18" fmla="*/ 0 w 2751425"/>
                <a:gd name="connsiteY18" fmla="*/ 3191254 h 4000498"/>
                <a:gd name="connsiteX19" fmla="*/ 53237 w 2751425"/>
                <a:gd name="connsiteY19" fmla="*/ 2950610 h 4000498"/>
                <a:gd name="connsiteX20" fmla="*/ 55170 w 2751425"/>
                <a:gd name="connsiteY20" fmla="*/ 2947002 h 4000498"/>
                <a:gd name="connsiteX21" fmla="*/ 104552 w 2751425"/>
                <a:gd name="connsiteY21" fmla="*/ 2859952 h 4000498"/>
                <a:gd name="connsiteX22" fmla="*/ 104555 w 2751425"/>
                <a:gd name="connsiteY22" fmla="*/ 2859948 h 4000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51425" h="4000498">
                  <a:moveTo>
                    <a:pt x="1726959" y="0"/>
                  </a:moveTo>
                  <a:lnTo>
                    <a:pt x="2751425" y="1805911"/>
                  </a:lnTo>
                  <a:lnTo>
                    <a:pt x="2692273" y="1751539"/>
                  </a:lnTo>
                  <a:cubicBezTo>
                    <a:pt x="2670735" y="1734436"/>
                    <a:pt x="2647865" y="1718841"/>
                    <a:pt x="2623674" y="1704874"/>
                  </a:cubicBezTo>
                  <a:cubicBezTo>
                    <a:pt x="2236619" y="1481407"/>
                    <a:pt x="1657768" y="1759385"/>
                    <a:pt x="1330774" y="2325754"/>
                  </a:cubicBezTo>
                  <a:lnTo>
                    <a:pt x="1298728" y="2385965"/>
                  </a:lnTo>
                  <a:lnTo>
                    <a:pt x="1298728" y="2385965"/>
                  </a:lnTo>
                  <a:lnTo>
                    <a:pt x="1273856" y="2432694"/>
                  </a:lnTo>
                  <a:cubicBezTo>
                    <a:pt x="1151278" y="2683684"/>
                    <a:pt x="1100162" y="2942952"/>
                    <a:pt x="1117382" y="3169404"/>
                  </a:cubicBezTo>
                  <a:lnTo>
                    <a:pt x="1127020" y="3248578"/>
                  </a:lnTo>
                  <a:lnTo>
                    <a:pt x="1128937" y="3264325"/>
                  </a:lnTo>
                  <a:cubicBezTo>
                    <a:pt x="1165618" y="3480562"/>
                    <a:pt x="1270190" y="3658111"/>
                    <a:pt x="1439526" y="3755877"/>
                  </a:cubicBezTo>
                  <a:cubicBezTo>
                    <a:pt x="1584672" y="3839677"/>
                    <a:pt x="1756789" y="3852962"/>
                    <a:pt x="1932482" y="3806966"/>
                  </a:cubicBezTo>
                  <a:lnTo>
                    <a:pt x="1971186" y="3794707"/>
                  </a:lnTo>
                  <a:lnTo>
                    <a:pt x="1937376" y="3815706"/>
                  </a:lnTo>
                  <a:cubicBezTo>
                    <a:pt x="1761927" y="3914658"/>
                    <a:pt x="1544066" y="3979744"/>
                    <a:pt x="1305220" y="3996320"/>
                  </a:cubicBezTo>
                  <a:lnTo>
                    <a:pt x="1304655" y="3996340"/>
                  </a:lnTo>
                  <a:lnTo>
                    <a:pt x="1184148" y="4000498"/>
                  </a:lnTo>
                  <a:cubicBezTo>
                    <a:pt x="530161" y="4000498"/>
                    <a:pt x="0" y="3638187"/>
                    <a:pt x="0" y="3191254"/>
                  </a:cubicBezTo>
                  <a:cubicBezTo>
                    <a:pt x="0" y="3107454"/>
                    <a:pt x="18639" y="3026629"/>
                    <a:pt x="53237" y="2950610"/>
                  </a:cubicBezTo>
                  <a:lnTo>
                    <a:pt x="55170" y="2947002"/>
                  </a:lnTo>
                  <a:lnTo>
                    <a:pt x="104552" y="2859952"/>
                  </a:lnTo>
                  <a:lnTo>
                    <a:pt x="104555" y="2859948"/>
                  </a:lnTo>
                  <a:close/>
                </a:path>
              </a:pathLst>
            </a:custGeom>
            <a:ln>
              <a:noFill/>
            </a:ln>
            <a:effectLst>
              <a:outerShdw blurRad="190500" dist="76200" dir="5400000" algn="ctr" rotWithShape="0">
                <a:srgbClr val="000000">
                  <a:alpha val="81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AC4D39B1-CBC7-66DB-3A4E-65E2A0BA209A}"/>
                </a:ext>
              </a:extLst>
            </p:cNvPr>
            <p:cNvSpPr/>
            <p:nvPr/>
          </p:nvSpPr>
          <p:spPr>
            <a:xfrm>
              <a:off x="3699641" y="3648825"/>
              <a:ext cx="3933777" cy="2163397"/>
            </a:xfrm>
            <a:custGeom>
              <a:avLst/>
              <a:gdLst>
                <a:gd name="connsiteX0" fmla="*/ 1029370 w 3933777"/>
                <a:gd name="connsiteY0" fmla="*/ 348842 h 2163397"/>
                <a:gd name="connsiteX1" fmla="*/ 1027437 w 3933777"/>
                <a:gd name="connsiteY1" fmla="*/ 352450 h 2163397"/>
                <a:gd name="connsiteX2" fmla="*/ 974200 w 3933777"/>
                <a:gd name="connsiteY2" fmla="*/ 593094 h 2163397"/>
                <a:gd name="connsiteX3" fmla="*/ 2158348 w 3933777"/>
                <a:gd name="connsiteY3" fmla="*/ 1402338 h 2163397"/>
                <a:gd name="connsiteX4" fmla="*/ 2278855 w 3933777"/>
                <a:gd name="connsiteY4" fmla="*/ 1398180 h 2163397"/>
                <a:gd name="connsiteX5" fmla="*/ 2315484 w 3933777"/>
                <a:gd name="connsiteY5" fmla="*/ 1467000 h 2163397"/>
                <a:gd name="connsiteX6" fmla="*/ 3202869 w 3933777"/>
                <a:gd name="connsiteY6" fmla="*/ 2156975 h 2163397"/>
                <a:gd name="connsiteX7" fmla="*/ 3273718 w 3933777"/>
                <a:gd name="connsiteY7" fmla="*/ 2163397 h 2163397"/>
                <a:gd name="connsiteX8" fmla="*/ 0 w 3933777"/>
                <a:gd name="connsiteY8" fmla="*/ 2163397 h 2163397"/>
                <a:gd name="connsiteX9" fmla="*/ 2962064 w 3933777"/>
                <a:gd name="connsiteY9" fmla="*/ 0 h 2163397"/>
                <a:gd name="connsiteX10" fmla="*/ 3005229 w 3933777"/>
                <a:gd name="connsiteY10" fmla="*/ 13673 h 2163397"/>
                <a:gd name="connsiteX11" fmla="*/ 3583575 w 3933777"/>
                <a:gd name="connsiteY11" fmla="*/ 459302 h 2163397"/>
                <a:gd name="connsiteX12" fmla="*/ 3671192 w 3933777"/>
                <a:gd name="connsiteY12" fmla="*/ 589489 h 2163397"/>
                <a:gd name="connsiteX13" fmla="*/ 3671192 w 3933777"/>
                <a:gd name="connsiteY13" fmla="*/ 589490 h 2163397"/>
                <a:gd name="connsiteX14" fmla="*/ 3717136 w 3933777"/>
                <a:gd name="connsiteY14" fmla="*/ 657755 h 2163397"/>
                <a:gd name="connsiteX15" fmla="*/ 3608384 w 3933777"/>
                <a:gd name="connsiteY15" fmla="*/ 2087879 h 2163397"/>
                <a:gd name="connsiteX16" fmla="*/ 3373362 w 3933777"/>
                <a:gd name="connsiteY16" fmla="*/ 2162097 h 2163397"/>
                <a:gd name="connsiteX17" fmla="*/ 3332654 w 3933777"/>
                <a:gd name="connsiteY17" fmla="*/ 2163396 h 2163397"/>
                <a:gd name="connsiteX18" fmla="*/ 3273718 w 3933777"/>
                <a:gd name="connsiteY18" fmla="*/ 2163396 h 2163397"/>
                <a:gd name="connsiteX19" fmla="*/ 3202869 w 3933777"/>
                <a:gd name="connsiteY19" fmla="*/ 2156974 h 2163397"/>
                <a:gd name="connsiteX20" fmla="*/ 2315484 w 3933777"/>
                <a:gd name="connsiteY20" fmla="*/ 1466999 h 2163397"/>
                <a:gd name="connsiteX21" fmla="*/ 2278855 w 3933777"/>
                <a:gd name="connsiteY21" fmla="*/ 1398179 h 2163397"/>
                <a:gd name="connsiteX22" fmla="*/ 2279420 w 3933777"/>
                <a:gd name="connsiteY22" fmla="*/ 1398159 h 2163397"/>
                <a:gd name="connsiteX23" fmla="*/ 2911576 w 3933777"/>
                <a:gd name="connsiteY23" fmla="*/ 1217545 h 2163397"/>
                <a:gd name="connsiteX24" fmla="*/ 2945386 w 3933777"/>
                <a:gd name="connsiteY24" fmla="*/ 1196546 h 2163397"/>
                <a:gd name="connsiteX25" fmla="*/ 2945392 w 3933777"/>
                <a:gd name="connsiteY25" fmla="*/ 1196545 h 2163397"/>
                <a:gd name="connsiteX26" fmla="*/ 2995668 w 3933777"/>
                <a:gd name="connsiteY26" fmla="*/ 1165316 h 2163397"/>
                <a:gd name="connsiteX27" fmla="*/ 3001511 w 3933777"/>
                <a:gd name="connsiteY27" fmla="*/ 1160923 h 2163397"/>
                <a:gd name="connsiteX28" fmla="*/ 3090751 w 3933777"/>
                <a:gd name="connsiteY28" fmla="*/ 1112485 h 2163397"/>
                <a:gd name="connsiteX29" fmla="*/ 3366909 w 3933777"/>
                <a:gd name="connsiteY29" fmla="*/ 593094 h 2163397"/>
                <a:gd name="connsiteX30" fmla="*/ 3090751 w 3933777"/>
                <a:gd name="connsiteY30" fmla="*/ 73703 h 2163397"/>
                <a:gd name="connsiteX31" fmla="*/ 3001511 w 3933777"/>
                <a:gd name="connsiteY31" fmla="*/ 25265 h 2163397"/>
                <a:gd name="connsiteX32" fmla="*/ 2995668 w 3933777"/>
                <a:gd name="connsiteY32" fmla="*/ 20872 h 216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933777" h="2163397">
                  <a:moveTo>
                    <a:pt x="1029370" y="348842"/>
                  </a:moveTo>
                  <a:lnTo>
                    <a:pt x="1027437" y="352450"/>
                  </a:lnTo>
                  <a:cubicBezTo>
                    <a:pt x="992839" y="428469"/>
                    <a:pt x="974200" y="509294"/>
                    <a:pt x="974200" y="593094"/>
                  </a:cubicBezTo>
                  <a:cubicBezTo>
                    <a:pt x="974200" y="1040027"/>
                    <a:pt x="1504361" y="1402338"/>
                    <a:pt x="2158348" y="1402338"/>
                  </a:cubicBezTo>
                  <a:lnTo>
                    <a:pt x="2278855" y="1398180"/>
                  </a:lnTo>
                  <a:lnTo>
                    <a:pt x="2315484" y="1467000"/>
                  </a:lnTo>
                  <a:cubicBezTo>
                    <a:pt x="2540293" y="1856380"/>
                    <a:pt x="2884143" y="2109448"/>
                    <a:pt x="3202869" y="2156975"/>
                  </a:cubicBezTo>
                  <a:lnTo>
                    <a:pt x="3273718" y="2163397"/>
                  </a:lnTo>
                  <a:lnTo>
                    <a:pt x="0" y="2163397"/>
                  </a:lnTo>
                  <a:close/>
                  <a:moveTo>
                    <a:pt x="2962064" y="0"/>
                  </a:moveTo>
                  <a:lnTo>
                    <a:pt x="3005229" y="13673"/>
                  </a:lnTo>
                  <a:cubicBezTo>
                    <a:pt x="3210836" y="90025"/>
                    <a:pt x="3416002" y="244515"/>
                    <a:pt x="3583575" y="459302"/>
                  </a:cubicBezTo>
                  <a:lnTo>
                    <a:pt x="3671192" y="589489"/>
                  </a:lnTo>
                  <a:lnTo>
                    <a:pt x="3671192" y="589490"/>
                  </a:lnTo>
                  <a:lnTo>
                    <a:pt x="3717136" y="657755"/>
                  </a:lnTo>
                  <a:cubicBezTo>
                    <a:pt x="4044130" y="1224125"/>
                    <a:pt x="3995440" y="1864413"/>
                    <a:pt x="3608384" y="2087879"/>
                  </a:cubicBezTo>
                  <a:cubicBezTo>
                    <a:pt x="3535811" y="2129779"/>
                    <a:pt x="3456496" y="2154050"/>
                    <a:pt x="3373362" y="2162097"/>
                  </a:cubicBezTo>
                  <a:lnTo>
                    <a:pt x="3332654" y="2163396"/>
                  </a:lnTo>
                  <a:lnTo>
                    <a:pt x="3273718" y="2163396"/>
                  </a:lnTo>
                  <a:lnTo>
                    <a:pt x="3202869" y="2156974"/>
                  </a:lnTo>
                  <a:cubicBezTo>
                    <a:pt x="2884143" y="2109447"/>
                    <a:pt x="2540293" y="1856379"/>
                    <a:pt x="2315484" y="1466999"/>
                  </a:cubicBezTo>
                  <a:lnTo>
                    <a:pt x="2278855" y="1398179"/>
                  </a:lnTo>
                  <a:lnTo>
                    <a:pt x="2279420" y="1398159"/>
                  </a:lnTo>
                  <a:cubicBezTo>
                    <a:pt x="2518266" y="1381583"/>
                    <a:pt x="2736127" y="1316497"/>
                    <a:pt x="2911576" y="1217545"/>
                  </a:cubicBezTo>
                  <a:lnTo>
                    <a:pt x="2945386" y="1196546"/>
                  </a:lnTo>
                  <a:lnTo>
                    <a:pt x="2945392" y="1196545"/>
                  </a:lnTo>
                  <a:lnTo>
                    <a:pt x="2995668" y="1165316"/>
                  </a:lnTo>
                  <a:lnTo>
                    <a:pt x="3001511" y="1160923"/>
                  </a:lnTo>
                  <a:lnTo>
                    <a:pt x="3090751" y="1112485"/>
                  </a:lnTo>
                  <a:cubicBezTo>
                    <a:pt x="3257365" y="999923"/>
                    <a:pt x="3366909" y="809301"/>
                    <a:pt x="3366909" y="593094"/>
                  </a:cubicBezTo>
                  <a:cubicBezTo>
                    <a:pt x="3366909" y="376887"/>
                    <a:pt x="3257365" y="186266"/>
                    <a:pt x="3090751" y="73703"/>
                  </a:cubicBezTo>
                  <a:lnTo>
                    <a:pt x="3001511" y="25265"/>
                  </a:lnTo>
                  <a:lnTo>
                    <a:pt x="2995668" y="20872"/>
                  </a:lnTo>
                  <a:close/>
                </a:path>
              </a:pathLst>
            </a:custGeom>
            <a:ln>
              <a:noFill/>
            </a:ln>
            <a:effectLst>
              <a:outerShdw blurRad="177800" dist="38100" dir="16200000" rotWithShape="0">
                <a:prstClr val="black">
                  <a:alpha val="83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Stopwatch with solid fill">
            <a:extLst>
              <a:ext uri="{FF2B5EF4-FFF2-40B4-BE49-F238E27FC236}">
                <a16:creationId xmlns:a16="http://schemas.microsoft.com/office/drawing/2014/main" id="{5FC3C815-7A1F-E830-FE02-255FBB9D3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0831" y="5724588"/>
            <a:ext cx="914400" cy="914400"/>
          </a:xfrm>
          <a:prstGeom prst="rect">
            <a:avLst/>
          </a:prstGeom>
        </p:spPr>
      </p:pic>
      <p:pic>
        <p:nvPicPr>
          <p:cNvPr id="7" name="Graphic 6" descr="Lightbulb and gear with solid fill">
            <a:extLst>
              <a:ext uri="{FF2B5EF4-FFF2-40B4-BE49-F238E27FC236}">
                <a16:creationId xmlns:a16="http://schemas.microsoft.com/office/drawing/2014/main" id="{20EF8C3C-49E7-A869-D153-E2881550B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5525" y="2426407"/>
            <a:ext cx="914400" cy="914400"/>
          </a:xfrm>
          <a:prstGeom prst="rect">
            <a:avLst/>
          </a:prstGeom>
        </p:spPr>
      </p:pic>
      <p:pic>
        <p:nvPicPr>
          <p:cNvPr id="8" name="Graphic 7" descr="Business Growth with solid fill">
            <a:extLst>
              <a:ext uri="{FF2B5EF4-FFF2-40B4-BE49-F238E27FC236}">
                <a16:creationId xmlns:a16="http://schemas.microsoft.com/office/drawing/2014/main" id="{CE2072FC-A16E-55E3-215F-76B5DD3D9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6847" y="5724588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6BA2CA-5967-62CA-46F4-D94E38F2AFD2}"/>
              </a:ext>
            </a:extLst>
          </p:cNvPr>
          <p:cNvSpPr txBox="1"/>
          <p:nvPr/>
        </p:nvSpPr>
        <p:spPr>
          <a:xfrm>
            <a:off x="4321195" y="845553"/>
            <a:ext cx="395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5C404-F0A1-2290-7184-770B30C18D74}"/>
              </a:ext>
            </a:extLst>
          </p:cNvPr>
          <p:cNvSpPr txBox="1"/>
          <p:nvPr/>
        </p:nvSpPr>
        <p:spPr>
          <a:xfrm>
            <a:off x="5950512" y="-267631"/>
            <a:ext cx="693719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F5CD3C-DAB0-55C0-3D0A-18BF78132CC4}"/>
              </a:ext>
            </a:extLst>
          </p:cNvPr>
          <p:cNvSpPr txBox="1"/>
          <p:nvPr/>
        </p:nvSpPr>
        <p:spPr>
          <a:xfrm>
            <a:off x="8916115" y="3491487"/>
            <a:ext cx="298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6561F-2CAE-B0B1-7ED7-A51DF4FD1DB7}"/>
              </a:ext>
            </a:extLst>
          </p:cNvPr>
          <p:cNvSpPr txBox="1"/>
          <p:nvPr/>
        </p:nvSpPr>
        <p:spPr>
          <a:xfrm>
            <a:off x="8124794" y="3316187"/>
            <a:ext cx="94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00C32B-AB17-CD58-CD95-4FEC7AA74946}"/>
              </a:ext>
            </a:extLst>
          </p:cNvPr>
          <p:cNvSpPr txBox="1"/>
          <p:nvPr/>
        </p:nvSpPr>
        <p:spPr>
          <a:xfrm>
            <a:off x="276280" y="3674120"/>
            <a:ext cx="2988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</a:p>
          <a:p>
            <a:pPr algn="r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5291C-87EF-354C-0151-A4AAA3A0ABBF}"/>
              </a:ext>
            </a:extLst>
          </p:cNvPr>
          <p:cNvSpPr txBox="1"/>
          <p:nvPr/>
        </p:nvSpPr>
        <p:spPr>
          <a:xfrm>
            <a:off x="3342242" y="3498820"/>
            <a:ext cx="9454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0624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7C6F436-742D-EE08-ED6A-2EA44D694F93}"/>
              </a:ext>
            </a:extLst>
          </p:cNvPr>
          <p:cNvSpPr/>
          <p:nvPr/>
        </p:nvSpPr>
        <p:spPr>
          <a:xfrm>
            <a:off x="4172958" y="3628796"/>
            <a:ext cx="3278914" cy="331483"/>
          </a:xfrm>
          <a:prstGeom prst="parallelogram">
            <a:avLst>
              <a:gd name="adj" fmla="val 487917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330B5ADE-D8F4-F1C3-6D6F-07495EC2CAFC}"/>
              </a:ext>
            </a:extLst>
          </p:cNvPr>
          <p:cNvSpPr/>
          <p:nvPr/>
        </p:nvSpPr>
        <p:spPr>
          <a:xfrm>
            <a:off x="3590422" y="4579752"/>
            <a:ext cx="4426588" cy="380388"/>
          </a:xfrm>
          <a:prstGeom prst="parallelogram">
            <a:avLst>
              <a:gd name="adj" fmla="val 50186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0629ED84-6CE8-270B-F201-DD14FE5C38CE}"/>
              </a:ext>
            </a:extLst>
          </p:cNvPr>
          <p:cNvSpPr/>
          <p:nvPr/>
        </p:nvSpPr>
        <p:spPr>
          <a:xfrm>
            <a:off x="3202460" y="4960140"/>
            <a:ext cx="5423160" cy="619472"/>
          </a:xfrm>
          <a:prstGeom prst="trapezoid">
            <a:avLst>
              <a:gd name="adj" fmla="val 6146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853DE005-BA41-1CED-22F8-ED9748E1F504}"/>
              </a:ext>
            </a:extLst>
          </p:cNvPr>
          <p:cNvSpPr/>
          <p:nvPr/>
        </p:nvSpPr>
        <p:spPr>
          <a:xfrm>
            <a:off x="3800203" y="3960280"/>
            <a:ext cx="4216806" cy="619472"/>
          </a:xfrm>
          <a:prstGeom prst="trapezoid">
            <a:avLst>
              <a:gd name="adj" fmla="val 61464"/>
            </a:avLst>
          </a:prstGeom>
          <a:solidFill>
            <a:schemeClr val="accent6"/>
          </a:solidFill>
          <a:ln>
            <a:noFill/>
          </a:ln>
          <a:effectLst>
            <a:outerShdw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B64B5F2-8F53-4D49-1212-509132BC6D8E}"/>
              </a:ext>
            </a:extLst>
          </p:cNvPr>
          <p:cNvSpPr/>
          <p:nvPr/>
        </p:nvSpPr>
        <p:spPr>
          <a:xfrm>
            <a:off x="4365343" y="938954"/>
            <a:ext cx="3086529" cy="2689842"/>
          </a:xfrm>
          <a:prstGeom prst="trapezoid">
            <a:avLst>
              <a:gd name="adj" fmla="val 56768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B71595F-369D-9690-7842-828A9EA38BD8}"/>
              </a:ext>
            </a:extLst>
          </p:cNvPr>
          <p:cNvSpPr/>
          <p:nvPr/>
        </p:nvSpPr>
        <p:spPr>
          <a:xfrm>
            <a:off x="3022091" y="5579616"/>
            <a:ext cx="5603530" cy="380388"/>
          </a:xfrm>
          <a:prstGeom prst="parallelogram">
            <a:avLst>
              <a:gd name="adj" fmla="val 723481"/>
            </a:avLst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2C31F60B-B103-97C9-14A9-3CB2544F6301}"/>
              </a:ext>
            </a:extLst>
          </p:cNvPr>
          <p:cNvSpPr/>
          <p:nvPr/>
        </p:nvSpPr>
        <p:spPr>
          <a:xfrm>
            <a:off x="2637320" y="5960000"/>
            <a:ext cx="6543003" cy="619472"/>
          </a:xfrm>
          <a:prstGeom prst="trapezoid">
            <a:avLst>
              <a:gd name="adj" fmla="val 61464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203200" dist="50800" dir="5400000" algn="ctr" rotWithShape="0">
              <a:srgbClr val="000000">
                <a:alpha val="9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D46AE-D282-33A1-E037-B8ADA1D1256E}"/>
              </a:ext>
            </a:extLst>
          </p:cNvPr>
          <p:cNvSpPr txBox="1"/>
          <p:nvPr/>
        </p:nvSpPr>
        <p:spPr>
          <a:xfrm>
            <a:off x="3731176" y="5961379"/>
            <a:ext cx="411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465D4E-8F04-26F6-1D90-83EEE1B7E9E5}"/>
              </a:ext>
            </a:extLst>
          </p:cNvPr>
          <p:cNvSpPr txBox="1"/>
          <p:nvPr/>
        </p:nvSpPr>
        <p:spPr>
          <a:xfrm>
            <a:off x="2925541" y="5851249"/>
            <a:ext cx="868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D7EC2F-C6FF-395A-121E-42CFBF02D9EF}"/>
              </a:ext>
            </a:extLst>
          </p:cNvPr>
          <p:cNvSpPr/>
          <p:nvPr/>
        </p:nvSpPr>
        <p:spPr>
          <a:xfrm>
            <a:off x="3646204" y="6069002"/>
            <a:ext cx="45719" cy="4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51E8B-A2D0-952D-F1DE-3CA27CD470B3}"/>
              </a:ext>
            </a:extLst>
          </p:cNvPr>
          <p:cNvSpPr txBox="1"/>
          <p:nvPr/>
        </p:nvSpPr>
        <p:spPr>
          <a:xfrm>
            <a:off x="4230413" y="4957637"/>
            <a:ext cx="4110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A4275-B215-0036-B4ED-13F916186FEE}"/>
              </a:ext>
            </a:extLst>
          </p:cNvPr>
          <p:cNvSpPr txBox="1"/>
          <p:nvPr/>
        </p:nvSpPr>
        <p:spPr>
          <a:xfrm>
            <a:off x="3382738" y="4847507"/>
            <a:ext cx="868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BC5D7B-9B3A-56CD-B668-0E11AED50686}"/>
              </a:ext>
            </a:extLst>
          </p:cNvPr>
          <p:cNvSpPr/>
          <p:nvPr/>
        </p:nvSpPr>
        <p:spPr>
          <a:xfrm>
            <a:off x="4145441" y="5065260"/>
            <a:ext cx="45719" cy="4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2F50EA-C619-21CD-2A2B-B698750D338E}"/>
              </a:ext>
            </a:extLst>
          </p:cNvPr>
          <p:cNvSpPr txBox="1"/>
          <p:nvPr/>
        </p:nvSpPr>
        <p:spPr>
          <a:xfrm>
            <a:off x="4876799" y="3932885"/>
            <a:ext cx="2687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A1897-3960-452F-72B2-8BC87891B3B5}"/>
              </a:ext>
            </a:extLst>
          </p:cNvPr>
          <p:cNvSpPr txBox="1"/>
          <p:nvPr/>
        </p:nvSpPr>
        <p:spPr>
          <a:xfrm>
            <a:off x="4050144" y="3822755"/>
            <a:ext cx="868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678CCC-57BD-427D-8CB3-9DD2B61ABF00}"/>
              </a:ext>
            </a:extLst>
          </p:cNvPr>
          <p:cNvSpPr/>
          <p:nvPr/>
        </p:nvSpPr>
        <p:spPr>
          <a:xfrm>
            <a:off x="4791827" y="4040508"/>
            <a:ext cx="45719" cy="45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B509-2243-1054-60F5-35049CEDD459}"/>
              </a:ext>
            </a:extLst>
          </p:cNvPr>
          <p:cNvSpPr txBox="1"/>
          <p:nvPr/>
        </p:nvSpPr>
        <p:spPr>
          <a:xfrm>
            <a:off x="5097514" y="2314295"/>
            <a:ext cx="1604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82D6-716B-2B13-D955-17C7E68BE60A}"/>
              </a:ext>
            </a:extLst>
          </p:cNvPr>
          <p:cNvSpPr txBox="1"/>
          <p:nvPr/>
        </p:nvSpPr>
        <p:spPr>
          <a:xfrm>
            <a:off x="5479547" y="1531505"/>
            <a:ext cx="86869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00883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  <p:bldP spid="9" grpId="0" animBg="1"/>
      <p:bldP spid="10" grpId="0" animBg="1"/>
      <p:bldP spid="3" grpId="0" animBg="1"/>
      <p:bldP spid="2" grpId="0"/>
      <p:bldP spid="4" grpId="0"/>
      <p:bldP spid="6" grpId="0" animBg="1"/>
      <p:bldP spid="11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F5F2F-3485-9534-E21F-265A15ED58C8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D8CF1B-3BEF-BDA1-D64D-F0A0E0D04A15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8C99C4A-B048-193E-9C1B-5A9837743959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117D19A-EB99-F151-471C-82321A530390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E293FBB-A338-01BB-E292-B0081FDC8E44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984BE56-6767-5544-DB22-B28888832671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D7C3E1-2299-4891-9714-52437A9E0126}"/>
              </a:ext>
            </a:extLst>
          </p:cNvPr>
          <p:cNvSpPr/>
          <p:nvPr/>
        </p:nvSpPr>
        <p:spPr>
          <a:xfrm>
            <a:off x="4855122" y="734376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9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8FFF4-3FA0-AB63-B591-B84C26A1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70753FB-061A-7A3D-C22A-6D97FA7A0744}"/>
              </a:ext>
            </a:extLst>
          </p:cNvPr>
          <p:cNvSpPr/>
          <p:nvPr/>
        </p:nvSpPr>
        <p:spPr>
          <a:xfrm rot="5400000">
            <a:off x="6228692" y="4130421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1A8805C-0DD8-EC74-C1D3-48D51A8097F3}"/>
              </a:ext>
            </a:extLst>
          </p:cNvPr>
          <p:cNvSpPr/>
          <p:nvPr/>
        </p:nvSpPr>
        <p:spPr>
          <a:xfrm rot="2700000">
            <a:off x="5866674" y="3100070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F772281-77F1-BD90-F1EF-4990B982FF8C}"/>
              </a:ext>
            </a:extLst>
          </p:cNvPr>
          <p:cNvSpPr/>
          <p:nvPr/>
        </p:nvSpPr>
        <p:spPr>
          <a:xfrm rot="1800000">
            <a:off x="5555071" y="2962638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92AE43-A09C-199D-FC4C-7D2AE8651959}"/>
              </a:ext>
            </a:extLst>
          </p:cNvPr>
          <p:cNvSpPr/>
          <p:nvPr/>
        </p:nvSpPr>
        <p:spPr>
          <a:xfrm>
            <a:off x="4860799" y="2779189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DB35CF-4779-797C-FC6C-5565D7A6345D}"/>
              </a:ext>
            </a:extLst>
          </p:cNvPr>
          <p:cNvSpPr/>
          <p:nvPr/>
        </p:nvSpPr>
        <p:spPr>
          <a:xfrm rot="16200000">
            <a:off x="3503587" y="4130421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474918-9D29-592D-08C2-06BEB2F76BCE}"/>
              </a:ext>
            </a:extLst>
          </p:cNvPr>
          <p:cNvSpPr/>
          <p:nvPr/>
        </p:nvSpPr>
        <p:spPr>
          <a:xfrm rot="18000000">
            <a:off x="3677756" y="3448818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D12619-C6C6-9C89-7D8E-C04EA26D5478}"/>
              </a:ext>
            </a:extLst>
          </p:cNvPr>
          <p:cNvSpPr/>
          <p:nvPr/>
        </p:nvSpPr>
        <p:spPr>
          <a:xfrm rot="19800000">
            <a:off x="4186465" y="2962638"/>
            <a:ext cx="1581150" cy="2735787"/>
          </a:xfrm>
          <a:custGeom>
            <a:avLst/>
            <a:gdLst>
              <a:gd name="connsiteX0" fmla="*/ 790575 w 1581150"/>
              <a:gd name="connsiteY0" fmla="*/ 0 h 2735787"/>
              <a:gd name="connsiteX1" fmla="*/ 884036 w 1581150"/>
              <a:gd name="connsiteY1" fmla="*/ 56779 h 2735787"/>
              <a:gd name="connsiteX2" fmla="*/ 1581150 w 1581150"/>
              <a:gd name="connsiteY2" fmla="*/ 1367893 h 2735787"/>
              <a:gd name="connsiteX3" fmla="*/ 884036 w 1581150"/>
              <a:gd name="connsiteY3" fmla="*/ 2679008 h 2735787"/>
              <a:gd name="connsiteX4" fmla="*/ 790575 w 1581150"/>
              <a:gd name="connsiteY4" fmla="*/ 2735787 h 2735787"/>
              <a:gd name="connsiteX5" fmla="*/ 697114 w 1581150"/>
              <a:gd name="connsiteY5" fmla="*/ 2679008 h 2735787"/>
              <a:gd name="connsiteX6" fmla="*/ 0 w 1581150"/>
              <a:gd name="connsiteY6" fmla="*/ 1367893 h 2735787"/>
              <a:gd name="connsiteX7" fmla="*/ 697114 w 1581150"/>
              <a:gd name="connsiteY7" fmla="*/ 56779 h 273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1150" h="2735787">
                <a:moveTo>
                  <a:pt x="790575" y="0"/>
                </a:moveTo>
                <a:lnTo>
                  <a:pt x="884036" y="56779"/>
                </a:lnTo>
                <a:cubicBezTo>
                  <a:pt x="1304625" y="340923"/>
                  <a:pt x="1581150" y="822115"/>
                  <a:pt x="1581150" y="1367893"/>
                </a:cubicBezTo>
                <a:cubicBezTo>
                  <a:pt x="1581150" y="1913671"/>
                  <a:pt x="1304625" y="2394864"/>
                  <a:pt x="884036" y="2679008"/>
                </a:cubicBezTo>
                <a:lnTo>
                  <a:pt x="790575" y="2735787"/>
                </a:lnTo>
                <a:lnTo>
                  <a:pt x="697114" y="2679008"/>
                </a:lnTo>
                <a:cubicBezTo>
                  <a:pt x="276526" y="2394864"/>
                  <a:pt x="0" y="1913671"/>
                  <a:pt x="0" y="1367893"/>
                </a:cubicBezTo>
                <a:cubicBezTo>
                  <a:pt x="0" y="822115"/>
                  <a:pt x="276526" y="340923"/>
                  <a:pt x="697114" y="56779"/>
                </a:cubicBezTo>
                <a:close/>
              </a:path>
            </a:pathLst>
          </a:custGeom>
          <a:gradFill>
            <a:gsLst>
              <a:gs pos="0">
                <a:srgbClr val="EA2AC1"/>
              </a:gs>
              <a:gs pos="74000">
                <a:srgbClr val="E678CE">
                  <a:alpha val="41000"/>
                </a:srgbClr>
              </a:gs>
              <a:gs pos="83000">
                <a:srgbClr val="E678CE"/>
              </a:gs>
              <a:gs pos="100000">
                <a:srgbClr val="F71DDD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F4B9E3-0243-A302-51D3-08684902D788}"/>
              </a:ext>
            </a:extLst>
          </p:cNvPr>
          <p:cNvSpPr txBox="1"/>
          <p:nvPr/>
        </p:nvSpPr>
        <p:spPr>
          <a:xfrm>
            <a:off x="239624" y="5191125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5BCFDA-D9D5-C90E-44A7-2FB769E3C15B}"/>
              </a:ext>
            </a:extLst>
          </p:cNvPr>
          <p:cNvSpPr txBox="1"/>
          <p:nvPr/>
        </p:nvSpPr>
        <p:spPr>
          <a:xfrm>
            <a:off x="1954079" y="5250664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BF061F-974B-2D8B-DC0B-1777B1522476}"/>
              </a:ext>
            </a:extLst>
          </p:cNvPr>
          <p:cNvSpPr txBox="1"/>
          <p:nvPr/>
        </p:nvSpPr>
        <p:spPr>
          <a:xfrm>
            <a:off x="849853" y="3167092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790EE-4C93-E5E2-130B-E7F142488E62}"/>
              </a:ext>
            </a:extLst>
          </p:cNvPr>
          <p:cNvSpPr txBox="1"/>
          <p:nvPr/>
        </p:nvSpPr>
        <p:spPr>
          <a:xfrm>
            <a:off x="2564308" y="3226631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60F8BE-00A7-4322-DB60-8FF9CBBC0CC0}"/>
              </a:ext>
            </a:extLst>
          </p:cNvPr>
          <p:cNvSpPr txBox="1"/>
          <p:nvPr/>
        </p:nvSpPr>
        <p:spPr>
          <a:xfrm>
            <a:off x="1421353" y="827553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408EC-A79B-08C6-307B-3EDAE530D616}"/>
              </a:ext>
            </a:extLst>
          </p:cNvPr>
          <p:cNvSpPr txBox="1"/>
          <p:nvPr/>
        </p:nvSpPr>
        <p:spPr>
          <a:xfrm>
            <a:off x="3135808" y="887092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112302-5541-F349-1B77-29A554892EEE}"/>
              </a:ext>
            </a:extLst>
          </p:cNvPr>
          <p:cNvSpPr txBox="1"/>
          <p:nvPr/>
        </p:nvSpPr>
        <p:spPr>
          <a:xfrm>
            <a:off x="5059037" y="1169709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4ED9DC-135F-082D-232A-3773075E3E2B}"/>
              </a:ext>
            </a:extLst>
          </p:cNvPr>
          <p:cNvSpPr txBox="1"/>
          <p:nvPr/>
        </p:nvSpPr>
        <p:spPr>
          <a:xfrm>
            <a:off x="5460235" y="-105752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762277-BB38-E6A0-B7A5-287B258E5559}"/>
              </a:ext>
            </a:extLst>
          </p:cNvPr>
          <p:cNvSpPr txBox="1"/>
          <p:nvPr/>
        </p:nvSpPr>
        <p:spPr>
          <a:xfrm>
            <a:off x="8248400" y="887092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3AC903-46DE-1073-EDDB-13EB49546ABC}"/>
              </a:ext>
            </a:extLst>
          </p:cNvPr>
          <p:cNvSpPr txBox="1"/>
          <p:nvPr/>
        </p:nvSpPr>
        <p:spPr>
          <a:xfrm>
            <a:off x="9129888" y="3039326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B382AB-EAC3-5AAD-238F-856C3C3BBE13}"/>
              </a:ext>
            </a:extLst>
          </p:cNvPr>
          <p:cNvSpPr txBox="1"/>
          <p:nvPr/>
        </p:nvSpPr>
        <p:spPr>
          <a:xfrm>
            <a:off x="8405943" y="3032190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35BC55-22A0-145F-93F2-796C749CCE60}"/>
              </a:ext>
            </a:extLst>
          </p:cNvPr>
          <p:cNvSpPr txBox="1"/>
          <p:nvPr/>
        </p:nvSpPr>
        <p:spPr>
          <a:xfrm>
            <a:off x="7405818" y="717615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A1D1D1-BB27-AA2D-D07E-687FDAE94BD6}"/>
              </a:ext>
            </a:extLst>
          </p:cNvPr>
          <p:cNvSpPr txBox="1"/>
          <p:nvPr/>
        </p:nvSpPr>
        <p:spPr>
          <a:xfrm>
            <a:off x="9508312" y="5030051"/>
            <a:ext cx="1865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07A301-491D-C347-9895-7999CE391506}"/>
              </a:ext>
            </a:extLst>
          </p:cNvPr>
          <p:cNvSpPr txBox="1"/>
          <p:nvPr/>
        </p:nvSpPr>
        <p:spPr>
          <a:xfrm>
            <a:off x="8784367" y="5022915"/>
            <a:ext cx="590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721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5" grpId="0" animBg="1"/>
      <p:bldP spid="12" grpId="0" animBg="1"/>
      <p:bldP spid="11" grpId="0" animBg="1"/>
      <p:bldP spid="10" grpId="0" animBg="1"/>
      <p:bldP spid="13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tial Circle 2">
            <a:extLst>
              <a:ext uri="{FF2B5EF4-FFF2-40B4-BE49-F238E27FC236}">
                <a16:creationId xmlns:a16="http://schemas.microsoft.com/office/drawing/2014/main" id="{92136791-CB67-0A7E-DFF5-48BC24A9792A}"/>
              </a:ext>
            </a:extLst>
          </p:cNvPr>
          <p:cNvSpPr/>
          <p:nvPr/>
        </p:nvSpPr>
        <p:spPr>
          <a:xfrm>
            <a:off x="2588573" y="6381339"/>
            <a:ext cx="7017707" cy="8229600"/>
          </a:xfrm>
          <a:prstGeom prst="pie">
            <a:avLst>
              <a:gd name="adj1" fmla="val 10806858"/>
              <a:gd name="adj2" fmla="val 14313808"/>
            </a:avLst>
          </a:prstGeom>
          <a:gradFill>
            <a:gsLst>
              <a:gs pos="51000">
                <a:srgbClr val="42FCB5"/>
              </a:gs>
              <a:gs pos="74000">
                <a:srgbClr val="5BD1FB"/>
              </a:gs>
            </a:gsLst>
            <a:lin ang="18600000" scaled="0"/>
          </a:gradFill>
          <a:ln>
            <a:noFill/>
          </a:ln>
          <a:effectLst>
            <a:outerShdw blurRad="228600" dist="50800" dir="21000000" sx="103000" sy="103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C0E7E0-F28B-B806-F8EB-A7673B091F72}"/>
              </a:ext>
            </a:extLst>
          </p:cNvPr>
          <p:cNvSpPr txBox="1"/>
          <p:nvPr/>
        </p:nvSpPr>
        <p:spPr>
          <a:xfrm>
            <a:off x="3350295" y="8784179"/>
            <a:ext cx="7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7BD4ABB-577E-7A47-6D7F-96C0CC51417E}"/>
              </a:ext>
            </a:extLst>
          </p:cNvPr>
          <p:cNvGrpSpPr/>
          <p:nvPr/>
        </p:nvGrpSpPr>
        <p:grpSpPr>
          <a:xfrm rot="18900000">
            <a:off x="2571245" y="7102699"/>
            <a:ext cx="7017707" cy="6817360"/>
            <a:chOff x="2571245" y="3464560"/>
            <a:chExt cx="7017707" cy="6817360"/>
          </a:xfrm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A82DF42F-BB89-9BC3-0127-F1DBB47D0900}"/>
                </a:ext>
              </a:extLst>
            </p:cNvPr>
            <p:cNvSpPr/>
            <p:nvPr/>
          </p:nvSpPr>
          <p:spPr>
            <a:xfrm>
              <a:off x="2571245" y="3464560"/>
              <a:ext cx="7017707" cy="6817360"/>
            </a:xfrm>
            <a:prstGeom prst="pie">
              <a:avLst>
                <a:gd name="adj1" fmla="val 14311304"/>
                <a:gd name="adj2" fmla="val 17053998"/>
              </a:avLst>
            </a:prstGeom>
            <a:gradFill>
              <a:gsLst>
                <a:gs pos="28000">
                  <a:srgbClr val="F963DC"/>
                </a:gs>
                <a:gs pos="74000">
                  <a:srgbClr val="8DFDD2"/>
                </a:gs>
              </a:gsLst>
              <a:lin ang="0" scaled="0"/>
            </a:gradFill>
            <a:ln>
              <a:noFill/>
            </a:ln>
            <a:effectLst>
              <a:outerShdw blurRad="228600" dist="50800" dir="21000000" sx="103000" sy="103000" algn="ctr" rotWithShape="0">
                <a:srgbClr val="000000">
                  <a:alpha val="3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9CC128-766E-9919-D31F-995439F7387C}"/>
                </a:ext>
              </a:extLst>
            </p:cNvPr>
            <p:cNvSpPr txBox="1"/>
            <p:nvPr/>
          </p:nvSpPr>
          <p:spPr>
            <a:xfrm>
              <a:off x="5383930" y="4170680"/>
              <a:ext cx="736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F3D204-DA13-BC77-EA45-BC77520E23C4}"/>
              </a:ext>
            </a:extLst>
          </p:cNvPr>
          <p:cNvGrpSpPr/>
          <p:nvPr/>
        </p:nvGrpSpPr>
        <p:grpSpPr>
          <a:xfrm rot="16200000">
            <a:off x="2549429" y="7351619"/>
            <a:ext cx="7017707" cy="6324600"/>
            <a:chOff x="2549429" y="3713480"/>
            <a:chExt cx="7017707" cy="6324600"/>
          </a:xfrm>
        </p:grpSpPr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5AFDC8D7-973D-BE0D-8E5E-6C3D40AD598D}"/>
                </a:ext>
              </a:extLst>
            </p:cNvPr>
            <p:cNvSpPr/>
            <p:nvPr/>
          </p:nvSpPr>
          <p:spPr>
            <a:xfrm>
              <a:off x="2549429" y="3713480"/>
              <a:ext cx="7017707" cy="6324600"/>
            </a:xfrm>
            <a:prstGeom prst="pie">
              <a:avLst>
                <a:gd name="adj1" fmla="val 16873466"/>
                <a:gd name="adj2" fmla="val 19533497"/>
              </a:avLst>
            </a:prstGeom>
            <a:gradFill>
              <a:gsLst>
                <a:gs pos="51000">
                  <a:srgbClr val="42FCB5"/>
                </a:gs>
                <a:gs pos="74000">
                  <a:srgbClr val="5BD1FB"/>
                </a:gs>
              </a:gsLst>
              <a:lin ang="18600000" scaled="0"/>
            </a:gradFill>
            <a:ln>
              <a:noFill/>
            </a:ln>
            <a:effectLst>
              <a:outerShdw blurRad="228600" dist="50800" dir="21000000" sx="103000" sy="103000" algn="ctr" rotWithShape="0">
                <a:srgbClr val="000000">
                  <a:alpha val="3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6A6DA9-805C-1C2B-5A47-AF2CA98C5DE7}"/>
                </a:ext>
              </a:extLst>
            </p:cNvPr>
            <p:cNvSpPr txBox="1"/>
            <p:nvPr/>
          </p:nvSpPr>
          <p:spPr>
            <a:xfrm>
              <a:off x="6989802" y="4688840"/>
              <a:ext cx="736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6E4AFF-AB1C-B052-547B-002658EB676F}"/>
              </a:ext>
            </a:extLst>
          </p:cNvPr>
          <p:cNvGrpSpPr/>
          <p:nvPr/>
        </p:nvGrpSpPr>
        <p:grpSpPr>
          <a:xfrm rot="13500000">
            <a:off x="2658788" y="6716619"/>
            <a:ext cx="7017707" cy="7559040"/>
            <a:chOff x="2016760" y="3078480"/>
            <a:chExt cx="7017707" cy="7559040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A75CCD69-556E-012A-625A-281F8323C54D}"/>
                </a:ext>
              </a:extLst>
            </p:cNvPr>
            <p:cNvSpPr/>
            <p:nvPr/>
          </p:nvSpPr>
          <p:spPr>
            <a:xfrm>
              <a:off x="2016760" y="3078480"/>
              <a:ext cx="7017707" cy="7559040"/>
            </a:xfrm>
            <a:prstGeom prst="pie">
              <a:avLst>
                <a:gd name="adj1" fmla="val 19571323"/>
                <a:gd name="adj2" fmla="val 21595190"/>
              </a:avLst>
            </a:prstGeom>
            <a:gradFill>
              <a:gsLst>
                <a:gs pos="28000">
                  <a:srgbClr val="F963DC"/>
                </a:gs>
                <a:gs pos="74000">
                  <a:srgbClr val="8DFDD2"/>
                </a:gs>
              </a:gsLst>
              <a:lin ang="3600000" scaled="0"/>
            </a:gradFill>
            <a:ln>
              <a:noFill/>
            </a:ln>
            <a:effectLst>
              <a:outerShdw blurRad="228600" dist="50800" dir="21000000" sx="103000" sy="103000" algn="ctr" rotWithShape="0">
                <a:srgbClr val="000000">
                  <a:alpha val="36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87EA8E-AB49-246F-50F4-3BC010AEADFC}"/>
                </a:ext>
              </a:extLst>
            </p:cNvPr>
            <p:cNvSpPr txBox="1"/>
            <p:nvPr/>
          </p:nvSpPr>
          <p:spPr>
            <a:xfrm>
              <a:off x="7903993" y="5654040"/>
              <a:ext cx="73642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2851190-E947-E2F3-2051-45AE612EC514}"/>
              </a:ext>
            </a:extLst>
          </p:cNvPr>
          <p:cNvSpPr txBox="1"/>
          <p:nvPr/>
        </p:nvSpPr>
        <p:spPr>
          <a:xfrm>
            <a:off x="-3434080" y="2493298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AD2EB-31A2-DAE1-FE66-1E93B6FE7B21}"/>
              </a:ext>
            </a:extLst>
          </p:cNvPr>
          <p:cNvSpPr txBox="1"/>
          <p:nvPr/>
        </p:nvSpPr>
        <p:spPr>
          <a:xfrm>
            <a:off x="4074160" y="-2258834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67BEEA-3071-DBC6-1AEA-306B7DD097F2}"/>
              </a:ext>
            </a:extLst>
          </p:cNvPr>
          <p:cNvSpPr txBox="1"/>
          <p:nvPr/>
        </p:nvSpPr>
        <p:spPr>
          <a:xfrm>
            <a:off x="12806788" y="177259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D4DDA-8B0A-2041-4574-441FCAD25989}"/>
              </a:ext>
            </a:extLst>
          </p:cNvPr>
          <p:cNvSpPr txBox="1"/>
          <p:nvPr/>
        </p:nvSpPr>
        <p:spPr>
          <a:xfrm>
            <a:off x="13041648" y="412496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B1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9BA930-DE26-CA20-43D3-29EB92F3BAEC}"/>
              </a:ext>
            </a:extLst>
          </p:cNvPr>
          <p:cNvSpPr txBox="1"/>
          <p:nvPr/>
        </p:nvSpPr>
        <p:spPr>
          <a:xfrm>
            <a:off x="3911600" y="-3215640"/>
            <a:ext cx="44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038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6DBEDD-9FA7-F5A8-33C1-0E83D013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tial Circle 5">
            <a:extLst>
              <a:ext uri="{FF2B5EF4-FFF2-40B4-BE49-F238E27FC236}">
                <a16:creationId xmlns:a16="http://schemas.microsoft.com/office/drawing/2014/main" id="{4A3A7E7B-4C2C-6BC8-BA0F-AA686B37D3CD}"/>
              </a:ext>
            </a:extLst>
          </p:cNvPr>
          <p:cNvSpPr/>
          <p:nvPr/>
        </p:nvSpPr>
        <p:spPr>
          <a:xfrm>
            <a:off x="2016760" y="3078480"/>
            <a:ext cx="7017707" cy="7559040"/>
          </a:xfrm>
          <a:prstGeom prst="pie">
            <a:avLst>
              <a:gd name="adj1" fmla="val 19571323"/>
              <a:gd name="adj2" fmla="val 21595190"/>
            </a:avLst>
          </a:prstGeom>
          <a:gradFill>
            <a:gsLst>
              <a:gs pos="28000">
                <a:srgbClr val="F963DC"/>
              </a:gs>
              <a:gs pos="74000">
                <a:srgbClr val="8DFDD2"/>
              </a:gs>
            </a:gsLst>
            <a:lin ang="3600000" scaled="0"/>
          </a:gradFill>
          <a:ln>
            <a:noFill/>
          </a:ln>
          <a:effectLst>
            <a:outerShdw blurRad="228600" dist="50800" dir="21000000" sx="103000" sy="103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B3553454-602A-574B-9646-3D6CBECB3BFA}"/>
              </a:ext>
            </a:extLst>
          </p:cNvPr>
          <p:cNvSpPr/>
          <p:nvPr/>
        </p:nvSpPr>
        <p:spPr>
          <a:xfrm>
            <a:off x="2549429" y="3713480"/>
            <a:ext cx="7017707" cy="6324600"/>
          </a:xfrm>
          <a:prstGeom prst="pie">
            <a:avLst>
              <a:gd name="adj1" fmla="val 16873466"/>
              <a:gd name="adj2" fmla="val 19533497"/>
            </a:avLst>
          </a:prstGeom>
          <a:gradFill>
            <a:gsLst>
              <a:gs pos="51000">
                <a:srgbClr val="42FCB5"/>
              </a:gs>
              <a:gs pos="74000">
                <a:srgbClr val="5BD1FB"/>
              </a:gs>
            </a:gsLst>
            <a:lin ang="18600000" scaled="0"/>
          </a:gradFill>
          <a:ln>
            <a:noFill/>
          </a:ln>
          <a:effectLst>
            <a:outerShdw blurRad="228600" dist="50800" dir="21000000" sx="103000" sy="103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F2F89DBB-F912-A55F-72C9-B04FE73A5248}"/>
              </a:ext>
            </a:extLst>
          </p:cNvPr>
          <p:cNvSpPr/>
          <p:nvPr/>
        </p:nvSpPr>
        <p:spPr>
          <a:xfrm>
            <a:off x="2571245" y="3464560"/>
            <a:ext cx="7017707" cy="6817360"/>
          </a:xfrm>
          <a:prstGeom prst="pie">
            <a:avLst>
              <a:gd name="adj1" fmla="val 14311304"/>
              <a:gd name="adj2" fmla="val 17053998"/>
            </a:avLst>
          </a:prstGeom>
          <a:gradFill>
            <a:gsLst>
              <a:gs pos="28000">
                <a:srgbClr val="F963DC"/>
              </a:gs>
              <a:gs pos="74000">
                <a:srgbClr val="8DFDD2"/>
              </a:gs>
            </a:gsLst>
            <a:lin ang="0" scaled="0"/>
          </a:gradFill>
          <a:ln>
            <a:noFill/>
          </a:ln>
          <a:effectLst>
            <a:outerShdw blurRad="228600" dist="50800" dir="21000000" sx="103000" sy="103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AFE444C1-D1C7-0B1D-6C40-EB8138CC73B8}"/>
              </a:ext>
            </a:extLst>
          </p:cNvPr>
          <p:cNvSpPr/>
          <p:nvPr/>
        </p:nvSpPr>
        <p:spPr>
          <a:xfrm>
            <a:off x="2588573" y="2743200"/>
            <a:ext cx="7017707" cy="8229600"/>
          </a:xfrm>
          <a:prstGeom prst="pie">
            <a:avLst>
              <a:gd name="adj1" fmla="val 10806858"/>
              <a:gd name="adj2" fmla="val 14313808"/>
            </a:avLst>
          </a:prstGeom>
          <a:gradFill>
            <a:gsLst>
              <a:gs pos="51000">
                <a:srgbClr val="42FCB5"/>
              </a:gs>
              <a:gs pos="74000">
                <a:srgbClr val="5BD1FB"/>
              </a:gs>
            </a:gsLst>
            <a:lin ang="18600000" scaled="0"/>
          </a:gradFill>
          <a:ln>
            <a:noFill/>
          </a:ln>
          <a:effectLst>
            <a:outerShdw blurRad="228600" dist="50800" dir="21000000" sx="103000" sy="103000" algn="ctr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80D07-2418-5090-C721-06930708066C}"/>
              </a:ext>
            </a:extLst>
          </p:cNvPr>
          <p:cNvSpPr txBox="1"/>
          <p:nvPr/>
        </p:nvSpPr>
        <p:spPr>
          <a:xfrm>
            <a:off x="3350295" y="5146040"/>
            <a:ext cx="7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C3D93-8747-930F-47B9-70E3BDEDCF19}"/>
              </a:ext>
            </a:extLst>
          </p:cNvPr>
          <p:cNvSpPr txBox="1"/>
          <p:nvPr/>
        </p:nvSpPr>
        <p:spPr>
          <a:xfrm>
            <a:off x="5383930" y="4170680"/>
            <a:ext cx="7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59F0A-5A1F-2A76-56A7-780AD0F4FA04}"/>
              </a:ext>
            </a:extLst>
          </p:cNvPr>
          <p:cNvSpPr txBox="1"/>
          <p:nvPr/>
        </p:nvSpPr>
        <p:spPr>
          <a:xfrm>
            <a:off x="6989802" y="4688840"/>
            <a:ext cx="7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E2E22-FE9D-90DC-096A-DD2242AF5534}"/>
              </a:ext>
            </a:extLst>
          </p:cNvPr>
          <p:cNvSpPr txBox="1"/>
          <p:nvPr/>
        </p:nvSpPr>
        <p:spPr>
          <a:xfrm>
            <a:off x="7903993" y="5654040"/>
            <a:ext cx="7364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3029A-C0CA-2789-BAA3-0F1364ACDB2A}"/>
              </a:ext>
            </a:extLst>
          </p:cNvPr>
          <p:cNvSpPr txBox="1"/>
          <p:nvPr/>
        </p:nvSpPr>
        <p:spPr>
          <a:xfrm>
            <a:off x="213360" y="277368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A60DD-313B-47F0-C019-E4F149D6B041}"/>
              </a:ext>
            </a:extLst>
          </p:cNvPr>
          <p:cNvSpPr txBox="1"/>
          <p:nvPr/>
        </p:nvSpPr>
        <p:spPr>
          <a:xfrm>
            <a:off x="4074160" y="116840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62BDC-585F-4E2B-377F-D0F9BFA0D257}"/>
              </a:ext>
            </a:extLst>
          </p:cNvPr>
          <p:cNvSpPr txBox="1"/>
          <p:nvPr/>
        </p:nvSpPr>
        <p:spPr>
          <a:xfrm>
            <a:off x="7437120" y="142240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BFED9D-2167-7CA6-0343-42DC5014674E}"/>
              </a:ext>
            </a:extLst>
          </p:cNvPr>
          <p:cNvSpPr txBox="1"/>
          <p:nvPr/>
        </p:nvSpPr>
        <p:spPr>
          <a:xfrm>
            <a:off x="9083040" y="412496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5B19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</a:t>
            </a:r>
          </a:p>
          <a:p>
            <a:pPr algn="ctr"/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Lorem ipsum dolor, sit amet consectetur adipisicing elit. Aperiam fugiat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deleniti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nisi quos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dignissimos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quibusdam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dolore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voluptate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ABDD93-72E7-9932-83F3-BEC5B797F1CE}"/>
              </a:ext>
            </a:extLst>
          </p:cNvPr>
          <p:cNvSpPr txBox="1"/>
          <p:nvPr/>
        </p:nvSpPr>
        <p:spPr>
          <a:xfrm>
            <a:off x="3911600" y="335280"/>
            <a:ext cx="4409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32917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949</TotalTime>
  <Words>703</Words>
  <Application>Microsoft Office PowerPoint</Application>
  <PresentationFormat>Widescreen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Oppong</dc:creator>
  <cp:lastModifiedBy>Christopher Oppong</cp:lastModifiedBy>
  <cp:revision>12</cp:revision>
  <dcterms:created xsi:type="dcterms:W3CDTF">2025-04-29T06:17:19Z</dcterms:created>
  <dcterms:modified xsi:type="dcterms:W3CDTF">2025-05-11T16:34:25Z</dcterms:modified>
</cp:coreProperties>
</file>