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8" r:id="rId4"/>
    <p:sldId id="283" r:id="rId5"/>
    <p:sldId id="284" r:id="rId6"/>
    <p:sldId id="285" r:id="rId7"/>
    <p:sldId id="286" r:id="rId8"/>
    <p:sldId id="287" r:id="rId9"/>
    <p:sldId id="257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4EFD-C108-1D1C-9ACE-195912B9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2BD34-4234-ACF9-1648-36BAB4BC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8198-EE44-9100-9204-BF883E19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B9D6-98E8-84D3-6E00-0D02BED2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D145-F3D6-DF56-1142-47DE97DC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0796-EFFB-FCF9-7472-1CE2D62D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04B28-46C3-8019-E8F1-909C7079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1A94-A039-8299-04D0-02B246C4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D7EF-3BD9-9F65-6C7A-4503617B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D46C-4579-FF39-6B7E-8CB5E917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FE314-4202-58DA-4AE5-30B66742F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E191D-40B9-7885-E58D-503E411E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6F94-7AD8-70CC-4F56-E6323453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07FB-930F-3107-EC21-87775422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AE10-5001-8863-26AA-5AE70359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D20B-4324-65EE-CAE0-B380BA6F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8D5C-4E19-2BB1-CA65-B5678385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955E-4BB5-3725-ACA1-3C1B1CBD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2D1E-C02B-A4A4-58A3-D68CF849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08A2-2307-F1B3-302D-055372CB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CC41-46E2-87BB-D11F-8349949E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7473-911D-58D0-D7D4-80676428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81D9-7560-ABD9-FCBF-7DEF4D32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A6E4-A840-DD2D-54F2-F78DBE18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393A-A687-E909-D934-421B239F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2337-D02E-9EF4-93E3-B81EA939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0B72-4983-A77D-1215-5313C886C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A5DD-EF61-95A1-4BA6-8C255F66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94162-2356-E225-1107-27AA02B6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876C0-90B0-2701-B1F8-BFB39000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7335-1C8C-B9D0-F342-7AF9F91D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6DAF-EE9E-DE97-7D5A-A4D4751A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0C1E-A992-D360-4494-599A2148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3293A-F1B4-59DB-225A-F090C823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9180F-187D-7788-AB54-1BDA1FC23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2EC90-8627-816A-6C2C-18A58F08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590DA-2596-1CE1-1BE0-F993FFF2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96090-35C6-041D-2C23-E0E080F6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8C33F-8A13-6C59-A8AD-A19761AB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80B-FCF9-1F9D-F378-4C684959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49232-E82B-BE04-8729-08D25AD2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CEEB1-869A-38A8-1BD6-DF6DA082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EF5A0-B231-9021-0768-6C015517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AF4EA-06DD-59B8-8DC8-75B403E3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B2B81-EB2D-5393-B99E-924F11E8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9D6AE-21F2-463F-5345-607CB5B4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B225-2158-F538-5470-714AFA46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5F37-F796-D6FE-7C7E-73EFA99F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7A56-28CE-6B25-420E-C2E4AB16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73E8-0119-8C3E-5325-42FD96DA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38458-CBF5-04F6-BB39-56B7D467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BBB0-FC57-42B9-E516-F21E3068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E386-964A-B813-2480-15320CD4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31333-4B63-FA11-B327-7540C4D5E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14679-7DDD-CAE7-FFDB-27ABB3BC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A857-52C9-6BEE-A13F-75878058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AAC4D-157E-3AF6-F678-BD7B79F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3E157-221C-03FD-4AFE-5ED093C9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18407-69DF-5939-B322-5064CCC1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214E-9FEE-62D3-F283-16379EAC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9E4C-D962-B111-2881-941B8CDC4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2534C-A11A-4882-8D3B-DFF4E18B890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CB8D4-AC2D-FCCF-FA79-CCA5ACDE8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8493-00CC-3C7C-B3F5-EC92686D1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85BAF-B926-4D22-B9D9-7E0045B1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6EA9-FDC6-0C9D-4645-4384E62A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818A4D-C42C-DC48-8069-9CBE9F489CF7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8793E5-3D8A-11B7-3164-03F1B9360471}"/>
              </a:ext>
            </a:extLst>
          </p:cNvPr>
          <p:cNvSpPr/>
          <p:nvPr/>
        </p:nvSpPr>
        <p:spPr>
          <a:xfrm>
            <a:off x="231648" y="6092952"/>
            <a:ext cx="2456688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04B00C0-26FE-A017-FFB9-79B358F3AC42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D15A5-FEB1-8A46-1E4E-3FBA1B2883BF}"/>
              </a:ext>
            </a:extLst>
          </p:cNvPr>
          <p:cNvSpPr txBox="1"/>
          <p:nvPr/>
        </p:nvSpPr>
        <p:spPr>
          <a:xfrm>
            <a:off x="685800" y="585216"/>
            <a:ext cx="3511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Perinatal Causes (During Birth)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19AA6-8E10-AF73-CA58-F18B9215C963}"/>
              </a:ext>
            </a:extLst>
          </p:cNvPr>
          <p:cNvSpPr txBox="1"/>
          <p:nvPr/>
        </p:nvSpPr>
        <p:spPr>
          <a:xfrm>
            <a:off x="694944" y="2670048"/>
            <a:ext cx="54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Birth asphyxia (lack of oxygen)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Traumatic delivery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Premature birth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Low birth weight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Neonatal hypoxia (oxygen deprivation)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34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25F3E-C21C-7BC7-5EBE-2A1828860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3FEAF7-ECA1-65B2-E3B5-DAA12E171398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36FE9E-3191-5E6A-7103-C76A4D7960FD}"/>
              </a:ext>
            </a:extLst>
          </p:cNvPr>
          <p:cNvSpPr/>
          <p:nvPr/>
        </p:nvSpPr>
        <p:spPr>
          <a:xfrm>
            <a:off x="1840992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EC4CB-EC10-9A7F-E4FB-EF85EFD749E8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0A140-15E1-B8A2-15B1-8545618425C6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Postnatal Causes (After Birth)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FDDDD-208C-2600-F4A3-6A0F67709A16}"/>
              </a:ext>
            </a:extLst>
          </p:cNvPr>
          <p:cNvSpPr txBox="1"/>
          <p:nvPr/>
        </p:nvSpPr>
        <p:spPr>
          <a:xfrm>
            <a:off x="694944" y="2670048"/>
            <a:ext cx="540105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Infections (e.g., meningitis, encephalitis)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Head trauma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Stroke or cerebral vasculature damage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Cardiac arrest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Near-drowning or other hypoxic events</a:t>
            </a:r>
          </a:p>
        </p:txBody>
      </p:sp>
    </p:spTree>
    <p:extLst>
      <p:ext uri="{BB962C8B-B14F-4D97-AF65-F5344CB8AC3E}">
        <p14:creationId xmlns:p14="http://schemas.microsoft.com/office/powerpoint/2010/main" val="306056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E2B55-A29F-1836-BD75-C50C92CE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8D33D5-A87A-9678-896C-4E74CBA24C6C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85C7F4-C474-80BB-24E8-FEBFD9633814}"/>
              </a:ext>
            </a:extLst>
          </p:cNvPr>
          <p:cNvSpPr/>
          <p:nvPr/>
        </p:nvSpPr>
        <p:spPr>
          <a:xfrm>
            <a:off x="3176016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E8AF17-29D6-CDE2-71D0-32CC51D3C321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A96AC-0E70-F98B-D13A-25D30F97BA34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TYPES OF CEREBRAL PALSY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99259-C6B8-A182-2EA6-A9FE4C7603F4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depends on the part of brain affected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Spastic-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cerebral cortex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Dyskinetic-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basal ganglia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Ataxic 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brainstem and cerebellar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Mixed-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combinations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2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A032-AA4E-14D9-FC20-EBCE01C8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D01D1E-CAA4-2442-5C8E-D83E86844099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9DD58D-088F-2E74-C481-CA4250CBB76A}"/>
              </a:ext>
            </a:extLst>
          </p:cNvPr>
          <p:cNvSpPr/>
          <p:nvPr/>
        </p:nvSpPr>
        <p:spPr>
          <a:xfrm>
            <a:off x="4456176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CB4572-3D10-A529-6CA7-C2AB0C0F421F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F5ADD-68B8-2DA1-6103-7535734A46DF}"/>
              </a:ext>
            </a:extLst>
          </p:cNvPr>
          <p:cNvSpPr txBox="1"/>
          <p:nvPr/>
        </p:nvSpPr>
        <p:spPr>
          <a:xfrm>
            <a:off x="685800" y="585216"/>
            <a:ext cx="351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SIGNS AND SYMPTOMS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628BB-EC72-574F-7A7F-6A3BCDE92B8D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Motor impairment: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Spasticity (stiffness)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Dystonia (involuntary movements)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Ataxia (loss of coordination)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Hypotonia (low muscle tone)</a:t>
            </a:r>
          </a:p>
        </p:txBody>
      </p:sp>
    </p:spTree>
    <p:extLst>
      <p:ext uri="{BB962C8B-B14F-4D97-AF65-F5344CB8AC3E}">
        <p14:creationId xmlns:p14="http://schemas.microsoft.com/office/powerpoint/2010/main" val="370433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6467-0CB3-6A26-80B5-11F81027A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5E0404-E999-84C1-FA67-00B546ECE4FD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A8DD84-C0B6-34C4-19E9-9A95FC3498E6}"/>
              </a:ext>
            </a:extLst>
          </p:cNvPr>
          <p:cNvSpPr/>
          <p:nvPr/>
        </p:nvSpPr>
        <p:spPr>
          <a:xfrm>
            <a:off x="6019800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B1D723-1BA3-D66B-426D-2A108FAEA793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73FED8-E3ED-DF2A-5548-E12F768B3BE2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AC726-AAD8-EBFF-BB7C-2DA069988651}"/>
              </a:ext>
            </a:extLst>
          </p:cNvPr>
          <p:cNvSpPr txBox="1"/>
          <p:nvPr/>
        </p:nvSpPr>
        <p:spPr>
          <a:xfrm>
            <a:off x="685800" y="585216"/>
            <a:ext cx="3511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Perinatal Causes (During Birth)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71C2B-5836-162E-0FDF-E977374E7334}"/>
              </a:ext>
            </a:extLst>
          </p:cNvPr>
          <p:cNvSpPr txBox="1"/>
          <p:nvPr/>
        </p:nvSpPr>
        <p:spPr>
          <a:xfrm>
            <a:off x="694944" y="2670048"/>
            <a:ext cx="54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Birth asphyxia (lack of oxygen)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Traumatic delivery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Premature birth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Low birth weight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Neonatal hypoxia (oxygen deprivation)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8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20E1C-7BC6-D2DD-CFB5-7E2DF054D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6DE19-B1F1-8397-5A71-7A2CA8006D10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D91B0-B088-C2F2-6CFB-174EF1E21502}"/>
              </a:ext>
            </a:extLst>
          </p:cNvPr>
          <p:cNvSpPr/>
          <p:nvPr/>
        </p:nvSpPr>
        <p:spPr>
          <a:xfrm>
            <a:off x="7546848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8A8E7-3E9D-3CC4-5665-92A9016DA135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C276A-4D29-53F6-2EE1-368F25C72F61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Postnatal Causes (After Birth)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B1055-633D-0BF4-A366-15FFA3DE834A}"/>
              </a:ext>
            </a:extLst>
          </p:cNvPr>
          <p:cNvSpPr txBox="1"/>
          <p:nvPr/>
        </p:nvSpPr>
        <p:spPr>
          <a:xfrm>
            <a:off x="694944" y="2670048"/>
            <a:ext cx="540105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Infections (e.g., meningitis, encephalitis)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Head trauma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Stroke or cerebral vasculature damage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Cardiac arrest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Near-drowning or other hypoxic events</a:t>
            </a:r>
          </a:p>
        </p:txBody>
      </p:sp>
    </p:spTree>
    <p:extLst>
      <p:ext uri="{BB962C8B-B14F-4D97-AF65-F5344CB8AC3E}">
        <p14:creationId xmlns:p14="http://schemas.microsoft.com/office/powerpoint/2010/main" val="259746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8506B-A231-7915-26FE-5339000C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F2C691-8C62-FABD-0FA3-05F36EEF470A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15A413-0B33-5276-390D-5B6BCD40D608}"/>
              </a:ext>
            </a:extLst>
          </p:cNvPr>
          <p:cNvSpPr/>
          <p:nvPr/>
        </p:nvSpPr>
        <p:spPr>
          <a:xfrm>
            <a:off x="8580120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35458A-65AC-BEC7-B3F2-F872A557EF42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7AA57-27C2-16B7-B082-E606728035D6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TYPES OF CEREBRAL PALSY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BBBAD-91CD-D141-4C80-1E1054C24FD1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depends on the part of brain affected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Spastic-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cerebral cortex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Dyskinetic-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basal ganglia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Ataxic 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brainstem and cerebellar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Mixed-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combinations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3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4FEAD-0CFB-6B64-2CD5-DF3C4832D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987FDD-4C74-6591-993B-972BEBBF030A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0A0961-E698-1E38-17E1-FDD1D375696A}"/>
              </a:ext>
            </a:extLst>
          </p:cNvPr>
          <p:cNvSpPr/>
          <p:nvPr/>
        </p:nvSpPr>
        <p:spPr>
          <a:xfrm>
            <a:off x="9494520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E6FA1-A29A-2C32-8515-8A4222F655E8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6E593-EE9E-7A78-C8F8-952F578CC8F9}"/>
              </a:ext>
            </a:extLst>
          </p:cNvPr>
          <p:cNvSpPr txBox="1"/>
          <p:nvPr/>
        </p:nvSpPr>
        <p:spPr>
          <a:xfrm>
            <a:off x="685800" y="585216"/>
            <a:ext cx="351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SIGNS AND SYMPTOMS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75533-1C20-F464-FD35-93A0D58DEA98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Motor impairment: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Spasticity (stiffness)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Dystonia (involuntary movements)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Ataxia (loss of coordination)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Hypotonia (low muscle tone)</a:t>
            </a:r>
          </a:p>
        </p:txBody>
      </p:sp>
    </p:spTree>
    <p:extLst>
      <p:ext uri="{BB962C8B-B14F-4D97-AF65-F5344CB8AC3E}">
        <p14:creationId xmlns:p14="http://schemas.microsoft.com/office/powerpoint/2010/main" val="16427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ABC9-E208-0BBE-CA43-FC6E5078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091DA9-92A3-0F75-EC57-E5C37D740E8A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B0FDC8-95CB-5E3F-D993-F3F160753942}"/>
              </a:ext>
            </a:extLst>
          </p:cNvPr>
          <p:cNvSpPr/>
          <p:nvPr/>
        </p:nvSpPr>
        <p:spPr>
          <a:xfrm>
            <a:off x="1840992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A14F70-2F16-8AC6-48B7-3CEBC7EA8A5F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12661-BD71-D989-FF82-3FFC60B055F8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Postnatal Causes (After Birth)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0086E-C010-2797-E843-ECC5BB9FCD38}"/>
              </a:ext>
            </a:extLst>
          </p:cNvPr>
          <p:cNvSpPr txBox="1"/>
          <p:nvPr/>
        </p:nvSpPr>
        <p:spPr>
          <a:xfrm>
            <a:off x="694944" y="2670048"/>
            <a:ext cx="540105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Infections (e.g., meningitis, encephalitis)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Head trauma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Stroke or cerebral vasculature damage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Cardiac arrest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Near-drowning or other hypoxic events</a:t>
            </a:r>
          </a:p>
        </p:txBody>
      </p:sp>
    </p:spTree>
    <p:extLst>
      <p:ext uri="{BB962C8B-B14F-4D97-AF65-F5344CB8AC3E}">
        <p14:creationId xmlns:p14="http://schemas.microsoft.com/office/powerpoint/2010/main" val="1154287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28179-9E8C-ED9B-E4CE-DA9F8D477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10339D-591F-E535-A26C-AF2FF46CFC3F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48DA1C-E258-5148-66C4-F97DA814CC1D}"/>
              </a:ext>
            </a:extLst>
          </p:cNvPr>
          <p:cNvSpPr/>
          <p:nvPr/>
        </p:nvSpPr>
        <p:spPr>
          <a:xfrm>
            <a:off x="3176016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B024A2-E008-2206-0DEE-A95A9F8F4E7B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3FF95-36CA-1CD4-633F-43893C1131CF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TYPES OF CEREBRAL PALSY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2DB9C-3933-8BD8-72A1-689BA5942B2F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depends on the part of brain affected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Spastic-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cerebral cortex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Dyskinetic-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basal ganglia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Ataxic 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brainstem and cerebellar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Mixed-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combinations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70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7149-B7B3-7141-F6F5-B5F933B5F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F406EE-D990-7F9A-3FDB-A74D34D39E28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754557-E4AC-D73D-5FD9-6837C9EAFBF7}"/>
              </a:ext>
            </a:extLst>
          </p:cNvPr>
          <p:cNvSpPr/>
          <p:nvPr/>
        </p:nvSpPr>
        <p:spPr>
          <a:xfrm>
            <a:off x="1840992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F8B04D-BD95-3E25-7772-DA7BC3F6D015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D3944-7EBA-54D2-2C3E-153370457D1E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Postnatal Causes (After Birth)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75CBA-9A85-EBE2-8EC7-985527272C35}"/>
              </a:ext>
            </a:extLst>
          </p:cNvPr>
          <p:cNvSpPr txBox="1"/>
          <p:nvPr/>
        </p:nvSpPr>
        <p:spPr>
          <a:xfrm>
            <a:off x="694944" y="2670048"/>
            <a:ext cx="540105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Infections (e.g., meningitis, encephalitis)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Head trauma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Stroke or cerebral vasculature damage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Cardiac arrest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Near-drowning or other hypoxic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25F8E-9D25-7331-08FC-D820BA9A7E32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5E7176-FD40-C243-C8A5-64627789A879}"/>
              </a:ext>
            </a:extLst>
          </p:cNvPr>
          <p:cNvSpPr/>
          <p:nvPr/>
        </p:nvSpPr>
        <p:spPr>
          <a:xfrm>
            <a:off x="4456176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B48A13-74CB-0601-EA73-3028AB135176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93B38-1569-90AF-DC08-E71FA182D39D}"/>
              </a:ext>
            </a:extLst>
          </p:cNvPr>
          <p:cNvSpPr txBox="1"/>
          <p:nvPr/>
        </p:nvSpPr>
        <p:spPr>
          <a:xfrm>
            <a:off x="685800" y="585216"/>
            <a:ext cx="351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SIGNS AND SYMPTOMS 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60169-4ED3-461B-1C34-6FB973BB417C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Motor impairment: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Spasticity (stiffness)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Dystonia (involuntary movements)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Ataxia (loss of coordination)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Hypotonia (low muscle tone)</a:t>
            </a:r>
          </a:p>
        </p:txBody>
      </p:sp>
    </p:spTree>
    <p:extLst>
      <p:ext uri="{BB962C8B-B14F-4D97-AF65-F5344CB8AC3E}">
        <p14:creationId xmlns:p14="http://schemas.microsoft.com/office/powerpoint/2010/main" val="3181161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D5B7-DBC1-DCCA-B6E1-DC7D1B1B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709CF0-BDCC-DDA8-2150-2D6E4B82CAB0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E9341-F794-5ED6-FB72-6DF5E9500BBD}"/>
              </a:ext>
            </a:extLst>
          </p:cNvPr>
          <p:cNvSpPr/>
          <p:nvPr/>
        </p:nvSpPr>
        <p:spPr>
          <a:xfrm>
            <a:off x="1840992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7169EF-5A74-4572-BBA6-5C2CF9187A4B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FB1B4-E310-65D2-25A2-5DF1AD2942D6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Postnatal Causes (After Birth)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E7878-D933-1CB4-6CE0-A46ECFA2BB1F}"/>
              </a:ext>
            </a:extLst>
          </p:cNvPr>
          <p:cNvSpPr txBox="1"/>
          <p:nvPr/>
        </p:nvSpPr>
        <p:spPr>
          <a:xfrm>
            <a:off x="694944" y="2670048"/>
            <a:ext cx="540105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Infections (e.g., meningitis, encephalitis)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Head trauma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Stroke or cerebral vasculature damage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Cardiac arrest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Near-drowning or other hypoxic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46167D-D692-F3B8-7A9C-D4089CD40FC8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9944F5-7710-D17E-D6CA-231327F42ECC}"/>
              </a:ext>
            </a:extLst>
          </p:cNvPr>
          <p:cNvSpPr/>
          <p:nvPr/>
        </p:nvSpPr>
        <p:spPr>
          <a:xfrm>
            <a:off x="4456176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76081-C2DC-3404-134A-0D49F40CE6EE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2C7EC-7301-7474-8E85-846B8EE448F0}"/>
              </a:ext>
            </a:extLst>
          </p:cNvPr>
          <p:cNvSpPr txBox="1"/>
          <p:nvPr/>
        </p:nvSpPr>
        <p:spPr>
          <a:xfrm>
            <a:off x="685800" y="585216"/>
            <a:ext cx="351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SIGNS AND SYMPTOMS 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10271-DBCE-633A-D485-B139DECF61DA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Motor impairment: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Spasticity (stiffness)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Dystonia (involuntary movements)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Ataxia (loss of coordination)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Hypotonia (low muscle tone)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CC62C6-5E96-E236-8FB6-A3510793B8B8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1B68F7-607D-A457-B96A-60F8A1F02B4A}"/>
              </a:ext>
            </a:extLst>
          </p:cNvPr>
          <p:cNvSpPr/>
          <p:nvPr/>
        </p:nvSpPr>
        <p:spPr>
          <a:xfrm>
            <a:off x="6019800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86E667-B451-B4E5-9610-4F8155C977EC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199DA-D043-E287-F197-2DB7589766B2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BB652-78B6-AC70-EA4E-46454FF18354}"/>
              </a:ext>
            </a:extLst>
          </p:cNvPr>
          <p:cNvSpPr txBox="1"/>
          <p:nvPr/>
        </p:nvSpPr>
        <p:spPr>
          <a:xfrm>
            <a:off x="685800" y="585216"/>
            <a:ext cx="3511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Perinatal Causes (During Birth)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3B1C7-23B8-B6BC-F7F4-3D4DFF4ED1FC}"/>
              </a:ext>
            </a:extLst>
          </p:cNvPr>
          <p:cNvSpPr txBox="1"/>
          <p:nvPr/>
        </p:nvSpPr>
        <p:spPr>
          <a:xfrm>
            <a:off x="694944" y="2670048"/>
            <a:ext cx="54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Birth asphyxia (lack of oxygen)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Traumatic delivery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Premature birth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Low birth weight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Neonatal hypoxia (oxygen deprivation)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92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1C8B6-5A6D-F1FC-409A-AEE4A31E1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C47380F-529A-F04B-C5D0-13897F519634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E340EF-676A-0846-8094-2A1D42E658C9}"/>
              </a:ext>
            </a:extLst>
          </p:cNvPr>
          <p:cNvSpPr/>
          <p:nvPr/>
        </p:nvSpPr>
        <p:spPr>
          <a:xfrm>
            <a:off x="7546848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4C313C9-9110-8631-E935-9911E53B7DAE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3AED4-C97D-A996-10CF-146C2E023BF3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Postnatal Causes (After Birth)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A7438A-2AA3-F1B8-F952-4EDFFE372030}"/>
              </a:ext>
            </a:extLst>
          </p:cNvPr>
          <p:cNvSpPr txBox="1"/>
          <p:nvPr/>
        </p:nvSpPr>
        <p:spPr>
          <a:xfrm>
            <a:off x="694944" y="2670048"/>
            <a:ext cx="540105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Infections (e.g., meningitis, encephalitis)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Head trauma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Stroke or cerebral vasculature damage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Cardiac arrest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Near-drowning or other hypoxic events</a:t>
            </a:r>
          </a:p>
        </p:txBody>
      </p:sp>
    </p:spTree>
    <p:extLst>
      <p:ext uri="{BB962C8B-B14F-4D97-AF65-F5344CB8AC3E}">
        <p14:creationId xmlns:p14="http://schemas.microsoft.com/office/powerpoint/2010/main" val="3406322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F3944-85C7-650D-E49A-1ED73B00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010BE7-A334-E9B8-ECC7-E4EE7B83BB82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966E79-B6EB-36A9-F043-F01F3E2A2175}"/>
              </a:ext>
            </a:extLst>
          </p:cNvPr>
          <p:cNvSpPr/>
          <p:nvPr/>
        </p:nvSpPr>
        <p:spPr>
          <a:xfrm>
            <a:off x="8580120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E56317-4C37-C47E-F72A-5EF37F43F7FF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89A50-0838-35F0-6D34-00972EE24501}"/>
              </a:ext>
            </a:extLst>
          </p:cNvPr>
          <p:cNvSpPr txBox="1"/>
          <p:nvPr/>
        </p:nvSpPr>
        <p:spPr>
          <a:xfrm>
            <a:off x="685800" y="585216"/>
            <a:ext cx="351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TYPES OF CEREBRAL PALSY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94DB6-6E0B-A561-C4B7-2EE52892DB99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depends on the part of brain affected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Spastic-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cerebral cortex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Dyskinetic-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basal ganglia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Ataxic -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brainstem and cerebellar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Mixed-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combinations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69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AD4AE-C075-B11D-BA86-C0147D496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C435ED-66DA-9625-62BA-90929F72386E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A3F847-F2D0-06E3-B687-9D7BB31C8D1D}"/>
              </a:ext>
            </a:extLst>
          </p:cNvPr>
          <p:cNvSpPr/>
          <p:nvPr/>
        </p:nvSpPr>
        <p:spPr>
          <a:xfrm>
            <a:off x="9494520" y="6092952"/>
            <a:ext cx="2612136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D7732B-F629-36FB-927A-1EA7E08DBD49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F2549-89A8-4092-F4B3-28E707A3F0B9}"/>
              </a:ext>
            </a:extLst>
          </p:cNvPr>
          <p:cNvSpPr txBox="1"/>
          <p:nvPr/>
        </p:nvSpPr>
        <p:spPr>
          <a:xfrm>
            <a:off x="685800" y="585216"/>
            <a:ext cx="351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SIGNS AND SYMPTOMS 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83DCE-3D2F-0F06-BC2C-B927E1343658}"/>
              </a:ext>
            </a:extLst>
          </p:cNvPr>
          <p:cNvSpPr txBox="1"/>
          <p:nvPr/>
        </p:nvSpPr>
        <p:spPr>
          <a:xfrm>
            <a:off x="694944" y="2670048"/>
            <a:ext cx="5401056" cy="1988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Motor impairment: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Spasticity (stiffness)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Dystonia (involuntary movements)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Ataxia (loss of coordination)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Hypotonia (low muscle tone)</a:t>
            </a:r>
          </a:p>
        </p:txBody>
      </p:sp>
    </p:spTree>
    <p:extLst>
      <p:ext uri="{BB962C8B-B14F-4D97-AF65-F5344CB8AC3E}">
        <p14:creationId xmlns:p14="http://schemas.microsoft.com/office/powerpoint/2010/main" val="3939936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A0A5F5-4644-180E-3D31-B2814ADD470D}"/>
              </a:ext>
            </a:extLst>
          </p:cNvPr>
          <p:cNvSpPr/>
          <p:nvPr/>
        </p:nvSpPr>
        <p:spPr>
          <a:xfrm>
            <a:off x="231648" y="6092952"/>
            <a:ext cx="11881104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DA64B1-4779-4F12-E985-E697BEE19FBF}"/>
              </a:ext>
            </a:extLst>
          </p:cNvPr>
          <p:cNvSpPr/>
          <p:nvPr/>
        </p:nvSpPr>
        <p:spPr>
          <a:xfrm>
            <a:off x="231648" y="6092952"/>
            <a:ext cx="2456688" cy="64922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E68AB6-5232-921D-DB76-6AAA52F61BC9}"/>
              </a:ext>
            </a:extLst>
          </p:cNvPr>
          <p:cNvSpPr/>
          <p:nvPr/>
        </p:nvSpPr>
        <p:spPr>
          <a:xfrm>
            <a:off x="231648" y="204216"/>
            <a:ext cx="11881104" cy="5574792"/>
          </a:xfrm>
          <a:prstGeom prst="roundRect">
            <a:avLst>
              <a:gd name="adj" fmla="val 1384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107A-1330-9844-1585-13DD6E799027}"/>
              </a:ext>
            </a:extLst>
          </p:cNvPr>
          <p:cNvSpPr txBox="1"/>
          <p:nvPr/>
        </p:nvSpPr>
        <p:spPr>
          <a:xfrm>
            <a:off x="685800" y="585216"/>
            <a:ext cx="3511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Perinatal Causes (During Birth)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8E2A5-1D16-9C29-9114-A313037EFC87}"/>
              </a:ext>
            </a:extLst>
          </p:cNvPr>
          <p:cNvSpPr txBox="1"/>
          <p:nvPr/>
        </p:nvSpPr>
        <p:spPr>
          <a:xfrm>
            <a:off x="694944" y="2670048"/>
            <a:ext cx="54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Birth asphyxia (lack of oxygen)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Traumatic delivery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Premature birth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Low birth weight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Neonatal hypoxia (oxygen deprivation)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573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Oppong</dc:creator>
  <cp:lastModifiedBy>Christopher Oppong</cp:lastModifiedBy>
  <cp:revision>1</cp:revision>
  <dcterms:created xsi:type="dcterms:W3CDTF">2025-04-30T00:40:25Z</dcterms:created>
  <dcterms:modified xsi:type="dcterms:W3CDTF">2025-04-30T02:00:25Z</dcterms:modified>
</cp:coreProperties>
</file>