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2" r:id="rId3"/>
    <p:sldId id="258" r:id="rId4"/>
    <p:sldId id="259" r:id="rId5"/>
    <p:sldId id="261" r:id="rId6"/>
    <p:sldId id="260"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B0F0"/>
    <a:srgbClr val="D00CAB"/>
    <a:srgbClr val="F00EC5"/>
    <a:srgbClr val="11095F"/>
    <a:srgbClr val="0C0640"/>
    <a:srgbClr val="06031F"/>
    <a:srgbClr val="150B73"/>
    <a:srgbClr val="D5D000"/>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0" d="100"/>
          <a:sy n="40" d="100"/>
        </p:scale>
        <p:origin x="4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14EA5-E38A-43A8-A5D1-44855B99FFCF}"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7FAB5-26C8-41BD-A50A-DEA8B9623C59}" type="slidenum">
              <a:rPr lang="en-US" smtClean="0"/>
              <a:t>‹#›</a:t>
            </a:fld>
            <a:endParaRPr lang="en-US"/>
          </a:p>
        </p:txBody>
      </p:sp>
    </p:spTree>
    <p:extLst>
      <p:ext uri="{BB962C8B-B14F-4D97-AF65-F5344CB8AC3E}">
        <p14:creationId xmlns:p14="http://schemas.microsoft.com/office/powerpoint/2010/main" val="660956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5D7A-9BA5-1E02-4948-860DCFBE9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0DFA3-B4B4-C2EF-4621-CA4B1235E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C9DC72-0F39-8A64-888F-3156883121B1}"/>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5" name="Footer Placeholder 4">
            <a:extLst>
              <a:ext uri="{FF2B5EF4-FFF2-40B4-BE49-F238E27FC236}">
                <a16:creationId xmlns:a16="http://schemas.microsoft.com/office/drawing/2014/main" id="{3D691830-9E21-DC31-79ED-988BC3D84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0B7E3-29F5-2CBE-D59B-9165D3905422}"/>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2344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2B4F-3646-0F79-F3A3-2CAC50887B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EB25F1-F852-9977-B14C-C3D6B2F22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B9875-22F7-CF81-9724-9A4B4ED92A5C}"/>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5" name="Footer Placeholder 4">
            <a:extLst>
              <a:ext uri="{FF2B5EF4-FFF2-40B4-BE49-F238E27FC236}">
                <a16:creationId xmlns:a16="http://schemas.microsoft.com/office/drawing/2014/main" id="{98451724-08A5-596F-9178-B044E214F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FAA99-E4FE-2CC8-7263-88B2AEB308EF}"/>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51925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968BA-BA27-08BF-0C5F-BA1558D46F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BE2A7F-0FFA-80DF-5FA2-500081D919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B3B5F-C21F-6A6F-9171-569585B72022}"/>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5" name="Footer Placeholder 4">
            <a:extLst>
              <a:ext uri="{FF2B5EF4-FFF2-40B4-BE49-F238E27FC236}">
                <a16:creationId xmlns:a16="http://schemas.microsoft.com/office/drawing/2014/main" id="{547FFACA-FE08-C731-DC40-73820E961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89725-9EA8-1B50-2D5E-3CF34340A9D9}"/>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372811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CE81-60E5-E416-C592-A9794659E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0EF1A8-B1E5-107E-BC87-7DEC18E04A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49707-074D-7044-C3B0-01CC2A186CAD}"/>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5" name="Footer Placeholder 4">
            <a:extLst>
              <a:ext uri="{FF2B5EF4-FFF2-40B4-BE49-F238E27FC236}">
                <a16:creationId xmlns:a16="http://schemas.microsoft.com/office/drawing/2014/main" id="{A8924092-B150-2F62-08AE-3F16E3562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7C76D-20AB-4445-5B5A-20318E773D8C}"/>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339456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E1DB-5A3D-99F2-8D2B-2F65DC2CC8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C45AE-EA3A-1765-70FE-D446FF041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DC240-B181-26A9-6D76-94CD9D6629A7}"/>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5" name="Footer Placeholder 4">
            <a:extLst>
              <a:ext uri="{FF2B5EF4-FFF2-40B4-BE49-F238E27FC236}">
                <a16:creationId xmlns:a16="http://schemas.microsoft.com/office/drawing/2014/main" id="{326EC425-6F3A-CD93-62A9-15CB2A1E9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86B5F-1746-F59B-C741-7A968EE567E2}"/>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78485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FEDA-0595-70C8-6E84-9B4FA7B8A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45465-9D63-A978-76BD-F0D8B7FE4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814CA-2E36-CF92-5583-69766E901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9F3352-30D6-8EFD-5BD2-490A7FA3A367}"/>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6" name="Footer Placeholder 5">
            <a:extLst>
              <a:ext uri="{FF2B5EF4-FFF2-40B4-BE49-F238E27FC236}">
                <a16:creationId xmlns:a16="http://schemas.microsoft.com/office/drawing/2014/main" id="{1B64F966-6E16-2A2D-876E-81E837AB1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E95BF-7392-ECDF-1E10-B3A874804A8D}"/>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178438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444B-ABFF-6AAE-4FC6-845447673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4CE852-F9C0-66F1-B365-479A1E1D0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14861-7F87-BC05-1531-F936416FB1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99B51-488C-F75F-A1EE-57521D4EB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664DBC-B98E-4FFE-605D-8A2E9EE19C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098483-D39D-CAED-C513-FA9BCB1500E0}"/>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8" name="Footer Placeholder 7">
            <a:extLst>
              <a:ext uri="{FF2B5EF4-FFF2-40B4-BE49-F238E27FC236}">
                <a16:creationId xmlns:a16="http://schemas.microsoft.com/office/drawing/2014/main" id="{5EFD4112-CB6B-77C9-26C9-F15B909F1A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5E682E-FFF2-7FD9-AEC4-E8919C90AC88}"/>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345962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CEB1-DFE8-52A0-37D6-B05BE3165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1003A1-EBBA-925C-99F7-28CD33A39642}"/>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4" name="Footer Placeholder 3">
            <a:extLst>
              <a:ext uri="{FF2B5EF4-FFF2-40B4-BE49-F238E27FC236}">
                <a16:creationId xmlns:a16="http://schemas.microsoft.com/office/drawing/2014/main" id="{A544712B-EBC3-3DCA-C421-9002E63165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F1564B-D3A4-19B4-983D-C4DE473226B7}"/>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390401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DF488-568B-27AA-9098-F8570B1A496B}"/>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3" name="Footer Placeholder 2">
            <a:extLst>
              <a:ext uri="{FF2B5EF4-FFF2-40B4-BE49-F238E27FC236}">
                <a16:creationId xmlns:a16="http://schemas.microsoft.com/office/drawing/2014/main" id="{5CC5A67B-A3D7-D801-BFC9-3AE13D05F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9E0E12-9BCA-AB0E-573B-5EC863BCC8BB}"/>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290159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234-57DC-5D97-FE86-67F4651EF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76E19A-D94C-9FB7-BD02-7944EB980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C442A1-952E-6C8B-AAA0-33E5482C5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3CC08-6226-963E-2006-6E542F15A3B6}"/>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6" name="Footer Placeholder 5">
            <a:extLst>
              <a:ext uri="{FF2B5EF4-FFF2-40B4-BE49-F238E27FC236}">
                <a16:creationId xmlns:a16="http://schemas.microsoft.com/office/drawing/2014/main" id="{78AB70A7-E400-6B5A-D694-BAFC1EA6C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60A51-82A7-A6A3-F452-5777A3228CDA}"/>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154490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C072-05B2-ED16-C3C1-2B5B3D415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9515DC-FA43-E711-FE12-E389EF49E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744C08-EDD4-654B-37DC-5FB407697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83FFA-C391-86D4-128E-6FDF5C80D428}"/>
              </a:ext>
            </a:extLst>
          </p:cNvPr>
          <p:cNvSpPr>
            <a:spLocks noGrp="1"/>
          </p:cNvSpPr>
          <p:nvPr>
            <p:ph type="dt" sz="half" idx="10"/>
          </p:nvPr>
        </p:nvSpPr>
        <p:spPr/>
        <p:txBody>
          <a:bodyPr/>
          <a:lstStyle/>
          <a:p>
            <a:fld id="{FC6002F4-C887-49F2-9229-7D5507F752BE}" type="datetimeFigureOut">
              <a:rPr lang="en-US" smtClean="0"/>
              <a:t>5/12/2025</a:t>
            </a:fld>
            <a:endParaRPr lang="en-US"/>
          </a:p>
        </p:txBody>
      </p:sp>
      <p:sp>
        <p:nvSpPr>
          <p:cNvPr id="6" name="Footer Placeholder 5">
            <a:extLst>
              <a:ext uri="{FF2B5EF4-FFF2-40B4-BE49-F238E27FC236}">
                <a16:creationId xmlns:a16="http://schemas.microsoft.com/office/drawing/2014/main" id="{15FDFE79-CCD1-528C-AB25-DB9ACCA5D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8ABCE-BCAE-EC5D-ECC3-D43A385CED91}"/>
              </a:ext>
            </a:extLst>
          </p:cNvPr>
          <p:cNvSpPr>
            <a:spLocks noGrp="1"/>
          </p:cNvSpPr>
          <p:nvPr>
            <p:ph type="sldNum" sz="quarter" idx="12"/>
          </p:nvPr>
        </p:nvSpPr>
        <p:spPr/>
        <p:txBody>
          <a:bodyPr/>
          <a:lstStyle/>
          <a:p>
            <a:fld id="{292CAEF4-4494-4003-A92E-14C927EC5568}" type="slidenum">
              <a:rPr lang="en-US" smtClean="0"/>
              <a:t>‹#›</a:t>
            </a:fld>
            <a:endParaRPr lang="en-US"/>
          </a:p>
        </p:txBody>
      </p:sp>
    </p:spTree>
    <p:extLst>
      <p:ext uri="{BB962C8B-B14F-4D97-AF65-F5344CB8AC3E}">
        <p14:creationId xmlns:p14="http://schemas.microsoft.com/office/powerpoint/2010/main" val="11972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234A1-1673-BB95-18B0-D1B081DC8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EBC58-9CD1-2512-BB48-F1D94765F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3C87-FAA9-FF79-FDCC-D420C148D0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002F4-C887-49F2-9229-7D5507F752BE}" type="datetimeFigureOut">
              <a:rPr lang="en-US" smtClean="0"/>
              <a:t>5/12/2025</a:t>
            </a:fld>
            <a:endParaRPr lang="en-US"/>
          </a:p>
        </p:txBody>
      </p:sp>
      <p:sp>
        <p:nvSpPr>
          <p:cNvPr id="5" name="Footer Placeholder 4">
            <a:extLst>
              <a:ext uri="{FF2B5EF4-FFF2-40B4-BE49-F238E27FC236}">
                <a16:creationId xmlns:a16="http://schemas.microsoft.com/office/drawing/2014/main" id="{5C693682-6FD6-4741-9338-12D1266CB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90FF05-23E1-015B-6762-F74B347F8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CAEF4-4494-4003-A92E-14C927EC5568}" type="slidenum">
              <a:rPr lang="en-US" smtClean="0"/>
              <a:t>‹#›</a:t>
            </a:fld>
            <a:endParaRPr lang="en-US"/>
          </a:p>
        </p:txBody>
      </p:sp>
    </p:spTree>
    <p:extLst>
      <p:ext uri="{BB962C8B-B14F-4D97-AF65-F5344CB8AC3E}">
        <p14:creationId xmlns:p14="http://schemas.microsoft.com/office/powerpoint/2010/main" val="3415580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6" Type="http://schemas.openxmlformats.org/officeDocument/2006/relationships/image" Target="../media/image1.png"/><Relationship Id="rId117" Type="http://schemas.openxmlformats.org/officeDocument/2006/relationships/image" Target="../media/image116.svg"/><Relationship Id="rId21" Type="http://schemas.openxmlformats.org/officeDocument/2006/relationships/image" Target="../media/image30.svg"/><Relationship Id="rId42" Type="http://schemas.openxmlformats.org/officeDocument/2006/relationships/image" Target="../media/image47.png"/><Relationship Id="rId47" Type="http://schemas.openxmlformats.org/officeDocument/2006/relationships/image" Target="../media/image52.svg"/><Relationship Id="rId63" Type="http://schemas.openxmlformats.org/officeDocument/2006/relationships/image" Target="../media/image66.svg"/><Relationship Id="rId68" Type="http://schemas.openxmlformats.org/officeDocument/2006/relationships/image" Target="../media/image5.png"/><Relationship Id="rId84" Type="http://schemas.openxmlformats.org/officeDocument/2006/relationships/image" Target="../media/image85.png"/><Relationship Id="rId89" Type="http://schemas.openxmlformats.org/officeDocument/2006/relationships/image" Target="../media/image90.svg"/><Relationship Id="rId112" Type="http://schemas.openxmlformats.org/officeDocument/2006/relationships/image" Target="../media/image111.png"/><Relationship Id="rId16" Type="http://schemas.openxmlformats.org/officeDocument/2006/relationships/image" Target="../media/image9.png"/><Relationship Id="rId107" Type="http://schemas.openxmlformats.org/officeDocument/2006/relationships/image" Target="../media/image106.svg"/><Relationship Id="rId11" Type="http://schemas.openxmlformats.org/officeDocument/2006/relationships/image" Target="../media/image24.svg"/><Relationship Id="rId32" Type="http://schemas.openxmlformats.org/officeDocument/2006/relationships/image" Target="../media/image3.png"/><Relationship Id="rId37" Type="http://schemas.openxmlformats.org/officeDocument/2006/relationships/image" Target="../media/image42.svg"/><Relationship Id="rId53" Type="http://schemas.openxmlformats.org/officeDocument/2006/relationships/image" Target="../media/image12.svg"/><Relationship Id="rId58" Type="http://schemas.openxmlformats.org/officeDocument/2006/relationships/image" Target="../media/image61.png"/><Relationship Id="rId74" Type="http://schemas.openxmlformats.org/officeDocument/2006/relationships/image" Target="../media/image75.png"/><Relationship Id="rId79" Type="http://schemas.openxmlformats.org/officeDocument/2006/relationships/image" Target="../media/image80.svg"/><Relationship Id="rId102" Type="http://schemas.openxmlformats.org/officeDocument/2006/relationships/image" Target="../media/image103.png"/><Relationship Id="rId5" Type="http://schemas.openxmlformats.org/officeDocument/2006/relationships/image" Target="../media/image18.svg"/><Relationship Id="rId90" Type="http://schemas.openxmlformats.org/officeDocument/2006/relationships/image" Target="../media/image91.png"/><Relationship Id="rId95" Type="http://schemas.openxmlformats.org/officeDocument/2006/relationships/image" Target="../media/image96.svg"/><Relationship Id="rId22" Type="http://schemas.openxmlformats.org/officeDocument/2006/relationships/image" Target="../media/image31.png"/><Relationship Id="rId27" Type="http://schemas.openxmlformats.org/officeDocument/2006/relationships/image" Target="../media/image2.svg"/><Relationship Id="rId43" Type="http://schemas.openxmlformats.org/officeDocument/2006/relationships/image" Target="../media/image48.svg"/><Relationship Id="rId48" Type="http://schemas.openxmlformats.org/officeDocument/2006/relationships/image" Target="../media/image53.png"/><Relationship Id="rId64" Type="http://schemas.openxmlformats.org/officeDocument/2006/relationships/image" Target="../media/image67.png"/><Relationship Id="rId69" Type="http://schemas.openxmlformats.org/officeDocument/2006/relationships/image" Target="../media/image6.svg"/><Relationship Id="rId113" Type="http://schemas.openxmlformats.org/officeDocument/2006/relationships/image" Target="../media/image112.svg"/><Relationship Id="rId118" Type="http://schemas.openxmlformats.org/officeDocument/2006/relationships/image" Target="../media/image117.png"/><Relationship Id="rId80" Type="http://schemas.openxmlformats.org/officeDocument/2006/relationships/image" Target="../media/image81.png"/><Relationship Id="rId85" Type="http://schemas.openxmlformats.org/officeDocument/2006/relationships/image" Target="../media/image86.svg"/><Relationship Id="rId12" Type="http://schemas.openxmlformats.org/officeDocument/2006/relationships/image" Target="../media/image7.png"/><Relationship Id="rId17" Type="http://schemas.openxmlformats.org/officeDocument/2006/relationships/image" Target="../media/image10.svg"/><Relationship Id="rId33" Type="http://schemas.openxmlformats.org/officeDocument/2006/relationships/image" Target="../media/image4.svg"/><Relationship Id="rId38" Type="http://schemas.openxmlformats.org/officeDocument/2006/relationships/image" Target="../media/image43.png"/><Relationship Id="rId59" Type="http://schemas.openxmlformats.org/officeDocument/2006/relationships/image" Target="../media/image62.svg"/><Relationship Id="rId103" Type="http://schemas.openxmlformats.org/officeDocument/2006/relationships/image" Target="../media/image104.svg"/><Relationship Id="rId108" Type="http://schemas.openxmlformats.org/officeDocument/2006/relationships/image" Target="../media/image107.png"/><Relationship Id="rId54" Type="http://schemas.openxmlformats.org/officeDocument/2006/relationships/image" Target="../media/image57.png"/><Relationship Id="rId70" Type="http://schemas.openxmlformats.org/officeDocument/2006/relationships/image" Target="../media/image71.png"/><Relationship Id="rId75" Type="http://schemas.openxmlformats.org/officeDocument/2006/relationships/image" Target="../media/image76.svg"/><Relationship Id="rId91" Type="http://schemas.openxmlformats.org/officeDocument/2006/relationships/image" Target="../media/image92.svg"/><Relationship Id="rId96"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19.png"/><Relationship Id="rId23" Type="http://schemas.openxmlformats.org/officeDocument/2006/relationships/image" Target="../media/image32.svg"/><Relationship Id="rId28" Type="http://schemas.openxmlformats.org/officeDocument/2006/relationships/image" Target="../media/image35.png"/><Relationship Id="rId49" Type="http://schemas.openxmlformats.org/officeDocument/2006/relationships/image" Target="../media/image54.svg"/><Relationship Id="rId114" Type="http://schemas.openxmlformats.org/officeDocument/2006/relationships/image" Target="../media/image113.png"/><Relationship Id="rId119" Type="http://schemas.openxmlformats.org/officeDocument/2006/relationships/image" Target="../media/image118.svg"/><Relationship Id="rId44" Type="http://schemas.openxmlformats.org/officeDocument/2006/relationships/image" Target="../media/image49.png"/><Relationship Id="rId60" Type="http://schemas.openxmlformats.org/officeDocument/2006/relationships/image" Target="../media/image63.png"/><Relationship Id="rId65" Type="http://schemas.openxmlformats.org/officeDocument/2006/relationships/image" Target="../media/image68.svg"/><Relationship Id="rId81" Type="http://schemas.openxmlformats.org/officeDocument/2006/relationships/image" Target="../media/image82.svg"/><Relationship Id="rId86" Type="http://schemas.openxmlformats.org/officeDocument/2006/relationships/image" Target="../media/image87.png"/><Relationship Id="rId4" Type="http://schemas.openxmlformats.org/officeDocument/2006/relationships/image" Target="../media/image17.png"/><Relationship Id="rId9" Type="http://schemas.openxmlformats.org/officeDocument/2006/relationships/image" Target="../media/image22.svg"/><Relationship Id="rId13" Type="http://schemas.openxmlformats.org/officeDocument/2006/relationships/image" Target="../media/image8.svg"/><Relationship Id="rId18" Type="http://schemas.openxmlformats.org/officeDocument/2006/relationships/image" Target="../media/image27.png"/><Relationship Id="rId39" Type="http://schemas.openxmlformats.org/officeDocument/2006/relationships/image" Target="../media/image44.svg"/><Relationship Id="rId109" Type="http://schemas.openxmlformats.org/officeDocument/2006/relationships/image" Target="../media/image108.svg"/><Relationship Id="rId34" Type="http://schemas.openxmlformats.org/officeDocument/2006/relationships/image" Target="../media/image39.png"/><Relationship Id="rId50" Type="http://schemas.openxmlformats.org/officeDocument/2006/relationships/image" Target="../media/image55.png"/><Relationship Id="rId55" Type="http://schemas.openxmlformats.org/officeDocument/2006/relationships/image" Target="../media/image58.svg"/><Relationship Id="rId76" Type="http://schemas.openxmlformats.org/officeDocument/2006/relationships/image" Target="../media/image77.png"/><Relationship Id="rId97" Type="http://schemas.openxmlformats.org/officeDocument/2006/relationships/image" Target="../media/image98.svg"/><Relationship Id="rId104" Type="http://schemas.openxmlformats.org/officeDocument/2006/relationships/image" Target="../media/image13.png"/><Relationship Id="rId120" Type="http://schemas.openxmlformats.org/officeDocument/2006/relationships/image" Target="../media/image119.png"/><Relationship Id="rId7" Type="http://schemas.openxmlformats.org/officeDocument/2006/relationships/image" Target="../media/image20.svg"/><Relationship Id="rId71" Type="http://schemas.openxmlformats.org/officeDocument/2006/relationships/image" Target="../media/image72.svg"/><Relationship Id="rId92" Type="http://schemas.openxmlformats.org/officeDocument/2006/relationships/image" Target="../media/image93.png"/><Relationship Id="rId2" Type="http://schemas.openxmlformats.org/officeDocument/2006/relationships/image" Target="../media/image15.png"/><Relationship Id="rId29" Type="http://schemas.openxmlformats.org/officeDocument/2006/relationships/image" Target="../media/image36.svg"/><Relationship Id="rId24" Type="http://schemas.openxmlformats.org/officeDocument/2006/relationships/image" Target="../media/image33.png"/><Relationship Id="rId40" Type="http://schemas.openxmlformats.org/officeDocument/2006/relationships/image" Target="../media/image45.png"/><Relationship Id="rId45" Type="http://schemas.openxmlformats.org/officeDocument/2006/relationships/image" Target="../media/image50.svg"/><Relationship Id="rId66" Type="http://schemas.openxmlformats.org/officeDocument/2006/relationships/image" Target="../media/image69.png"/><Relationship Id="rId87" Type="http://schemas.openxmlformats.org/officeDocument/2006/relationships/image" Target="../media/image88.svg"/><Relationship Id="rId110" Type="http://schemas.openxmlformats.org/officeDocument/2006/relationships/image" Target="../media/image109.png"/><Relationship Id="rId115" Type="http://schemas.openxmlformats.org/officeDocument/2006/relationships/image" Target="../media/image114.svg"/><Relationship Id="rId61" Type="http://schemas.openxmlformats.org/officeDocument/2006/relationships/image" Target="../media/image64.svg"/><Relationship Id="rId82" Type="http://schemas.openxmlformats.org/officeDocument/2006/relationships/image" Target="../media/image83.png"/><Relationship Id="rId19" Type="http://schemas.openxmlformats.org/officeDocument/2006/relationships/image" Target="../media/image28.svg"/><Relationship Id="rId14" Type="http://schemas.openxmlformats.org/officeDocument/2006/relationships/image" Target="../media/image25.png"/><Relationship Id="rId30" Type="http://schemas.openxmlformats.org/officeDocument/2006/relationships/image" Target="../media/image37.png"/><Relationship Id="rId35" Type="http://schemas.openxmlformats.org/officeDocument/2006/relationships/image" Target="../media/image40.svg"/><Relationship Id="rId56" Type="http://schemas.openxmlformats.org/officeDocument/2006/relationships/image" Target="../media/image59.png"/><Relationship Id="rId77" Type="http://schemas.openxmlformats.org/officeDocument/2006/relationships/image" Target="../media/image78.svg"/><Relationship Id="rId100" Type="http://schemas.openxmlformats.org/officeDocument/2006/relationships/image" Target="../media/image101.png"/><Relationship Id="rId105" Type="http://schemas.openxmlformats.org/officeDocument/2006/relationships/image" Target="../media/image14.svg"/><Relationship Id="rId8" Type="http://schemas.openxmlformats.org/officeDocument/2006/relationships/image" Target="../media/image21.png"/><Relationship Id="rId51" Type="http://schemas.openxmlformats.org/officeDocument/2006/relationships/image" Target="../media/image56.svg"/><Relationship Id="rId72" Type="http://schemas.openxmlformats.org/officeDocument/2006/relationships/image" Target="../media/image73.png"/><Relationship Id="rId93" Type="http://schemas.openxmlformats.org/officeDocument/2006/relationships/image" Target="../media/image94.svg"/><Relationship Id="rId98" Type="http://schemas.openxmlformats.org/officeDocument/2006/relationships/image" Target="../media/image99.png"/><Relationship Id="rId121" Type="http://schemas.openxmlformats.org/officeDocument/2006/relationships/image" Target="../media/image120.svg"/><Relationship Id="rId3" Type="http://schemas.openxmlformats.org/officeDocument/2006/relationships/image" Target="../media/image16.svg"/><Relationship Id="rId25" Type="http://schemas.openxmlformats.org/officeDocument/2006/relationships/image" Target="../media/image34.svg"/><Relationship Id="rId46" Type="http://schemas.openxmlformats.org/officeDocument/2006/relationships/image" Target="../media/image51.png"/><Relationship Id="rId67" Type="http://schemas.openxmlformats.org/officeDocument/2006/relationships/image" Target="../media/image70.svg"/><Relationship Id="rId116" Type="http://schemas.openxmlformats.org/officeDocument/2006/relationships/image" Target="../media/image115.png"/><Relationship Id="rId20" Type="http://schemas.openxmlformats.org/officeDocument/2006/relationships/image" Target="../media/image29.png"/><Relationship Id="rId41" Type="http://schemas.openxmlformats.org/officeDocument/2006/relationships/image" Target="../media/image46.svg"/><Relationship Id="rId62" Type="http://schemas.openxmlformats.org/officeDocument/2006/relationships/image" Target="../media/image65.png"/><Relationship Id="rId83" Type="http://schemas.openxmlformats.org/officeDocument/2006/relationships/image" Target="../media/image84.svg"/><Relationship Id="rId88" Type="http://schemas.openxmlformats.org/officeDocument/2006/relationships/image" Target="../media/image89.png"/><Relationship Id="rId111" Type="http://schemas.openxmlformats.org/officeDocument/2006/relationships/image" Target="../media/image110.svg"/><Relationship Id="rId15" Type="http://schemas.openxmlformats.org/officeDocument/2006/relationships/image" Target="../media/image26.svg"/><Relationship Id="rId36" Type="http://schemas.openxmlformats.org/officeDocument/2006/relationships/image" Target="../media/image41.png"/><Relationship Id="rId57" Type="http://schemas.openxmlformats.org/officeDocument/2006/relationships/image" Target="../media/image60.svg"/><Relationship Id="rId106" Type="http://schemas.openxmlformats.org/officeDocument/2006/relationships/image" Target="../media/image105.png"/><Relationship Id="rId10" Type="http://schemas.openxmlformats.org/officeDocument/2006/relationships/image" Target="../media/image23.png"/><Relationship Id="rId31" Type="http://schemas.openxmlformats.org/officeDocument/2006/relationships/image" Target="../media/image38.svg"/><Relationship Id="rId52" Type="http://schemas.openxmlformats.org/officeDocument/2006/relationships/image" Target="../media/image11.png"/><Relationship Id="rId73" Type="http://schemas.openxmlformats.org/officeDocument/2006/relationships/image" Target="../media/image74.svg"/><Relationship Id="rId78" Type="http://schemas.openxmlformats.org/officeDocument/2006/relationships/image" Target="../media/image79.png"/><Relationship Id="rId94" Type="http://schemas.openxmlformats.org/officeDocument/2006/relationships/image" Target="../media/image95.png"/><Relationship Id="rId99" Type="http://schemas.openxmlformats.org/officeDocument/2006/relationships/image" Target="../media/image100.svg"/><Relationship Id="rId101" Type="http://schemas.openxmlformats.org/officeDocument/2006/relationships/image" Target="../media/image102.svg"/></Relationships>
</file>

<file path=ppt/slides/_rels/slide9.xml.rels><?xml version="1.0" encoding="UTF-8" standalone="yes"?>
<Relationships xmlns="http://schemas.openxmlformats.org/package/2006/relationships"><Relationship Id="rId8" Type="http://schemas.openxmlformats.org/officeDocument/2006/relationships/image" Target="../media/image127.jpg"/><Relationship Id="rId3" Type="http://schemas.openxmlformats.org/officeDocument/2006/relationships/image" Target="../media/image122.jpg"/><Relationship Id="rId7" Type="http://schemas.openxmlformats.org/officeDocument/2006/relationships/image" Target="../media/image126.jpg"/><Relationship Id="rId2" Type="http://schemas.openxmlformats.org/officeDocument/2006/relationships/image" Target="../media/image121.jpg"/><Relationship Id="rId1" Type="http://schemas.openxmlformats.org/officeDocument/2006/relationships/slideLayout" Target="../slideLayouts/slideLayout7.xml"/><Relationship Id="rId6" Type="http://schemas.openxmlformats.org/officeDocument/2006/relationships/image" Target="../media/image125.jpg"/><Relationship Id="rId5" Type="http://schemas.openxmlformats.org/officeDocument/2006/relationships/image" Target="../media/image124.jpg"/><Relationship Id="rId4" Type="http://schemas.openxmlformats.org/officeDocument/2006/relationships/image" Target="../media/image12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6031F"/>
            </a:gs>
            <a:gs pos="46000">
              <a:srgbClr val="0C0640"/>
            </a:gs>
            <a:gs pos="100000">
              <a:srgbClr val="11095F"/>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87389151-7680-36E3-6396-4B946E718F73}"/>
              </a:ext>
            </a:extLst>
          </p:cNvPr>
          <p:cNvSpPr/>
          <p:nvPr/>
        </p:nvSpPr>
        <p:spPr>
          <a:xfrm rot="18900000">
            <a:off x="6270016" y="3392372"/>
            <a:ext cx="1828800" cy="2503177"/>
          </a:xfrm>
          <a:custGeom>
            <a:avLst/>
            <a:gdLst>
              <a:gd name="connsiteX0" fmla="*/ 1588777 w 1828800"/>
              <a:gd name="connsiteY0" fmla="*/ 674377 h 2503177"/>
              <a:gd name="connsiteX1" fmla="*/ 1828800 w 1828800"/>
              <a:gd name="connsiteY1" fmla="*/ 914400 h 2503177"/>
              <a:gd name="connsiteX2" fmla="*/ 1828800 w 1828800"/>
              <a:gd name="connsiteY2" fmla="*/ 2503177 h 2503177"/>
              <a:gd name="connsiteX3" fmla="*/ 0 w 1828800"/>
              <a:gd name="connsiteY3" fmla="*/ 2503177 h 2503177"/>
              <a:gd name="connsiteX4" fmla="*/ 0 w 1828800"/>
              <a:gd name="connsiteY4" fmla="*/ 914400 h 2503177"/>
              <a:gd name="connsiteX5" fmla="*/ 240023 w 1828800"/>
              <a:gd name="connsiteY5" fmla="*/ 674377 h 2503177"/>
              <a:gd name="connsiteX6" fmla="*/ 240023 w 1828800"/>
              <a:gd name="connsiteY6" fmla="*/ 674377 h 2503177"/>
              <a:gd name="connsiteX7" fmla="*/ 914400 w 1828800"/>
              <a:gd name="connsiteY7" fmla="*/ 0 h 2503177"/>
              <a:gd name="connsiteX8" fmla="*/ 1588777 w 1828800"/>
              <a:gd name="connsiteY8" fmla="*/ 674377 h 250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2503177">
                <a:moveTo>
                  <a:pt x="1588777" y="674377"/>
                </a:moveTo>
                <a:lnTo>
                  <a:pt x="1828800" y="914400"/>
                </a:lnTo>
                <a:lnTo>
                  <a:pt x="1828800" y="2503177"/>
                </a:lnTo>
                <a:lnTo>
                  <a:pt x="0" y="2503177"/>
                </a:lnTo>
                <a:lnTo>
                  <a:pt x="0" y="914400"/>
                </a:lnTo>
                <a:lnTo>
                  <a:pt x="240023" y="674377"/>
                </a:lnTo>
                <a:lnTo>
                  <a:pt x="240023" y="674377"/>
                </a:lnTo>
                <a:lnTo>
                  <a:pt x="914400" y="0"/>
                </a:lnTo>
                <a:lnTo>
                  <a:pt x="1588777" y="674377"/>
                </a:lnTo>
                <a:close/>
              </a:path>
            </a:pathLst>
          </a:custGeom>
          <a:gradFill>
            <a:gsLst>
              <a:gs pos="24000">
                <a:srgbClr val="538034"/>
              </a:gs>
              <a:gs pos="89000">
                <a:srgbClr val="F00EC5"/>
              </a:gs>
            </a:gsLst>
            <a:lin ang="7800000" scaled="0"/>
          </a:gradFill>
          <a:ln>
            <a:noFill/>
          </a:ln>
          <a:effectLst>
            <a:innerShdw blurRad="3175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A0E889B9-40AE-63BB-AE96-8747D243A682}"/>
              </a:ext>
            </a:extLst>
          </p:cNvPr>
          <p:cNvSpPr/>
          <p:nvPr/>
        </p:nvSpPr>
        <p:spPr>
          <a:xfrm rot="18900000">
            <a:off x="4160560" y="1282914"/>
            <a:ext cx="1828800" cy="2503178"/>
          </a:xfrm>
          <a:custGeom>
            <a:avLst/>
            <a:gdLst>
              <a:gd name="connsiteX0" fmla="*/ 1588777 w 1828800"/>
              <a:gd name="connsiteY0" fmla="*/ 1828801 h 2503178"/>
              <a:gd name="connsiteX1" fmla="*/ 914400 w 1828800"/>
              <a:gd name="connsiteY1" fmla="*/ 2503178 h 2503178"/>
              <a:gd name="connsiteX2" fmla="*/ 240023 w 1828800"/>
              <a:gd name="connsiteY2" fmla="*/ 1828801 h 2503178"/>
              <a:gd name="connsiteX3" fmla="*/ 1828800 w 1828800"/>
              <a:gd name="connsiteY3" fmla="*/ 0 h 2503178"/>
              <a:gd name="connsiteX4" fmla="*/ 1828800 w 1828800"/>
              <a:gd name="connsiteY4" fmla="*/ 1588777 h 2503178"/>
              <a:gd name="connsiteX5" fmla="*/ 1588777 w 1828800"/>
              <a:gd name="connsiteY5" fmla="*/ 1828800 h 2503178"/>
              <a:gd name="connsiteX6" fmla="*/ 240023 w 1828800"/>
              <a:gd name="connsiteY6" fmla="*/ 1828800 h 2503178"/>
              <a:gd name="connsiteX7" fmla="*/ 0 w 1828800"/>
              <a:gd name="connsiteY7" fmla="*/ 1588777 h 2503178"/>
              <a:gd name="connsiteX8" fmla="*/ 0 w 1828800"/>
              <a:gd name="connsiteY8" fmla="*/ 0 h 250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2503178">
                <a:moveTo>
                  <a:pt x="1588777" y="1828801"/>
                </a:moveTo>
                <a:lnTo>
                  <a:pt x="914400" y="2503178"/>
                </a:lnTo>
                <a:lnTo>
                  <a:pt x="240023" y="1828801"/>
                </a:lnTo>
                <a:close/>
                <a:moveTo>
                  <a:pt x="1828800" y="0"/>
                </a:moveTo>
                <a:lnTo>
                  <a:pt x="1828800" y="1588777"/>
                </a:lnTo>
                <a:lnTo>
                  <a:pt x="1588777" y="1828800"/>
                </a:lnTo>
                <a:lnTo>
                  <a:pt x="240023" y="1828800"/>
                </a:lnTo>
                <a:lnTo>
                  <a:pt x="0" y="1588777"/>
                </a:lnTo>
                <a:lnTo>
                  <a:pt x="0" y="0"/>
                </a:lnTo>
                <a:close/>
              </a:path>
            </a:pathLst>
          </a:custGeom>
          <a:gradFill>
            <a:gsLst>
              <a:gs pos="53000">
                <a:srgbClr val="538034"/>
              </a:gs>
              <a:gs pos="99000">
                <a:srgbClr val="F00EC5"/>
              </a:gs>
            </a:gsLst>
            <a:lin ang="18600000" scaled="0"/>
          </a:gradFill>
          <a:ln>
            <a:noFill/>
          </a:ln>
          <a:effectLst>
            <a:innerShdw blurRad="3175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77713460-1610-23D5-7225-FC345A32B375}"/>
              </a:ext>
            </a:extLst>
          </p:cNvPr>
          <p:cNvSpPr/>
          <p:nvPr/>
        </p:nvSpPr>
        <p:spPr>
          <a:xfrm rot="18900000">
            <a:off x="5932829" y="1620102"/>
            <a:ext cx="2503176" cy="1828800"/>
          </a:xfrm>
          <a:custGeom>
            <a:avLst/>
            <a:gdLst>
              <a:gd name="connsiteX0" fmla="*/ 2503176 w 2503176"/>
              <a:gd name="connsiteY0" fmla="*/ 0 h 1828800"/>
              <a:gd name="connsiteX1" fmla="*/ 2503176 w 2503176"/>
              <a:gd name="connsiteY1" fmla="*/ 1828800 h 1828800"/>
              <a:gd name="connsiteX2" fmla="*/ 914399 w 2503176"/>
              <a:gd name="connsiteY2" fmla="*/ 1828800 h 1828800"/>
              <a:gd name="connsiteX3" fmla="*/ 674376 w 2503176"/>
              <a:gd name="connsiteY3" fmla="*/ 1588777 h 1828800"/>
              <a:gd name="connsiteX4" fmla="*/ 674376 w 2503176"/>
              <a:gd name="connsiteY4" fmla="*/ 1588776 h 1828800"/>
              <a:gd name="connsiteX5" fmla="*/ 0 w 2503176"/>
              <a:gd name="connsiteY5" fmla="*/ 914399 h 1828800"/>
              <a:gd name="connsiteX6" fmla="*/ 674376 w 2503176"/>
              <a:gd name="connsiteY6" fmla="*/ 240023 h 1828800"/>
              <a:gd name="connsiteX7" fmla="*/ 674376 w 2503176"/>
              <a:gd name="connsiteY7" fmla="*/ 240023 h 1828800"/>
              <a:gd name="connsiteX8" fmla="*/ 914399 w 2503176"/>
              <a:gd name="connsiteY8"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3176" h="1828800">
                <a:moveTo>
                  <a:pt x="2503176" y="0"/>
                </a:moveTo>
                <a:lnTo>
                  <a:pt x="2503176" y="1828800"/>
                </a:lnTo>
                <a:lnTo>
                  <a:pt x="914399" y="1828800"/>
                </a:lnTo>
                <a:lnTo>
                  <a:pt x="674376" y="1588777"/>
                </a:lnTo>
                <a:lnTo>
                  <a:pt x="674376" y="1588776"/>
                </a:lnTo>
                <a:lnTo>
                  <a:pt x="0" y="914399"/>
                </a:lnTo>
                <a:lnTo>
                  <a:pt x="674376" y="240023"/>
                </a:lnTo>
                <a:lnTo>
                  <a:pt x="674376" y="240023"/>
                </a:lnTo>
                <a:lnTo>
                  <a:pt x="914399" y="0"/>
                </a:lnTo>
                <a:close/>
              </a:path>
            </a:pathLst>
          </a:custGeom>
          <a:gradFill>
            <a:gsLst>
              <a:gs pos="0">
                <a:schemeClr val="accent2"/>
              </a:gs>
              <a:gs pos="58000">
                <a:srgbClr val="BF09B2"/>
              </a:gs>
              <a:gs pos="100000">
                <a:srgbClr val="F00EC5"/>
              </a:gs>
            </a:gsLst>
            <a:lin ang="1800000" scaled="0"/>
          </a:gradFill>
          <a:ln>
            <a:noFill/>
          </a:ln>
          <a:effectLst>
            <a:innerShdw blurRad="3175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00548E1D-7BC8-87E9-8977-5D7BF9C71F9E}"/>
              </a:ext>
            </a:extLst>
          </p:cNvPr>
          <p:cNvSpPr/>
          <p:nvPr/>
        </p:nvSpPr>
        <p:spPr>
          <a:xfrm rot="18900000">
            <a:off x="3823371" y="3729559"/>
            <a:ext cx="2503178" cy="1828800"/>
          </a:xfrm>
          <a:custGeom>
            <a:avLst/>
            <a:gdLst>
              <a:gd name="connsiteX0" fmla="*/ 1588777 w 2503178"/>
              <a:gd name="connsiteY0" fmla="*/ 0 h 1828800"/>
              <a:gd name="connsiteX1" fmla="*/ 1828800 w 2503178"/>
              <a:gd name="connsiteY1" fmla="*/ 240023 h 1828800"/>
              <a:gd name="connsiteX2" fmla="*/ 1828800 w 2503178"/>
              <a:gd name="connsiteY2" fmla="*/ 1588777 h 1828800"/>
              <a:gd name="connsiteX3" fmla="*/ 1588777 w 2503178"/>
              <a:gd name="connsiteY3" fmla="*/ 1828800 h 1828800"/>
              <a:gd name="connsiteX4" fmla="*/ 0 w 2503178"/>
              <a:gd name="connsiteY4" fmla="*/ 1828800 h 1828800"/>
              <a:gd name="connsiteX5" fmla="*/ 0 w 2503178"/>
              <a:gd name="connsiteY5" fmla="*/ 0 h 1828800"/>
              <a:gd name="connsiteX6" fmla="*/ 1828801 w 2503178"/>
              <a:gd name="connsiteY6" fmla="*/ 240023 h 1828800"/>
              <a:gd name="connsiteX7" fmla="*/ 2503178 w 2503178"/>
              <a:gd name="connsiteY7" fmla="*/ 914401 h 1828800"/>
              <a:gd name="connsiteX8" fmla="*/ 1828801 w 2503178"/>
              <a:gd name="connsiteY8" fmla="*/ 1588778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3178" h="1828800">
                <a:moveTo>
                  <a:pt x="1588777" y="0"/>
                </a:moveTo>
                <a:lnTo>
                  <a:pt x="1828800" y="240023"/>
                </a:lnTo>
                <a:lnTo>
                  <a:pt x="1828800" y="1588777"/>
                </a:lnTo>
                <a:lnTo>
                  <a:pt x="1588777" y="1828800"/>
                </a:lnTo>
                <a:lnTo>
                  <a:pt x="0" y="1828800"/>
                </a:lnTo>
                <a:lnTo>
                  <a:pt x="0" y="0"/>
                </a:lnTo>
                <a:close/>
                <a:moveTo>
                  <a:pt x="1828801" y="240023"/>
                </a:moveTo>
                <a:lnTo>
                  <a:pt x="2503178" y="914401"/>
                </a:lnTo>
                <a:lnTo>
                  <a:pt x="1828801" y="1588778"/>
                </a:lnTo>
                <a:close/>
              </a:path>
            </a:pathLst>
          </a:custGeom>
          <a:gradFill>
            <a:gsLst>
              <a:gs pos="0">
                <a:schemeClr val="accent2"/>
              </a:gs>
              <a:gs pos="58000">
                <a:srgbClr val="BF09B2"/>
              </a:gs>
              <a:gs pos="100000">
                <a:srgbClr val="F00EC5"/>
              </a:gs>
            </a:gsLst>
            <a:lin ang="1800000" scaled="0"/>
          </a:gradFill>
          <a:ln>
            <a:noFill/>
          </a:ln>
          <a:effectLst>
            <a:innerShdw blurRad="3175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934BF00-F4E3-F018-11AA-EF7554DE39B1}"/>
              </a:ext>
            </a:extLst>
          </p:cNvPr>
          <p:cNvSpPr txBox="1"/>
          <p:nvPr/>
        </p:nvSpPr>
        <p:spPr>
          <a:xfrm>
            <a:off x="993869" y="1975967"/>
            <a:ext cx="2066863" cy="830997"/>
          </a:xfrm>
          <a:prstGeom prst="rect">
            <a:avLst/>
          </a:prstGeom>
          <a:noFill/>
        </p:spPr>
        <p:txBody>
          <a:bodyPr wrap="squar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TITLE</a:t>
            </a:r>
          </a:p>
          <a:p>
            <a:pPr algn="ctr"/>
            <a:r>
              <a:rPr lang="en-US" sz="12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1200" b="0" i="0" dirty="0" err="1">
                <a:solidFill>
                  <a:schemeClr val="bg1"/>
                </a:solidFill>
                <a:effectLst/>
                <a:latin typeface="Times New Roman" panose="02020603050405020304" pitchFamily="18" charset="0"/>
                <a:cs typeface="Times New Roman" panose="02020603050405020304" pitchFamily="18" charset="0"/>
              </a:rPr>
              <a:t>amet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consectetur</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adipisicing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elit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Aperiam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fugiat</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0104DB-C5C9-2F40-6ADB-76A4CDA3543A}"/>
              </a:ext>
            </a:extLst>
          </p:cNvPr>
          <p:cNvSpPr txBox="1"/>
          <p:nvPr/>
        </p:nvSpPr>
        <p:spPr>
          <a:xfrm>
            <a:off x="1592953" y="1193177"/>
            <a:ext cx="868695" cy="861774"/>
          </a:xfrm>
          <a:prstGeom prst="rect">
            <a:avLst/>
          </a:prstGeom>
          <a:noFill/>
        </p:spPr>
        <p:txBody>
          <a:bodyPr wrap="square" rtlCol="0">
            <a:spAutoFit/>
          </a:bodyPr>
          <a:lstStyle/>
          <a:p>
            <a:r>
              <a:rPr lang="en-US" sz="5000" dirty="0">
                <a:solidFill>
                  <a:schemeClr val="accent6"/>
                </a:solidFill>
                <a:latin typeface="Times New Roman" panose="02020603050405020304" pitchFamily="18" charset="0"/>
                <a:cs typeface="Times New Roman" panose="02020603050405020304" pitchFamily="18" charset="0"/>
              </a:rPr>
              <a:t>01</a:t>
            </a:r>
          </a:p>
        </p:txBody>
      </p:sp>
      <p:sp>
        <p:nvSpPr>
          <p:cNvPr id="4" name="TextBox 3">
            <a:extLst>
              <a:ext uri="{FF2B5EF4-FFF2-40B4-BE49-F238E27FC236}">
                <a16:creationId xmlns:a16="http://schemas.microsoft.com/office/drawing/2014/main" id="{BB3CCCA9-5509-2B01-EC2A-DEEB4CA838FA}"/>
              </a:ext>
            </a:extLst>
          </p:cNvPr>
          <p:cNvSpPr txBox="1"/>
          <p:nvPr/>
        </p:nvSpPr>
        <p:spPr>
          <a:xfrm>
            <a:off x="4067892" y="1585755"/>
            <a:ext cx="1604408" cy="1015663"/>
          </a:xfrm>
          <a:prstGeom prst="rect">
            <a:avLst/>
          </a:prstGeom>
          <a:noFill/>
        </p:spPr>
        <p:txBody>
          <a:bodyPr wrap="squar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TITLE</a:t>
            </a:r>
          </a:p>
          <a:p>
            <a:pPr algn="ctr"/>
            <a:r>
              <a:rPr lang="en-US" sz="12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1200" b="0" i="0" dirty="0" err="1">
                <a:solidFill>
                  <a:schemeClr val="bg1"/>
                </a:solidFill>
                <a:effectLst/>
                <a:latin typeface="Times New Roman" panose="02020603050405020304" pitchFamily="18" charset="0"/>
                <a:cs typeface="Times New Roman" panose="02020603050405020304" pitchFamily="18" charset="0"/>
              </a:rPr>
              <a:t>amet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consectetur</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adipisicing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elit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Aperiam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fugiat</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3BC11EF-2461-7D88-B4AC-B1C6D59B2819}"/>
              </a:ext>
            </a:extLst>
          </p:cNvPr>
          <p:cNvSpPr txBox="1"/>
          <p:nvPr/>
        </p:nvSpPr>
        <p:spPr>
          <a:xfrm>
            <a:off x="6628953" y="1537435"/>
            <a:ext cx="1604408" cy="1015663"/>
          </a:xfrm>
          <a:prstGeom prst="rect">
            <a:avLst/>
          </a:prstGeom>
          <a:noFill/>
        </p:spPr>
        <p:txBody>
          <a:bodyPr wrap="squar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TITLE</a:t>
            </a:r>
          </a:p>
          <a:p>
            <a:pPr algn="ctr"/>
            <a:r>
              <a:rPr lang="en-US" sz="12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1200" b="0" i="0" dirty="0" err="1">
                <a:solidFill>
                  <a:schemeClr val="bg1"/>
                </a:solidFill>
                <a:effectLst/>
                <a:latin typeface="Times New Roman" panose="02020603050405020304" pitchFamily="18" charset="0"/>
                <a:cs typeface="Times New Roman" panose="02020603050405020304" pitchFamily="18" charset="0"/>
              </a:rPr>
              <a:t>amet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consectetur</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adipisicing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elit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Aperiam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fugiat</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ADA2766-DD94-2E12-2BEC-15BBA4C82EB3}"/>
              </a:ext>
            </a:extLst>
          </p:cNvPr>
          <p:cNvSpPr txBox="1"/>
          <p:nvPr/>
        </p:nvSpPr>
        <p:spPr>
          <a:xfrm>
            <a:off x="3963815" y="4481348"/>
            <a:ext cx="1604408" cy="1015663"/>
          </a:xfrm>
          <a:prstGeom prst="rect">
            <a:avLst/>
          </a:prstGeom>
          <a:noFill/>
        </p:spPr>
        <p:txBody>
          <a:bodyPr wrap="squar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TITLE</a:t>
            </a:r>
          </a:p>
          <a:p>
            <a:pPr algn="ctr"/>
            <a:r>
              <a:rPr lang="en-US" sz="12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1200" b="0" i="0" dirty="0" err="1">
                <a:solidFill>
                  <a:schemeClr val="bg1"/>
                </a:solidFill>
                <a:effectLst/>
                <a:latin typeface="Times New Roman" panose="02020603050405020304" pitchFamily="18" charset="0"/>
                <a:cs typeface="Times New Roman" panose="02020603050405020304" pitchFamily="18" charset="0"/>
              </a:rPr>
              <a:t>amet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consectetur</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adipisicing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elit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Aperiam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fugiat</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E2BE156-4A9D-E0B9-3995-1C70D8B6EDEB}"/>
              </a:ext>
            </a:extLst>
          </p:cNvPr>
          <p:cNvSpPr txBox="1"/>
          <p:nvPr/>
        </p:nvSpPr>
        <p:spPr>
          <a:xfrm>
            <a:off x="6614084" y="4633748"/>
            <a:ext cx="1604408" cy="1015663"/>
          </a:xfrm>
          <a:prstGeom prst="rect">
            <a:avLst/>
          </a:prstGeom>
          <a:noFill/>
        </p:spPr>
        <p:txBody>
          <a:bodyPr wrap="squar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TITLE</a:t>
            </a:r>
          </a:p>
          <a:p>
            <a:pPr algn="ctr"/>
            <a:r>
              <a:rPr lang="en-US" sz="12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1200" b="0" i="0" dirty="0" err="1">
                <a:solidFill>
                  <a:schemeClr val="bg1"/>
                </a:solidFill>
                <a:effectLst/>
                <a:latin typeface="Times New Roman" panose="02020603050405020304" pitchFamily="18" charset="0"/>
                <a:cs typeface="Times New Roman" panose="02020603050405020304" pitchFamily="18" charset="0"/>
              </a:rPr>
              <a:t>amet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consectetur</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adipisicing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elit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Aperiam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fugiat</a:t>
            </a:r>
            <a:endParaRPr lang="en-US" sz="1200" dirty="0">
              <a:solidFill>
                <a:schemeClr val="bg1"/>
              </a:solidFill>
              <a:latin typeface="Times New Roman" panose="02020603050405020304" pitchFamily="18" charset="0"/>
              <a:cs typeface="Times New Roman" panose="02020603050405020304" pitchFamily="18" charset="0"/>
            </a:endParaRPr>
          </a:p>
        </p:txBody>
      </p:sp>
      <p:pic>
        <p:nvPicPr>
          <p:cNvPr id="8" name="Graphic 7" descr="Atom with solid fill">
            <a:extLst>
              <a:ext uri="{FF2B5EF4-FFF2-40B4-BE49-F238E27FC236}">
                <a16:creationId xmlns:a16="http://schemas.microsoft.com/office/drawing/2014/main" id="{41C095BD-0465-FF6E-B993-C93011F6F7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9221" y="2514600"/>
            <a:ext cx="914400" cy="914400"/>
          </a:xfrm>
          <a:prstGeom prst="rect">
            <a:avLst/>
          </a:prstGeom>
        </p:spPr>
      </p:pic>
      <p:pic>
        <p:nvPicPr>
          <p:cNvPr id="9" name="Graphic 8" descr="Fingerprint with solid fill">
            <a:extLst>
              <a:ext uri="{FF2B5EF4-FFF2-40B4-BE49-F238E27FC236}">
                <a16:creationId xmlns:a16="http://schemas.microsoft.com/office/drawing/2014/main" id="{CB603BC4-FBAB-1925-C4BB-2FA5100B5F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6704" y="3816519"/>
            <a:ext cx="914400" cy="914400"/>
          </a:xfrm>
          <a:prstGeom prst="rect">
            <a:avLst/>
          </a:prstGeom>
        </p:spPr>
      </p:pic>
      <p:pic>
        <p:nvPicPr>
          <p:cNvPr id="10" name="Graphic 9" descr="Eye with solid fill">
            <a:extLst>
              <a:ext uri="{FF2B5EF4-FFF2-40B4-BE49-F238E27FC236}">
                <a16:creationId xmlns:a16="http://schemas.microsoft.com/office/drawing/2014/main" id="{4972CAFE-43EF-51D1-8F58-5E3400CD41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37242" y="2358966"/>
            <a:ext cx="914400" cy="914400"/>
          </a:xfrm>
          <a:prstGeom prst="rect">
            <a:avLst/>
          </a:prstGeom>
        </p:spPr>
      </p:pic>
      <p:pic>
        <p:nvPicPr>
          <p:cNvPr id="11" name="Graphic 10" descr="Lightbulb and gear with solid fill">
            <a:extLst>
              <a:ext uri="{FF2B5EF4-FFF2-40B4-BE49-F238E27FC236}">
                <a16:creationId xmlns:a16="http://schemas.microsoft.com/office/drawing/2014/main" id="{9178DDB3-7FE5-1390-FB47-6FE3D411BA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44775" y="3802814"/>
            <a:ext cx="914400" cy="914400"/>
          </a:xfrm>
          <a:prstGeom prst="rect">
            <a:avLst/>
          </a:prstGeom>
        </p:spPr>
      </p:pic>
      <p:sp>
        <p:nvSpPr>
          <p:cNvPr id="12" name="TextBox 11">
            <a:extLst>
              <a:ext uri="{FF2B5EF4-FFF2-40B4-BE49-F238E27FC236}">
                <a16:creationId xmlns:a16="http://schemas.microsoft.com/office/drawing/2014/main" id="{3CA64A81-E3EA-DD34-CDE5-D0245FAEF517}"/>
              </a:ext>
            </a:extLst>
          </p:cNvPr>
          <p:cNvSpPr txBox="1"/>
          <p:nvPr/>
        </p:nvSpPr>
        <p:spPr>
          <a:xfrm>
            <a:off x="993869" y="4742637"/>
            <a:ext cx="2066863" cy="830997"/>
          </a:xfrm>
          <a:prstGeom prst="rect">
            <a:avLst/>
          </a:prstGeom>
          <a:noFill/>
        </p:spPr>
        <p:txBody>
          <a:bodyPr wrap="squar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TITLE</a:t>
            </a:r>
          </a:p>
          <a:p>
            <a:pPr algn="ctr"/>
            <a:r>
              <a:rPr lang="en-US" sz="12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1200" b="0" i="0" dirty="0" err="1">
                <a:solidFill>
                  <a:schemeClr val="bg1"/>
                </a:solidFill>
                <a:effectLst/>
                <a:latin typeface="Times New Roman" panose="02020603050405020304" pitchFamily="18" charset="0"/>
                <a:cs typeface="Times New Roman" panose="02020603050405020304" pitchFamily="18" charset="0"/>
              </a:rPr>
              <a:t>amet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consectetur</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adipisicing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elit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Aperiam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fugiat</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9513EC5-1D68-2414-867E-DBA46FED7F48}"/>
              </a:ext>
            </a:extLst>
          </p:cNvPr>
          <p:cNvSpPr txBox="1"/>
          <p:nvPr/>
        </p:nvSpPr>
        <p:spPr>
          <a:xfrm>
            <a:off x="1592953" y="3959847"/>
            <a:ext cx="868695" cy="861774"/>
          </a:xfrm>
          <a:prstGeom prst="rect">
            <a:avLst/>
          </a:prstGeom>
          <a:noFill/>
        </p:spPr>
        <p:txBody>
          <a:bodyPr wrap="square" rtlCol="0">
            <a:spAutoFit/>
          </a:bodyPr>
          <a:lstStyle/>
          <a:p>
            <a:r>
              <a:rPr lang="en-US" sz="5000" dirty="0">
                <a:solidFill>
                  <a:srgbClr val="D00CAB"/>
                </a:solidFill>
                <a:latin typeface="Times New Roman" panose="02020603050405020304" pitchFamily="18" charset="0"/>
                <a:cs typeface="Times New Roman" panose="02020603050405020304" pitchFamily="18" charset="0"/>
              </a:rPr>
              <a:t>02</a:t>
            </a:r>
          </a:p>
        </p:txBody>
      </p:sp>
      <p:sp>
        <p:nvSpPr>
          <p:cNvPr id="14" name="TextBox 13">
            <a:extLst>
              <a:ext uri="{FF2B5EF4-FFF2-40B4-BE49-F238E27FC236}">
                <a16:creationId xmlns:a16="http://schemas.microsoft.com/office/drawing/2014/main" id="{99BB7AF2-2287-F625-5D43-182F534FAF45}"/>
              </a:ext>
            </a:extLst>
          </p:cNvPr>
          <p:cNvSpPr txBox="1"/>
          <p:nvPr/>
        </p:nvSpPr>
        <p:spPr>
          <a:xfrm>
            <a:off x="9267510" y="1975967"/>
            <a:ext cx="2066863" cy="830997"/>
          </a:xfrm>
          <a:prstGeom prst="rect">
            <a:avLst/>
          </a:prstGeom>
          <a:noFill/>
        </p:spPr>
        <p:txBody>
          <a:bodyPr wrap="squar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TITLE</a:t>
            </a:r>
          </a:p>
          <a:p>
            <a:pPr algn="ctr"/>
            <a:r>
              <a:rPr lang="en-US" sz="12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1200" b="0" i="0" dirty="0" err="1">
                <a:solidFill>
                  <a:schemeClr val="bg1"/>
                </a:solidFill>
                <a:effectLst/>
                <a:latin typeface="Times New Roman" panose="02020603050405020304" pitchFamily="18" charset="0"/>
                <a:cs typeface="Times New Roman" panose="02020603050405020304" pitchFamily="18" charset="0"/>
              </a:rPr>
              <a:t>amet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consectetur</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adipisicing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elit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Aperiam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fugiat</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C198D07-BE9D-E1CC-1C68-40880C15B867}"/>
              </a:ext>
            </a:extLst>
          </p:cNvPr>
          <p:cNvSpPr txBox="1"/>
          <p:nvPr/>
        </p:nvSpPr>
        <p:spPr>
          <a:xfrm>
            <a:off x="9866594" y="1193177"/>
            <a:ext cx="868695" cy="861774"/>
          </a:xfrm>
          <a:prstGeom prst="rect">
            <a:avLst/>
          </a:prstGeom>
          <a:noFill/>
        </p:spPr>
        <p:txBody>
          <a:bodyPr wrap="square" rtlCol="0">
            <a:spAutoFit/>
          </a:bodyPr>
          <a:lstStyle/>
          <a:p>
            <a:r>
              <a:rPr lang="en-US" sz="5000" dirty="0">
                <a:solidFill>
                  <a:srgbClr val="D00CAB"/>
                </a:solidFill>
                <a:latin typeface="Times New Roman" panose="02020603050405020304" pitchFamily="18" charset="0"/>
                <a:cs typeface="Times New Roman" panose="02020603050405020304" pitchFamily="18" charset="0"/>
              </a:rPr>
              <a:t>03</a:t>
            </a:r>
          </a:p>
        </p:txBody>
      </p:sp>
      <p:sp>
        <p:nvSpPr>
          <p:cNvPr id="16" name="TextBox 15">
            <a:extLst>
              <a:ext uri="{FF2B5EF4-FFF2-40B4-BE49-F238E27FC236}">
                <a16:creationId xmlns:a16="http://schemas.microsoft.com/office/drawing/2014/main" id="{9EF61F21-AED8-8B1A-F814-6386652411F5}"/>
              </a:ext>
            </a:extLst>
          </p:cNvPr>
          <p:cNvSpPr txBox="1"/>
          <p:nvPr/>
        </p:nvSpPr>
        <p:spPr>
          <a:xfrm>
            <a:off x="9267510" y="4742637"/>
            <a:ext cx="2066863" cy="830997"/>
          </a:xfrm>
          <a:prstGeom prst="rect">
            <a:avLst/>
          </a:prstGeom>
          <a:noFill/>
        </p:spPr>
        <p:txBody>
          <a:bodyPr wrap="squar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TITLE</a:t>
            </a:r>
          </a:p>
          <a:p>
            <a:pPr algn="ctr"/>
            <a:r>
              <a:rPr lang="en-US" sz="12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1200" b="0" i="0" dirty="0" err="1">
                <a:solidFill>
                  <a:schemeClr val="bg1"/>
                </a:solidFill>
                <a:effectLst/>
                <a:latin typeface="Times New Roman" panose="02020603050405020304" pitchFamily="18" charset="0"/>
                <a:cs typeface="Times New Roman" panose="02020603050405020304" pitchFamily="18" charset="0"/>
              </a:rPr>
              <a:t>amet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consectetur</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adipisicing</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elit</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Aperiam</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0" dirty="0" err="1">
                <a:solidFill>
                  <a:schemeClr val="bg1"/>
                </a:solidFill>
                <a:effectLst/>
                <a:latin typeface="Times New Roman" panose="02020603050405020304" pitchFamily="18" charset="0"/>
                <a:cs typeface="Times New Roman" panose="02020603050405020304" pitchFamily="18" charset="0"/>
              </a:rPr>
              <a:t>fugiat</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983F54B-8B01-E2F1-A3C8-FC3BD9E1E15E}"/>
              </a:ext>
            </a:extLst>
          </p:cNvPr>
          <p:cNvSpPr txBox="1"/>
          <p:nvPr/>
        </p:nvSpPr>
        <p:spPr>
          <a:xfrm>
            <a:off x="9866594" y="3959847"/>
            <a:ext cx="868695" cy="861774"/>
          </a:xfrm>
          <a:prstGeom prst="rect">
            <a:avLst/>
          </a:prstGeom>
          <a:noFill/>
        </p:spPr>
        <p:txBody>
          <a:bodyPr wrap="square" rtlCol="0">
            <a:spAutoFit/>
          </a:bodyPr>
          <a:lstStyle/>
          <a:p>
            <a:r>
              <a:rPr lang="en-US" sz="5000" dirty="0">
                <a:solidFill>
                  <a:schemeClr val="accent6"/>
                </a:solidFill>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296602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0-#ppt_w/2"/>
                                          </p:val>
                                        </p:tav>
                                        <p:tav tm="100000">
                                          <p:val>
                                            <p:strVal val="#ppt_x"/>
                                          </p:val>
                                        </p:tav>
                                      </p:tavLst>
                                    </p:anim>
                                    <p:anim calcmode="lin" valueType="num">
                                      <p:cBhvr additive="base">
                                        <p:cTn id="12" dur="2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2000" fill="hold"/>
                                        <p:tgtEl>
                                          <p:spTgt spid="4"/>
                                        </p:tgtEl>
                                        <p:attrNameLst>
                                          <p:attrName>ppt_x</p:attrName>
                                        </p:attrNameLst>
                                      </p:cBhvr>
                                      <p:tavLst>
                                        <p:tav tm="0">
                                          <p:val>
                                            <p:strVal val="0-#ppt_w/2"/>
                                          </p:val>
                                        </p:tav>
                                        <p:tav tm="100000">
                                          <p:val>
                                            <p:strVal val="#ppt_x"/>
                                          </p:val>
                                        </p:tav>
                                      </p:tavLst>
                                    </p:anim>
                                    <p:anim calcmode="lin" valueType="num">
                                      <p:cBhvr additive="base">
                                        <p:cTn id="16" dur="2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0" fill="hold"/>
                                        <p:tgtEl>
                                          <p:spTgt spid="5"/>
                                        </p:tgtEl>
                                        <p:attrNameLst>
                                          <p:attrName>ppt_x</p:attrName>
                                        </p:attrNameLst>
                                      </p:cBhvr>
                                      <p:tavLst>
                                        <p:tav tm="0">
                                          <p:val>
                                            <p:strVal val="1+#ppt_w/2"/>
                                          </p:val>
                                        </p:tav>
                                        <p:tav tm="100000">
                                          <p:val>
                                            <p:strVal val="#ppt_x"/>
                                          </p:val>
                                        </p:tav>
                                      </p:tavLst>
                                    </p:anim>
                                    <p:anim calcmode="lin" valueType="num">
                                      <p:cBhvr additive="base">
                                        <p:cTn id="20" dur="20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000" fill="hold"/>
                                        <p:tgtEl>
                                          <p:spTgt spid="6"/>
                                        </p:tgtEl>
                                        <p:attrNameLst>
                                          <p:attrName>ppt_x</p:attrName>
                                        </p:attrNameLst>
                                      </p:cBhvr>
                                      <p:tavLst>
                                        <p:tav tm="0">
                                          <p:val>
                                            <p:strVal val="0-#ppt_w/2"/>
                                          </p:val>
                                        </p:tav>
                                        <p:tav tm="100000">
                                          <p:val>
                                            <p:strVal val="#ppt_x"/>
                                          </p:val>
                                        </p:tav>
                                      </p:tavLst>
                                    </p:anim>
                                    <p:anim calcmode="lin" valueType="num">
                                      <p:cBhvr additive="base">
                                        <p:cTn id="24" dur="20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2000" fill="hold"/>
                                        <p:tgtEl>
                                          <p:spTgt spid="7"/>
                                        </p:tgtEl>
                                        <p:attrNameLst>
                                          <p:attrName>ppt_x</p:attrName>
                                        </p:attrNameLst>
                                      </p:cBhvr>
                                      <p:tavLst>
                                        <p:tav tm="0">
                                          <p:val>
                                            <p:strVal val="1+#ppt_w/2"/>
                                          </p:val>
                                        </p:tav>
                                        <p:tav tm="100000">
                                          <p:val>
                                            <p:strVal val="#ppt_x"/>
                                          </p:val>
                                        </p:tav>
                                      </p:tavLst>
                                    </p:anim>
                                    <p:anim calcmode="lin" valueType="num">
                                      <p:cBhvr additive="base">
                                        <p:cTn id="28" dur="20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2000" fill="hold"/>
                                        <p:tgtEl>
                                          <p:spTgt spid="12"/>
                                        </p:tgtEl>
                                        <p:attrNameLst>
                                          <p:attrName>ppt_x</p:attrName>
                                        </p:attrNameLst>
                                      </p:cBhvr>
                                      <p:tavLst>
                                        <p:tav tm="0">
                                          <p:val>
                                            <p:strVal val="0-#ppt_w/2"/>
                                          </p:val>
                                        </p:tav>
                                        <p:tav tm="100000">
                                          <p:val>
                                            <p:strVal val="#ppt_x"/>
                                          </p:val>
                                        </p:tav>
                                      </p:tavLst>
                                    </p:anim>
                                    <p:anim calcmode="lin" valueType="num">
                                      <p:cBhvr additive="base">
                                        <p:cTn id="32" dur="20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2000" fill="hold"/>
                                        <p:tgtEl>
                                          <p:spTgt spid="13"/>
                                        </p:tgtEl>
                                        <p:attrNameLst>
                                          <p:attrName>ppt_x</p:attrName>
                                        </p:attrNameLst>
                                      </p:cBhvr>
                                      <p:tavLst>
                                        <p:tav tm="0">
                                          <p:val>
                                            <p:strVal val="0-#ppt_w/2"/>
                                          </p:val>
                                        </p:tav>
                                        <p:tav tm="100000">
                                          <p:val>
                                            <p:strVal val="#ppt_x"/>
                                          </p:val>
                                        </p:tav>
                                      </p:tavLst>
                                    </p:anim>
                                    <p:anim calcmode="lin" valueType="num">
                                      <p:cBhvr additive="base">
                                        <p:cTn id="36" dur="2000" fill="hold"/>
                                        <p:tgtEl>
                                          <p:spTgt spid="13"/>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2000" fill="hold"/>
                                        <p:tgtEl>
                                          <p:spTgt spid="14"/>
                                        </p:tgtEl>
                                        <p:attrNameLst>
                                          <p:attrName>ppt_x</p:attrName>
                                        </p:attrNameLst>
                                      </p:cBhvr>
                                      <p:tavLst>
                                        <p:tav tm="0">
                                          <p:val>
                                            <p:strVal val="1+#ppt_w/2"/>
                                          </p:val>
                                        </p:tav>
                                        <p:tav tm="100000">
                                          <p:val>
                                            <p:strVal val="#ppt_x"/>
                                          </p:val>
                                        </p:tav>
                                      </p:tavLst>
                                    </p:anim>
                                    <p:anim calcmode="lin" valueType="num">
                                      <p:cBhvr additive="base">
                                        <p:cTn id="40" dur="20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2000" fill="hold"/>
                                        <p:tgtEl>
                                          <p:spTgt spid="15"/>
                                        </p:tgtEl>
                                        <p:attrNameLst>
                                          <p:attrName>ppt_x</p:attrName>
                                        </p:attrNameLst>
                                      </p:cBhvr>
                                      <p:tavLst>
                                        <p:tav tm="0">
                                          <p:val>
                                            <p:strVal val="1+#ppt_w/2"/>
                                          </p:val>
                                        </p:tav>
                                        <p:tav tm="100000">
                                          <p:val>
                                            <p:strVal val="#ppt_x"/>
                                          </p:val>
                                        </p:tav>
                                      </p:tavLst>
                                    </p:anim>
                                    <p:anim calcmode="lin" valueType="num">
                                      <p:cBhvr additive="base">
                                        <p:cTn id="44" dur="20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2000" fill="hold"/>
                                        <p:tgtEl>
                                          <p:spTgt spid="16"/>
                                        </p:tgtEl>
                                        <p:attrNameLst>
                                          <p:attrName>ppt_x</p:attrName>
                                        </p:attrNameLst>
                                      </p:cBhvr>
                                      <p:tavLst>
                                        <p:tav tm="0">
                                          <p:val>
                                            <p:strVal val="1+#ppt_w/2"/>
                                          </p:val>
                                        </p:tav>
                                        <p:tav tm="100000">
                                          <p:val>
                                            <p:strVal val="#ppt_x"/>
                                          </p:val>
                                        </p:tav>
                                      </p:tavLst>
                                    </p:anim>
                                    <p:anim calcmode="lin" valueType="num">
                                      <p:cBhvr additive="base">
                                        <p:cTn id="48" dur="2000" fill="hold"/>
                                        <p:tgtEl>
                                          <p:spTgt spid="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2000" fill="hold"/>
                                        <p:tgtEl>
                                          <p:spTgt spid="17"/>
                                        </p:tgtEl>
                                        <p:attrNameLst>
                                          <p:attrName>ppt_x</p:attrName>
                                        </p:attrNameLst>
                                      </p:cBhvr>
                                      <p:tavLst>
                                        <p:tav tm="0">
                                          <p:val>
                                            <p:strVal val="1+#ppt_w/2"/>
                                          </p:val>
                                        </p:tav>
                                        <p:tav tm="100000">
                                          <p:val>
                                            <p:strVal val="#ppt_x"/>
                                          </p:val>
                                        </p:tav>
                                      </p:tavLst>
                                    </p:anim>
                                    <p:anim calcmode="lin" valueType="num">
                                      <p:cBhvr additive="base">
                                        <p:cTn id="52" dur="20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2000" fill="hold"/>
                                        <p:tgtEl>
                                          <p:spTgt spid="31"/>
                                        </p:tgtEl>
                                        <p:attrNameLst>
                                          <p:attrName>ppt_x</p:attrName>
                                        </p:attrNameLst>
                                      </p:cBhvr>
                                      <p:tavLst>
                                        <p:tav tm="0">
                                          <p:val>
                                            <p:strVal val="1+#ppt_w/2"/>
                                          </p:val>
                                        </p:tav>
                                        <p:tav tm="100000">
                                          <p:val>
                                            <p:strVal val="#ppt_x"/>
                                          </p:val>
                                        </p:tav>
                                      </p:tavLst>
                                    </p:anim>
                                    <p:anim calcmode="lin" valueType="num">
                                      <p:cBhvr additive="base">
                                        <p:cTn id="56" dur="20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9"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2000" fill="hold"/>
                                        <p:tgtEl>
                                          <p:spTgt spid="28"/>
                                        </p:tgtEl>
                                        <p:attrNameLst>
                                          <p:attrName>ppt_x</p:attrName>
                                        </p:attrNameLst>
                                      </p:cBhvr>
                                      <p:tavLst>
                                        <p:tav tm="0">
                                          <p:val>
                                            <p:strVal val="0-#ppt_w/2"/>
                                          </p:val>
                                        </p:tav>
                                        <p:tav tm="100000">
                                          <p:val>
                                            <p:strVal val="#ppt_x"/>
                                          </p:val>
                                        </p:tav>
                                      </p:tavLst>
                                    </p:anim>
                                    <p:anim calcmode="lin" valueType="num">
                                      <p:cBhvr additive="base">
                                        <p:cTn id="60" dur="2000" fill="hold"/>
                                        <p:tgtEl>
                                          <p:spTgt spid="28"/>
                                        </p:tgtEl>
                                        <p:attrNameLst>
                                          <p:attrName>ppt_y</p:attrName>
                                        </p:attrNameLst>
                                      </p:cBhvr>
                                      <p:tavLst>
                                        <p:tav tm="0">
                                          <p:val>
                                            <p:strVal val="0-#ppt_h/2"/>
                                          </p:val>
                                        </p:tav>
                                        <p:tav tm="100000">
                                          <p:val>
                                            <p:strVal val="#ppt_y"/>
                                          </p:val>
                                        </p:tav>
                                      </p:tavLst>
                                    </p:anim>
                                  </p:childTnLst>
                                </p:cTn>
                              </p:par>
                              <p:par>
                                <p:cTn id="61" presetID="2" presetClass="entr" presetSubtype="3"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2000" fill="hold"/>
                                        <p:tgtEl>
                                          <p:spTgt spid="29"/>
                                        </p:tgtEl>
                                        <p:attrNameLst>
                                          <p:attrName>ppt_x</p:attrName>
                                        </p:attrNameLst>
                                      </p:cBhvr>
                                      <p:tavLst>
                                        <p:tav tm="0">
                                          <p:val>
                                            <p:strVal val="1+#ppt_w/2"/>
                                          </p:val>
                                        </p:tav>
                                        <p:tav tm="100000">
                                          <p:val>
                                            <p:strVal val="#ppt_x"/>
                                          </p:val>
                                        </p:tav>
                                      </p:tavLst>
                                    </p:anim>
                                    <p:anim calcmode="lin" valueType="num">
                                      <p:cBhvr additive="base">
                                        <p:cTn id="64" dur="2000" fill="hold"/>
                                        <p:tgtEl>
                                          <p:spTgt spid="29"/>
                                        </p:tgtEl>
                                        <p:attrNameLst>
                                          <p:attrName>ppt_y</p:attrName>
                                        </p:attrNameLst>
                                      </p:cBhvr>
                                      <p:tavLst>
                                        <p:tav tm="0">
                                          <p:val>
                                            <p:strVal val="0-#ppt_h/2"/>
                                          </p:val>
                                        </p:tav>
                                        <p:tav tm="100000">
                                          <p:val>
                                            <p:strVal val="#ppt_y"/>
                                          </p:val>
                                        </p:tav>
                                      </p:tavLst>
                                    </p:anim>
                                  </p:childTnLst>
                                </p:cTn>
                              </p:par>
                              <p:par>
                                <p:cTn id="65" presetID="2" presetClass="entr" presetSubtype="12"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2000" fill="hold"/>
                                        <p:tgtEl>
                                          <p:spTgt spid="30"/>
                                        </p:tgtEl>
                                        <p:attrNameLst>
                                          <p:attrName>ppt_x</p:attrName>
                                        </p:attrNameLst>
                                      </p:cBhvr>
                                      <p:tavLst>
                                        <p:tav tm="0">
                                          <p:val>
                                            <p:strVal val="0-#ppt_w/2"/>
                                          </p:val>
                                        </p:tav>
                                        <p:tav tm="100000">
                                          <p:val>
                                            <p:strVal val="#ppt_x"/>
                                          </p:val>
                                        </p:tav>
                                      </p:tavLst>
                                    </p:anim>
                                    <p:anim calcmode="lin" valueType="num">
                                      <p:cBhvr additive="base">
                                        <p:cTn id="68" dur="2000" fill="hold"/>
                                        <p:tgtEl>
                                          <p:spTgt spid="30"/>
                                        </p:tgtEl>
                                        <p:attrNameLst>
                                          <p:attrName>ppt_y</p:attrName>
                                        </p:attrNameLst>
                                      </p:cBhvr>
                                      <p:tavLst>
                                        <p:tav tm="0">
                                          <p:val>
                                            <p:strVal val="1+#ppt_h/2"/>
                                          </p:val>
                                        </p:tav>
                                        <p:tav tm="100000">
                                          <p:val>
                                            <p:strVal val="#ppt_y"/>
                                          </p:val>
                                        </p:tav>
                                      </p:tavLst>
                                    </p:anim>
                                  </p:childTnLst>
                                </p:cTn>
                              </p:par>
                              <p:par>
                                <p:cTn id="69" presetID="2" presetClass="entr" presetSubtype="9" fill="hold" nodeType="with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2000" fill="hold"/>
                                        <p:tgtEl>
                                          <p:spTgt spid="8"/>
                                        </p:tgtEl>
                                        <p:attrNameLst>
                                          <p:attrName>ppt_x</p:attrName>
                                        </p:attrNameLst>
                                      </p:cBhvr>
                                      <p:tavLst>
                                        <p:tav tm="0">
                                          <p:val>
                                            <p:strVal val="0-#ppt_w/2"/>
                                          </p:val>
                                        </p:tav>
                                        <p:tav tm="100000">
                                          <p:val>
                                            <p:strVal val="#ppt_x"/>
                                          </p:val>
                                        </p:tav>
                                      </p:tavLst>
                                    </p:anim>
                                    <p:anim calcmode="lin" valueType="num">
                                      <p:cBhvr additive="base">
                                        <p:cTn id="72" dur="2000" fill="hold"/>
                                        <p:tgtEl>
                                          <p:spTgt spid="8"/>
                                        </p:tgtEl>
                                        <p:attrNameLst>
                                          <p:attrName>ppt_y</p:attrName>
                                        </p:attrNameLst>
                                      </p:cBhvr>
                                      <p:tavLst>
                                        <p:tav tm="0">
                                          <p:val>
                                            <p:strVal val="0-#ppt_h/2"/>
                                          </p:val>
                                        </p:tav>
                                        <p:tav tm="100000">
                                          <p:val>
                                            <p:strVal val="#ppt_y"/>
                                          </p:val>
                                        </p:tav>
                                      </p:tavLst>
                                    </p:anim>
                                  </p:childTnLst>
                                </p:cTn>
                              </p:par>
                              <p:par>
                                <p:cTn id="73" presetID="2" presetClass="entr" presetSubtype="6" fill="hold" nodeType="with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additive="base">
                                        <p:cTn id="75" dur="2000" fill="hold"/>
                                        <p:tgtEl>
                                          <p:spTgt spid="9"/>
                                        </p:tgtEl>
                                        <p:attrNameLst>
                                          <p:attrName>ppt_x</p:attrName>
                                        </p:attrNameLst>
                                      </p:cBhvr>
                                      <p:tavLst>
                                        <p:tav tm="0">
                                          <p:val>
                                            <p:strVal val="1+#ppt_w/2"/>
                                          </p:val>
                                        </p:tav>
                                        <p:tav tm="100000">
                                          <p:val>
                                            <p:strVal val="#ppt_x"/>
                                          </p:val>
                                        </p:tav>
                                      </p:tavLst>
                                    </p:anim>
                                    <p:anim calcmode="lin" valueType="num">
                                      <p:cBhvr additive="base">
                                        <p:cTn id="76" dur="2000" fill="hold"/>
                                        <p:tgtEl>
                                          <p:spTgt spid="9"/>
                                        </p:tgtEl>
                                        <p:attrNameLst>
                                          <p:attrName>ppt_y</p:attrName>
                                        </p:attrNameLst>
                                      </p:cBhvr>
                                      <p:tavLst>
                                        <p:tav tm="0">
                                          <p:val>
                                            <p:strVal val="1+#ppt_h/2"/>
                                          </p:val>
                                        </p:tav>
                                        <p:tav tm="100000">
                                          <p:val>
                                            <p:strVal val="#ppt_y"/>
                                          </p:val>
                                        </p:tav>
                                      </p:tavLst>
                                    </p:anim>
                                  </p:childTnLst>
                                </p:cTn>
                              </p:par>
                              <p:par>
                                <p:cTn id="77" presetID="2" presetClass="entr" presetSubtype="3"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2000" fill="hold"/>
                                        <p:tgtEl>
                                          <p:spTgt spid="10"/>
                                        </p:tgtEl>
                                        <p:attrNameLst>
                                          <p:attrName>ppt_x</p:attrName>
                                        </p:attrNameLst>
                                      </p:cBhvr>
                                      <p:tavLst>
                                        <p:tav tm="0">
                                          <p:val>
                                            <p:strVal val="1+#ppt_w/2"/>
                                          </p:val>
                                        </p:tav>
                                        <p:tav tm="100000">
                                          <p:val>
                                            <p:strVal val="#ppt_x"/>
                                          </p:val>
                                        </p:tav>
                                      </p:tavLst>
                                    </p:anim>
                                    <p:anim calcmode="lin" valueType="num">
                                      <p:cBhvr additive="base">
                                        <p:cTn id="80" dur="2000" fill="hold"/>
                                        <p:tgtEl>
                                          <p:spTgt spid="10"/>
                                        </p:tgtEl>
                                        <p:attrNameLst>
                                          <p:attrName>ppt_y</p:attrName>
                                        </p:attrNameLst>
                                      </p:cBhvr>
                                      <p:tavLst>
                                        <p:tav tm="0">
                                          <p:val>
                                            <p:strVal val="0-#ppt_h/2"/>
                                          </p:val>
                                        </p:tav>
                                        <p:tav tm="100000">
                                          <p:val>
                                            <p:strVal val="#ppt_y"/>
                                          </p:val>
                                        </p:tav>
                                      </p:tavLst>
                                    </p:anim>
                                  </p:childTnLst>
                                </p:cTn>
                              </p:par>
                              <p:par>
                                <p:cTn id="81" presetID="2" presetClass="entr" presetSubtype="12"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2000" fill="hold"/>
                                        <p:tgtEl>
                                          <p:spTgt spid="11"/>
                                        </p:tgtEl>
                                        <p:attrNameLst>
                                          <p:attrName>ppt_x</p:attrName>
                                        </p:attrNameLst>
                                      </p:cBhvr>
                                      <p:tavLst>
                                        <p:tav tm="0">
                                          <p:val>
                                            <p:strVal val="0-#ppt_w/2"/>
                                          </p:val>
                                        </p:tav>
                                        <p:tav tm="100000">
                                          <p:val>
                                            <p:strVal val="#ppt_x"/>
                                          </p:val>
                                        </p:tav>
                                      </p:tavLst>
                                    </p:anim>
                                    <p:anim calcmode="lin" valueType="num">
                                      <p:cBhvr additive="base">
                                        <p:cTn id="84"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29" grpId="0" animBg="1"/>
      <p:bldP spid="30" grpId="0" animBg="1"/>
      <p:bldP spid="2" grpId="0"/>
      <p:bldP spid="3" grpId="0"/>
      <p:bldP spid="4" grpId="0"/>
      <p:bldP spid="5" grpId="0"/>
      <p:bldP spid="6" grpId="0"/>
      <p:bldP spid="7" grpId="0"/>
      <p:bldP spid="12" grpId="0"/>
      <p:bldP spid="13"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683568A-BDD4-D6C9-94D2-03D9AE95EF48}"/>
              </a:ext>
            </a:extLst>
          </p:cNvPr>
          <p:cNvGrpSpPr/>
          <p:nvPr/>
        </p:nvGrpSpPr>
        <p:grpSpPr>
          <a:xfrm>
            <a:off x="594360" y="2174016"/>
            <a:ext cx="9824260" cy="2599152"/>
            <a:chOff x="594360" y="2174016"/>
            <a:chExt cx="9824260" cy="2599152"/>
          </a:xfrm>
        </p:grpSpPr>
        <p:sp>
          <p:nvSpPr>
            <p:cNvPr id="6" name="Freeform: Shape 5">
              <a:extLst>
                <a:ext uri="{FF2B5EF4-FFF2-40B4-BE49-F238E27FC236}">
                  <a16:creationId xmlns:a16="http://schemas.microsoft.com/office/drawing/2014/main" id="{D8BD4603-4E21-3017-F47E-E50C1DED5D94}"/>
                </a:ext>
              </a:extLst>
            </p:cNvPr>
            <p:cNvSpPr/>
            <p:nvPr/>
          </p:nvSpPr>
          <p:spPr>
            <a:xfrm>
              <a:off x="594360" y="3551316"/>
              <a:ext cx="2459276" cy="1221852"/>
            </a:xfrm>
            <a:custGeom>
              <a:avLst/>
              <a:gdLst>
                <a:gd name="connsiteX0" fmla="*/ 0 w 2742277"/>
                <a:gd name="connsiteY0" fmla="*/ 0 h 1362456"/>
                <a:gd name="connsiteX1" fmla="*/ 741124 w 2742277"/>
                <a:gd name="connsiteY1" fmla="*/ 0 h 1362456"/>
                <a:gd name="connsiteX2" fmla="*/ 760545 w 2742277"/>
                <a:gd name="connsiteY2" fmla="*/ 192647 h 1362456"/>
                <a:gd name="connsiteX3" fmla="*/ 1741470 w 2742277"/>
                <a:gd name="connsiteY3" fmla="*/ 992124 h 1362456"/>
                <a:gd name="connsiteX4" fmla="*/ 2722396 w 2742277"/>
                <a:gd name="connsiteY4" fmla="*/ 192647 h 1362456"/>
                <a:gd name="connsiteX5" fmla="*/ 2741816 w 2742277"/>
                <a:gd name="connsiteY5" fmla="*/ 0 h 1362456"/>
                <a:gd name="connsiteX6" fmla="*/ 2742277 w 2742277"/>
                <a:gd name="connsiteY6" fmla="*/ 0 h 1362456"/>
                <a:gd name="connsiteX7" fmla="*/ 2735657 w 2742277"/>
                <a:gd name="connsiteY7" fmla="*/ 131094 h 1362456"/>
                <a:gd name="connsiteX8" fmla="*/ 1371138 w 2742277"/>
                <a:gd name="connsiteY8" fmla="*/ 1362456 h 1362456"/>
                <a:gd name="connsiteX9" fmla="*/ 6620 w 2742277"/>
                <a:gd name="connsiteY9" fmla="*/ 131094 h 136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2277" h="1362456">
                  <a:moveTo>
                    <a:pt x="0" y="0"/>
                  </a:moveTo>
                  <a:lnTo>
                    <a:pt x="741124" y="0"/>
                  </a:lnTo>
                  <a:lnTo>
                    <a:pt x="760545" y="192647"/>
                  </a:lnTo>
                  <a:cubicBezTo>
                    <a:pt x="853909" y="648908"/>
                    <a:pt x="1257608" y="992124"/>
                    <a:pt x="1741470" y="992124"/>
                  </a:cubicBezTo>
                  <a:cubicBezTo>
                    <a:pt x="2225332" y="992124"/>
                    <a:pt x="2629032" y="648908"/>
                    <a:pt x="2722396" y="192647"/>
                  </a:cubicBezTo>
                  <a:lnTo>
                    <a:pt x="2741816" y="0"/>
                  </a:lnTo>
                  <a:lnTo>
                    <a:pt x="2742277" y="0"/>
                  </a:lnTo>
                  <a:lnTo>
                    <a:pt x="2735657" y="131094"/>
                  </a:lnTo>
                  <a:cubicBezTo>
                    <a:pt x="2665417" y="822732"/>
                    <a:pt x="2081308" y="1362456"/>
                    <a:pt x="1371138" y="1362456"/>
                  </a:cubicBezTo>
                  <a:cubicBezTo>
                    <a:pt x="660969" y="1362456"/>
                    <a:pt x="76859" y="822732"/>
                    <a:pt x="6620" y="131094"/>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631C1B34-9468-38ED-B9B7-A921A16B273B}"/>
                </a:ext>
              </a:extLst>
            </p:cNvPr>
            <p:cNvSpPr/>
            <p:nvPr/>
          </p:nvSpPr>
          <p:spPr>
            <a:xfrm>
              <a:off x="5493512" y="3551316"/>
              <a:ext cx="2459276" cy="1221852"/>
            </a:xfrm>
            <a:custGeom>
              <a:avLst/>
              <a:gdLst>
                <a:gd name="connsiteX0" fmla="*/ 0 w 2742277"/>
                <a:gd name="connsiteY0" fmla="*/ 0 h 1362456"/>
                <a:gd name="connsiteX1" fmla="*/ 741124 w 2742277"/>
                <a:gd name="connsiteY1" fmla="*/ 0 h 1362456"/>
                <a:gd name="connsiteX2" fmla="*/ 760545 w 2742277"/>
                <a:gd name="connsiteY2" fmla="*/ 192647 h 1362456"/>
                <a:gd name="connsiteX3" fmla="*/ 1741470 w 2742277"/>
                <a:gd name="connsiteY3" fmla="*/ 992124 h 1362456"/>
                <a:gd name="connsiteX4" fmla="*/ 2722396 w 2742277"/>
                <a:gd name="connsiteY4" fmla="*/ 192647 h 1362456"/>
                <a:gd name="connsiteX5" fmla="*/ 2741816 w 2742277"/>
                <a:gd name="connsiteY5" fmla="*/ 0 h 1362456"/>
                <a:gd name="connsiteX6" fmla="*/ 2742277 w 2742277"/>
                <a:gd name="connsiteY6" fmla="*/ 0 h 1362456"/>
                <a:gd name="connsiteX7" fmla="*/ 2735657 w 2742277"/>
                <a:gd name="connsiteY7" fmla="*/ 131094 h 1362456"/>
                <a:gd name="connsiteX8" fmla="*/ 1371138 w 2742277"/>
                <a:gd name="connsiteY8" fmla="*/ 1362456 h 1362456"/>
                <a:gd name="connsiteX9" fmla="*/ 6620 w 2742277"/>
                <a:gd name="connsiteY9" fmla="*/ 131094 h 136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2277" h="1362456">
                  <a:moveTo>
                    <a:pt x="0" y="0"/>
                  </a:moveTo>
                  <a:lnTo>
                    <a:pt x="741124" y="0"/>
                  </a:lnTo>
                  <a:lnTo>
                    <a:pt x="760545" y="192647"/>
                  </a:lnTo>
                  <a:cubicBezTo>
                    <a:pt x="853909" y="648908"/>
                    <a:pt x="1257608" y="992124"/>
                    <a:pt x="1741470" y="992124"/>
                  </a:cubicBezTo>
                  <a:cubicBezTo>
                    <a:pt x="2225332" y="992124"/>
                    <a:pt x="2629032" y="648908"/>
                    <a:pt x="2722396" y="192647"/>
                  </a:cubicBezTo>
                  <a:lnTo>
                    <a:pt x="2741816" y="0"/>
                  </a:lnTo>
                  <a:lnTo>
                    <a:pt x="2742277" y="0"/>
                  </a:lnTo>
                  <a:lnTo>
                    <a:pt x="2735657" y="131094"/>
                  </a:lnTo>
                  <a:cubicBezTo>
                    <a:pt x="2665417" y="822732"/>
                    <a:pt x="2081308" y="1362456"/>
                    <a:pt x="1371138" y="1362456"/>
                  </a:cubicBezTo>
                  <a:cubicBezTo>
                    <a:pt x="660969" y="1362456"/>
                    <a:pt x="76859" y="822732"/>
                    <a:pt x="6620" y="131094"/>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E9D0E067-CE61-5FE2-0943-E0A008B70F77}"/>
                </a:ext>
              </a:extLst>
            </p:cNvPr>
            <p:cNvSpPr/>
            <p:nvPr/>
          </p:nvSpPr>
          <p:spPr>
            <a:xfrm flipV="1">
              <a:off x="3041904" y="2174016"/>
              <a:ext cx="2459276" cy="1221852"/>
            </a:xfrm>
            <a:custGeom>
              <a:avLst/>
              <a:gdLst>
                <a:gd name="connsiteX0" fmla="*/ 0 w 2742277"/>
                <a:gd name="connsiteY0" fmla="*/ 0 h 1362456"/>
                <a:gd name="connsiteX1" fmla="*/ 741124 w 2742277"/>
                <a:gd name="connsiteY1" fmla="*/ 0 h 1362456"/>
                <a:gd name="connsiteX2" fmla="*/ 760545 w 2742277"/>
                <a:gd name="connsiteY2" fmla="*/ 192647 h 1362456"/>
                <a:gd name="connsiteX3" fmla="*/ 1741470 w 2742277"/>
                <a:gd name="connsiteY3" fmla="*/ 992124 h 1362456"/>
                <a:gd name="connsiteX4" fmla="*/ 2722396 w 2742277"/>
                <a:gd name="connsiteY4" fmla="*/ 192647 h 1362456"/>
                <a:gd name="connsiteX5" fmla="*/ 2741816 w 2742277"/>
                <a:gd name="connsiteY5" fmla="*/ 0 h 1362456"/>
                <a:gd name="connsiteX6" fmla="*/ 2742277 w 2742277"/>
                <a:gd name="connsiteY6" fmla="*/ 0 h 1362456"/>
                <a:gd name="connsiteX7" fmla="*/ 2735657 w 2742277"/>
                <a:gd name="connsiteY7" fmla="*/ 131094 h 1362456"/>
                <a:gd name="connsiteX8" fmla="*/ 1371138 w 2742277"/>
                <a:gd name="connsiteY8" fmla="*/ 1362456 h 1362456"/>
                <a:gd name="connsiteX9" fmla="*/ 6620 w 2742277"/>
                <a:gd name="connsiteY9" fmla="*/ 131094 h 136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2277" h="1362456">
                  <a:moveTo>
                    <a:pt x="0" y="0"/>
                  </a:moveTo>
                  <a:lnTo>
                    <a:pt x="741124" y="0"/>
                  </a:lnTo>
                  <a:lnTo>
                    <a:pt x="760545" y="192647"/>
                  </a:lnTo>
                  <a:cubicBezTo>
                    <a:pt x="853909" y="648908"/>
                    <a:pt x="1257608" y="992124"/>
                    <a:pt x="1741470" y="992124"/>
                  </a:cubicBezTo>
                  <a:cubicBezTo>
                    <a:pt x="2225332" y="992124"/>
                    <a:pt x="2629032" y="648908"/>
                    <a:pt x="2722396" y="192647"/>
                  </a:cubicBezTo>
                  <a:lnTo>
                    <a:pt x="2741816" y="0"/>
                  </a:lnTo>
                  <a:lnTo>
                    <a:pt x="2742277" y="0"/>
                  </a:lnTo>
                  <a:lnTo>
                    <a:pt x="2735657" y="131094"/>
                  </a:lnTo>
                  <a:cubicBezTo>
                    <a:pt x="2665417" y="822732"/>
                    <a:pt x="2081308" y="1362456"/>
                    <a:pt x="1371138" y="1362456"/>
                  </a:cubicBezTo>
                  <a:cubicBezTo>
                    <a:pt x="660969" y="1362456"/>
                    <a:pt x="76859" y="822732"/>
                    <a:pt x="6620" y="131094"/>
                  </a:cubicBez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2ED31BFE-A21F-8F6C-9CB8-FB4E1A77B7EB}"/>
                </a:ext>
              </a:extLst>
            </p:cNvPr>
            <p:cNvSpPr/>
            <p:nvPr/>
          </p:nvSpPr>
          <p:spPr>
            <a:xfrm flipV="1">
              <a:off x="7959344" y="2174016"/>
              <a:ext cx="2459276" cy="1221852"/>
            </a:xfrm>
            <a:custGeom>
              <a:avLst/>
              <a:gdLst>
                <a:gd name="connsiteX0" fmla="*/ 0 w 2742277"/>
                <a:gd name="connsiteY0" fmla="*/ 0 h 1362456"/>
                <a:gd name="connsiteX1" fmla="*/ 741124 w 2742277"/>
                <a:gd name="connsiteY1" fmla="*/ 0 h 1362456"/>
                <a:gd name="connsiteX2" fmla="*/ 760545 w 2742277"/>
                <a:gd name="connsiteY2" fmla="*/ 192647 h 1362456"/>
                <a:gd name="connsiteX3" fmla="*/ 1741470 w 2742277"/>
                <a:gd name="connsiteY3" fmla="*/ 992124 h 1362456"/>
                <a:gd name="connsiteX4" fmla="*/ 2722396 w 2742277"/>
                <a:gd name="connsiteY4" fmla="*/ 192647 h 1362456"/>
                <a:gd name="connsiteX5" fmla="*/ 2741816 w 2742277"/>
                <a:gd name="connsiteY5" fmla="*/ 0 h 1362456"/>
                <a:gd name="connsiteX6" fmla="*/ 2742277 w 2742277"/>
                <a:gd name="connsiteY6" fmla="*/ 0 h 1362456"/>
                <a:gd name="connsiteX7" fmla="*/ 2735657 w 2742277"/>
                <a:gd name="connsiteY7" fmla="*/ 131094 h 1362456"/>
                <a:gd name="connsiteX8" fmla="*/ 1371138 w 2742277"/>
                <a:gd name="connsiteY8" fmla="*/ 1362456 h 1362456"/>
                <a:gd name="connsiteX9" fmla="*/ 6620 w 2742277"/>
                <a:gd name="connsiteY9" fmla="*/ 131094 h 136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2277" h="1362456">
                  <a:moveTo>
                    <a:pt x="0" y="0"/>
                  </a:moveTo>
                  <a:lnTo>
                    <a:pt x="741124" y="0"/>
                  </a:lnTo>
                  <a:lnTo>
                    <a:pt x="760545" y="192647"/>
                  </a:lnTo>
                  <a:cubicBezTo>
                    <a:pt x="853909" y="648908"/>
                    <a:pt x="1257608" y="992124"/>
                    <a:pt x="1741470" y="992124"/>
                  </a:cubicBezTo>
                  <a:cubicBezTo>
                    <a:pt x="2225332" y="992124"/>
                    <a:pt x="2629032" y="648908"/>
                    <a:pt x="2722396" y="192647"/>
                  </a:cubicBezTo>
                  <a:lnTo>
                    <a:pt x="2741816" y="0"/>
                  </a:lnTo>
                  <a:lnTo>
                    <a:pt x="2742277" y="0"/>
                  </a:lnTo>
                  <a:lnTo>
                    <a:pt x="2735657" y="131094"/>
                  </a:lnTo>
                  <a:cubicBezTo>
                    <a:pt x="2665417" y="822732"/>
                    <a:pt x="2081308" y="1362456"/>
                    <a:pt x="1371138" y="1362456"/>
                  </a:cubicBezTo>
                  <a:cubicBezTo>
                    <a:pt x="660969" y="1362456"/>
                    <a:pt x="76859" y="822732"/>
                    <a:pt x="6620" y="1310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Oval 10">
            <a:extLst>
              <a:ext uri="{FF2B5EF4-FFF2-40B4-BE49-F238E27FC236}">
                <a16:creationId xmlns:a16="http://schemas.microsoft.com/office/drawing/2014/main" id="{FC28CF06-A657-5AA8-A2E8-F7C27D7FAC9C}"/>
              </a:ext>
            </a:extLst>
          </p:cNvPr>
          <p:cNvSpPr/>
          <p:nvPr/>
        </p:nvSpPr>
        <p:spPr>
          <a:xfrm>
            <a:off x="1251712" y="2680326"/>
            <a:ext cx="1782620" cy="1782620"/>
          </a:xfrm>
          <a:prstGeom prst="ellipse">
            <a:avLst/>
          </a:prstGeom>
          <a:solidFill>
            <a:srgbClr val="F9F9F9"/>
          </a:solidFill>
          <a:ln>
            <a:noFill/>
          </a:ln>
          <a:effectLst>
            <a:outerShdw blurRad="165100" dist="38100" dir="8100000" sx="103000" sy="103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A30ED4B-54FF-1364-2640-8EFE5C0EEC68}"/>
              </a:ext>
            </a:extLst>
          </p:cNvPr>
          <p:cNvSpPr/>
          <p:nvPr/>
        </p:nvSpPr>
        <p:spPr>
          <a:xfrm>
            <a:off x="3700828" y="2504558"/>
            <a:ext cx="1782620" cy="1782620"/>
          </a:xfrm>
          <a:prstGeom prst="ellipse">
            <a:avLst/>
          </a:prstGeom>
          <a:solidFill>
            <a:srgbClr val="F9F9F9"/>
          </a:solidFill>
          <a:ln>
            <a:noFill/>
          </a:ln>
          <a:effectLst>
            <a:outerShdw blurRad="203200" dist="38100" dir="13500000" sx="103000" sy="103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CABC37-1E7E-FA76-64FA-4A4807DE680B}"/>
              </a:ext>
            </a:extLst>
          </p:cNvPr>
          <p:cNvSpPr/>
          <p:nvPr/>
        </p:nvSpPr>
        <p:spPr>
          <a:xfrm>
            <a:off x="6176724" y="2680326"/>
            <a:ext cx="1782620" cy="1782620"/>
          </a:xfrm>
          <a:prstGeom prst="ellipse">
            <a:avLst/>
          </a:prstGeom>
          <a:solidFill>
            <a:srgbClr val="F9F9F9"/>
          </a:solidFill>
          <a:ln>
            <a:noFill/>
          </a:ln>
          <a:effectLst>
            <a:outerShdw blurRad="165100" dist="38100" dir="8100000" sx="103000" sy="103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2CE1849-F69C-5AAF-9A10-73528C5EF8A7}"/>
              </a:ext>
            </a:extLst>
          </p:cNvPr>
          <p:cNvSpPr/>
          <p:nvPr/>
        </p:nvSpPr>
        <p:spPr>
          <a:xfrm>
            <a:off x="8634888" y="2504558"/>
            <a:ext cx="1782620" cy="1782620"/>
          </a:xfrm>
          <a:prstGeom prst="ellipse">
            <a:avLst/>
          </a:prstGeom>
          <a:solidFill>
            <a:srgbClr val="F9F9F9"/>
          </a:solidFill>
          <a:ln>
            <a:noFill/>
          </a:ln>
          <a:effectLst>
            <a:outerShdw blurRad="203200" dist="38100" dir="13500000" sx="103000" sy="103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Graphic 126" descr="Brain in head with solid fill">
            <a:extLst>
              <a:ext uri="{FF2B5EF4-FFF2-40B4-BE49-F238E27FC236}">
                <a16:creationId xmlns:a16="http://schemas.microsoft.com/office/drawing/2014/main" id="{B02700F3-86B9-502D-217B-723BCB572E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13506" y="3114436"/>
            <a:ext cx="914400" cy="914400"/>
          </a:xfrm>
          <a:prstGeom prst="rect">
            <a:avLst/>
          </a:prstGeom>
        </p:spPr>
      </p:pic>
      <p:pic>
        <p:nvPicPr>
          <p:cNvPr id="128" name="Graphic 127" descr="Atom with solid fill">
            <a:extLst>
              <a:ext uri="{FF2B5EF4-FFF2-40B4-BE49-F238E27FC236}">
                <a16:creationId xmlns:a16="http://schemas.microsoft.com/office/drawing/2014/main" id="{8C89D055-8C45-BB08-4FF0-0DC51DE96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55380" y="2971800"/>
            <a:ext cx="914400" cy="914400"/>
          </a:xfrm>
          <a:prstGeom prst="rect">
            <a:avLst/>
          </a:prstGeom>
        </p:spPr>
      </p:pic>
      <p:pic>
        <p:nvPicPr>
          <p:cNvPr id="129" name="Graphic 128" descr="Single gear with solid fill">
            <a:extLst>
              <a:ext uri="{FF2B5EF4-FFF2-40B4-BE49-F238E27FC236}">
                <a16:creationId xmlns:a16="http://schemas.microsoft.com/office/drawing/2014/main" id="{9562D107-AA45-3C99-B1C2-31A00A8405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02622" y="3094116"/>
            <a:ext cx="914400" cy="914400"/>
          </a:xfrm>
          <a:prstGeom prst="rect">
            <a:avLst/>
          </a:prstGeom>
        </p:spPr>
      </p:pic>
      <p:pic>
        <p:nvPicPr>
          <p:cNvPr id="130" name="Graphic 129" descr="Diamond with solid fill">
            <a:extLst>
              <a:ext uri="{FF2B5EF4-FFF2-40B4-BE49-F238E27FC236}">
                <a16:creationId xmlns:a16="http://schemas.microsoft.com/office/drawing/2014/main" id="{D5CCA340-0752-9E71-E238-E06328404D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68998" y="2971800"/>
            <a:ext cx="914400" cy="914400"/>
          </a:xfrm>
          <a:prstGeom prst="rect">
            <a:avLst/>
          </a:prstGeom>
        </p:spPr>
      </p:pic>
      <p:grpSp>
        <p:nvGrpSpPr>
          <p:cNvPr id="2" name="Group 1">
            <a:extLst>
              <a:ext uri="{FF2B5EF4-FFF2-40B4-BE49-F238E27FC236}">
                <a16:creationId xmlns:a16="http://schemas.microsoft.com/office/drawing/2014/main" id="{848FA726-86CD-AA7E-639E-E1057977A73B}"/>
              </a:ext>
            </a:extLst>
          </p:cNvPr>
          <p:cNvGrpSpPr/>
          <p:nvPr/>
        </p:nvGrpSpPr>
        <p:grpSpPr>
          <a:xfrm>
            <a:off x="679358" y="1195980"/>
            <a:ext cx="4546929" cy="1552975"/>
            <a:chOff x="436530" y="253330"/>
            <a:chExt cx="4546929" cy="1552975"/>
          </a:xfrm>
        </p:grpSpPr>
        <p:sp>
          <p:nvSpPr>
            <p:cNvPr id="21" name="Rectangle 20">
              <a:extLst>
                <a:ext uri="{FF2B5EF4-FFF2-40B4-BE49-F238E27FC236}">
                  <a16:creationId xmlns:a16="http://schemas.microsoft.com/office/drawing/2014/main" id="{32609B82-0750-63BA-E07D-D55AE4920E43}"/>
                </a:ext>
              </a:extLst>
            </p:cNvPr>
            <p:cNvSpPr/>
            <p:nvPr/>
          </p:nvSpPr>
          <p:spPr>
            <a:xfrm>
              <a:off x="1834517" y="470390"/>
              <a:ext cx="3148942" cy="13359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TextBox 21">
              <a:extLst>
                <a:ext uri="{FF2B5EF4-FFF2-40B4-BE49-F238E27FC236}">
                  <a16:creationId xmlns:a16="http://schemas.microsoft.com/office/drawing/2014/main" id="{79609BD7-971F-7C86-4A1C-C7373ED1D1FC}"/>
                </a:ext>
              </a:extLst>
            </p:cNvPr>
            <p:cNvSpPr txBox="1"/>
            <p:nvPr/>
          </p:nvSpPr>
          <p:spPr>
            <a:xfrm>
              <a:off x="436530" y="253330"/>
              <a:ext cx="3148942" cy="13359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solidFill>
                    <a:srgbClr val="00B0F0"/>
                  </a:solidFill>
                </a:rPr>
                <a:t>EDUCATION</a:t>
              </a:r>
            </a:p>
            <a:p>
              <a:pPr marL="0" lvl="0" indent="0" algn="l" defTabSz="1022350">
                <a:lnSpc>
                  <a:spcPct val="90000"/>
                </a:lnSpc>
                <a:spcBef>
                  <a:spcPct val="0"/>
                </a:spcBef>
                <a:spcAft>
                  <a:spcPct val="35000"/>
                </a:spcAft>
                <a:buNone/>
              </a:pPr>
              <a:r>
                <a:rPr lang="en-US" sz="2300" dirty="0"/>
                <a:t>W</a:t>
              </a:r>
              <a:r>
                <a:rPr lang="en-US" sz="2300" kern="1200" dirty="0"/>
                <a:t>orkshops on WHO-recommended techniques.</a:t>
              </a:r>
            </a:p>
          </p:txBody>
        </p:sp>
      </p:grpSp>
      <p:grpSp>
        <p:nvGrpSpPr>
          <p:cNvPr id="3" name="Group 2">
            <a:extLst>
              <a:ext uri="{FF2B5EF4-FFF2-40B4-BE49-F238E27FC236}">
                <a16:creationId xmlns:a16="http://schemas.microsoft.com/office/drawing/2014/main" id="{E7E0622F-2745-4C08-7680-3F23EA026371}"/>
              </a:ext>
            </a:extLst>
          </p:cNvPr>
          <p:cNvGrpSpPr/>
          <p:nvPr/>
        </p:nvGrpSpPr>
        <p:grpSpPr>
          <a:xfrm>
            <a:off x="5483448" y="1195980"/>
            <a:ext cx="4888367" cy="2031574"/>
            <a:chOff x="5414897" y="-225269"/>
            <a:chExt cx="4888367" cy="2031574"/>
          </a:xfrm>
        </p:grpSpPr>
        <p:sp>
          <p:nvSpPr>
            <p:cNvPr id="19" name="Rectangle 18">
              <a:extLst>
                <a:ext uri="{FF2B5EF4-FFF2-40B4-BE49-F238E27FC236}">
                  <a16:creationId xmlns:a16="http://schemas.microsoft.com/office/drawing/2014/main" id="{CEE0E523-5282-843E-81EE-44584D647A74}"/>
                </a:ext>
              </a:extLst>
            </p:cNvPr>
            <p:cNvSpPr/>
            <p:nvPr/>
          </p:nvSpPr>
          <p:spPr>
            <a:xfrm>
              <a:off x="7154322" y="470390"/>
              <a:ext cx="3148942" cy="13359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64002746-24D8-BF7B-886B-7370EA48AD99}"/>
                </a:ext>
              </a:extLst>
            </p:cNvPr>
            <p:cNvSpPr txBox="1"/>
            <p:nvPr/>
          </p:nvSpPr>
          <p:spPr>
            <a:xfrm>
              <a:off x="5414897" y="-225269"/>
              <a:ext cx="3148942" cy="13359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solidFill>
                    <a:srgbClr val="00B0F0"/>
                  </a:solidFill>
                </a:rPr>
                <a:t>INFRASTRUCTURE</a:t>
              </a:r>
            </a:p>
            <a:p>
              <a:pPr marL="0" lvl="0" indent="0" algn="l" defTabSz="1022350">
                <a:lnSpc>
                  <a:spcPct val="90000"/>
                </a:lnSpc>
                <a:spcBef>
                  <a:spcPct val="0"/>
                </a:spcBef>
                <a:spcAft>
                  <a:spcPct val="35000"/>
                </a:spcAft>
                <a:buNone/>
              </a:pPr>
              <a:r>
                <a:rPr lang="en-US" sz="2300" kern="1200" dirty="0"/>
                <a:t>Install handwashing stations near lecture halls/dorms.</a:t>
              </a:r>
            </a:p>
          </p:txBody>
        </p:sp>
      </p:grpSp>
      <p:grpSp>
        <p:nvGrpSpPr>
          <p:cNvPr id="4" name="Group 3">
            <a:extLst>
              <a:ext uri="{FF2B5EF4-FFF2-40B4-BE49-F238E27FC236}">
                <a16:creationId xmlns:a16="http://schemas.microsoft.com/office/drawing/2014/main" id="{A729E8BA-9FB5-9211-8379-58C4B80A181C}"/>
              </a:ext>
            </a:extLst>
          </p:cNvPr>
          <p:cNvGrpSpPr/>
          <p:nvPr/>
        </p:nvGrpSpPr>
        <p:grpSpPr>
          <a:xfrm>
            <a:off x="1861626" y="3798966"/>
            <a:ext cx="4294318" cy="2289145"/>
            <a:chOff x="1834517" y="2546238"/>
            <a:chExt cx="4294318" cy="2289145"/>
          </a:xfrm>
        </p:grpSpPr>
        <p:sp>
          <p:nvSpPr>
            <p:cNvPr id="17" name="Rectangle 16">
              <a:extLst>
                <a:ext uri="{FF2B5EF4-FFF2-40B4-BE49-F238E27FC236}">
                  <a16:creationId xmlns:a16="http://schemas.microsoft.com/office/drawing/2014/main" id="{C34D8481-893D-3221-CA8E-96A81A0D3F38}"/>
                </a:ext>
              </a:extLst>
            </p:cNvPr>
            <p:cNvSpPr/>
            <p:nvPr/>
          </p:nvSpPr>
          <p:spPr>
            <a:xfrm>
              <a:off x="1834517" y="2546238"/>
              <a:ext cx="3148942" cy="13359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a:extLst>
                <a:ext uri="{FF2B5EF4-FFF2-40B4-BE49-F238E27FC236}">
                  <a16:creationId xmlns:a16="http://schemas.microsoft.com/office/drawing/2014/main" id="{342FBA2D-DC6C-8198-8582-338F2BD7C11B}"/>
                </a:ext>
              </a:extLst>
            </p:cNvPr>
            <p:cNvSpPr txBox="1"/>
            <p:nvPr/>
          </p:nvSpPr>
          <p:spPr>
            <a:xfrm>
              <a:off x="2979893" y="3499468"/>
              <a:ext cx="3148942" cy="13359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solidFill>
                    <a:srgbClr val="4472C4"/>
                  </a:solidFill>
                </a:rPr>
                <a:t>PEER-LED CAMPAIGNS</a:t>
              </a:r>
            </a:p>
            <a:p>
              <a:pPr marL="0" lvl="0" indent="0" algn="l" defTabSz="1022350">
                <a:lnSpc>
                  <a:spcPct val="90000"/>
                </a:lnSpc>
                <a:spcBef>
                  <a:spcPct val="0"/>
                </a:spcBef>
                <a:spcAft>
                  <a:spcPct val="35000"/>
                </a:spcAft>
                <a:buNone/>
              </a:pPr>
              <a:r>
                <a:rPr lang="en-US" sz="2300" kern="1200" dirty="0"/>
                <a:t>Student ambassadors to model behavior.</a:t>
              </a:r>
            </a:p>
          </p:txBody>
        </p:sp>
      </p:grpSp>
      <p:grpSp>
        <p:nvGrpSpPr>
          <p:cNvPr id="5" name="Group 4">
            <a:extLst>
              <a:ext uri="{FF2B5EF4-FFF2-40B4-BE49-F238E27FC236}">
                <a16:creationId xmlns:a16="http://schemas.microsoft.com/office/drawing/2014/main" id="{3FB0665B-052A-292B-4E33-52F1027AD21C}"/>
              </a:ext>
            </a:extLst>
          </p:cNvPr>
          <p:cNvGrpSpPr/>
          <p:nvPr/>
        </p:nvGrpSpPr>
        <p:grpSpPr>
          <a:xfrm>
            <a:off x="7007695" y="3798966"/>
            <a:ext cx="4209646" cy="2289144"/>
            <a:chOff x="7154322" y="2546238"/>
            <a:chExt cx="4209646" cy="2289144"/>
          </a:xfrm>
        </p:grpSpPr>
        <p:sp>
          <p:nvSpPr>
            <p:cNvPr id="10" name="Rectangle 9">
              <a:extLst>
                <a:ext uri="{FF2B5EF4-FFF2-40B4-BE49-F238E27FC236}">
                  <a16:creationId xmlns:a16="http://schemas.microsoft.com/office/drawing/2014/main" id="{1D2FE774-C410-9339-BE14-593BAC0855FD}"/>
                </a:ext>
              </a:extLst>
            </p:cNvPr>
            <p:cNvSpPr/>
            <p:nvPr/>
          </p:nvSpPr>
          <p:spPr>
            <a:xfrm>
              <a:off x="7154322" y="2546238"/>
              <a:ext cx="3148942" cy="13359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87FF66DD-8172-F3B7-34E3-4FC761AF74D4}"/>
                </a:ext>
              </a:extLst>
            </p:cNvPr>
            <p:cNvSpPr txBox="1"/>
            <p:nvPr/>
          </p:nvSpPr>
          <p:spPr>
            <a:xfrm>
              <a:off x="8215026" y="3499467"/>
              <a:ext cx="3148942" cy="13359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solidFill>
                    <a:srgbClr val="4472C4"/>
                  </a:solidFill>
                </a:rPr>
                <a:t>POLICY INTEGRATION</a:t>
              </a:r>
            </a:p>
            <a:p>
              <a:pPr marL="0" lvl="0" indent="0" algn="l" defTabSz="1022350">
                <a:lnSpc>
                  <a:spcPct val="90000"/>
                </a:lnSpc>
                <a:spcBef>
                  <a:spcPct val="0"/>
                </a:spcBef>
                <a:spcAft>
                  <a:spcPct val="35000"/>
                </a:spcAft>
                <a:buNone/>
              </a:pPr>
              <a:r>
                <a:rPr lang="en-US" sz="2300" kern="1200" dirty="0"/>
                <a:t>Mandatory hygiene modules in curricula.</a:t>
              </a:r>
            </a:p>
          </p:txBody>
        </p:sp>
      </p:grpSp>
    </p:spTree>
    <p:extLst>
      <p:ext uri="{BB962C8B-B14F-4D97-AF65-F5344CB8AC3E}">
        <p14:creationId xmlns:p14="http://schemas.microsoft.com/office/powerpoint/2010/main" val="377557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0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20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20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000"/>
                                        <p:tgtEl>
                                          <p:spTgt spid="4"/>
                                        </p:tgtEl>
                                      </p:cBhvr>
                                    </p:animEffect>
                                  </p:childTnLst>
                                </p:cTn>
                              </p:par>
                              <p:par>
                                <p:cTn id="17" presetID="2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2000" fill="hold"/>
                                        <p:tgtEl>
                                          <p:spTgt spid="11"/>
                                        </p:tgtEl>
                                        <p:attrNameLst>
                                          <p:attrName>ppt_w</p:attrName>
                                        </p:attrNameLst>
                                      </p:cBhvr>
                                      <p:tavLst>
                                        <p:tav tm="0">
                                          <p:val>
                                            <p:fltVal val="0"/>
                                          </p:val>
                                        </p:tav>
                                        <p:tav tm="100000">
                                          <p:val>
                                            <p:strVal val="#ppt_w"/>
                                          </p:val>
                                        </p:tav>
                                      </p:tavLst>
                                    </p:anim>
                                    <p:anim calcmode="lin" valueType="num">
                                      <p:cBhvr>
                                        <p:cTn id="25" dur="2000" fill="hold"/>
                                        <p:tgtEl>
                                          <p:spTgt spid="11"/>
                                        </p:tgtEl>
                                        <p:attrNameLst>
                                          <p:attrName>ppt_h</p:attrName>
                                        </p:attrNameLst>
                                      </p:cBhvr>
                                      <p:tavLst>
                                        <p:tav tm="0">
                                          <p:val>
                                            <p:fltVal val="0"/>
                                          </p:val>
                                        </p:tav>
                                        <p:tav tm="100000">
                                          <p:val>
                                            <p:strVal val="#ppt_h"/>
                                          </p:val>
                                        </p:tav>
                                      </p:tavLst>
                                    </p:anim>
                                    <p:anim calcmode="lin" valueType="num">
                                      <p:cBhvr>
                                        <p:cTn id="26" dur="2000" fill="hold"/>
                                        <p:tgtEl>
                                          <p:spTgt spid="11"/>
                                        </p:tgtEl>
                                        <p:attrNameLst>
                                          <p:attrName>style.rotation</p:attrName>
                                        </p:attrNameLst>
                                      </p:cBhvr>
                                      <p:tavLst>
                                        <p:tav tm="0">
                                          <p:val>
                                            <p:fltVal val="360"/>
                                          </p:val>
                                        </p:tav>
                                        <p:tav tm="100000">
                                          <p:val>
                                            <p:fltVal val="0"/>
                                          </p:val>
                                        </p:tav>
                                      </p:tavLst>
                                    </p:anim>
                                    <p:animEffect transition="in" filter="fade">
                                      <p:cBhvr>
                                        <p:cTn id="27" dur="2000"/>
                                        <p:tgtEl>
                                          <p:spTgt spid="11"/>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2000" fill="hold"/>
                                        <p:tgtEl>
                                          <p:spTgt spid="12"/>
                                        </p:tgtEl>
                                        <p:attrNameLst>
                                          <p:attrName>ppt_w</p:attrName>
                                        </p:attrNameLst>
                                      </p:cBhvr>
                                      <p:tavLst>
                                        <p:tav tm="0">
                                          <p:val>
                                            <p:fltVal val="0"/>
                                          </p:val>
                                        </p:tav>
                                        <p:tav tm="100000">
                                          <p:val>
                                            <p:strVal val="#ppt_w"/>
                                          </p:val>
                                        </p:tav>
                                      </p:tavLst>
                                    </p:anim>
                                    <p:anim calcmode="lin" valueType="num">
                                      <p:cBhvr>
                                        <p:cTn id="31" dur="2000" fill="hold"/>
                                        <p:tgtEl>
                                          <p:spTgt spid="12"/>
                                        </p:tgtEl>
                                        <p:attrNameLst>
                                          <p:attrName>ppt_h</p:attrName>
                                        </p:attrNameLst>
                                      </p:cBhvr>
                                      <p:tavLst>
                                        <p:tav tm="0">
                                          <p:val>
                                            <p:fltVal val="0"/>
                                          </p:val>
                                        </p:tav>
                                        <p:tav tm="100000">
                                          <p:val>
                                            <p:strVal val="#ppt_h"/>
                                          </p:val>
                                        </p:tav>
                                      </p:tavLst>
                                    </p:anim>
                                    <p:anim calcmode="lin" valueType="num">
                                      <p:cBhvr>
                                        <p:cTn id="32" dur="2000" fill="hold"/>
                                        <p:tgtEl>
                                          <p:spTgt spid="12"/>
                                        </p:tgtEl>
                                        <p:attrNameLst>
                                          <p:attrName>style.rotation</p:attrName>
                                        </p:attrNameLst>
                                      </p:cBhvr>
                                      <p:tavLst>
                                        <p:tav tm="0">
                                          <p:val>
                                            <p:fltVal val="360"/>
                                          </p:val>
                                        </p:tav>
                                        <p:tav tm="100000">
                                          <p:val>
                                            <p:fltVal val="0"/>
                                          </p:val>
                                        </p:tav>
                                      </p:tavLst>
                                    </p:anim>
                                    <p:animEffect transition="in" filter="fade">
                                      <p:cBhvr>
                                        <p:cTn id="33" dur="2000"/>
                                        <p:tgtEl>
                                          <p:spTgt spid="12"/>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2000" fill="hold"/>
                                        <p:tgtEl>
                                          <p:spTgt spid="13"/>
                                        </p:tgtEl>
                                        <p:attrNameLst>
                                          <p:attrName>ppt_w</p:attrName>
                                        </p:attrNameLst>
                                      </p:cBhvr>
                                      <p:tavLst>
                                        <p:tav tm="0">
                                          <p:val>
                                            <p:fltVal val="0"/>
                                          </p:val>
                                        </p:tav>
                                        <p:tav tm="100000">
                                          <p:val>
                                            <p:strVal val="#ppt_w"/>
                                          </p:val>
                                        </p:tav>
                                      </p:tavLst>
                                    </p:anim>
                                    <p:anim calcmode="lin" valueType="num">
                                      <p:cBhvr>
                                        <p:cTn id="37" dur="2000" fill="hold"/>
                                        <p:tgtEl>
                                          <p:spTgt spid="13"/>
                                        </p:tgtEl>
                                        <p:attrNameLst>
                                          <p:attrName>ppt_h</p:attrName>
                                        </p:attrNameLst>
                                      </p:cBhvr>
                                      <p:tavLst>
                                        <p:tav tm="0">
                                          <p:val>
                                            <p:fltVal val="0"/>
                                          </p:val>
                                        </p:tav>
                                        <p:tav tm="100000">
                                          <p:val>
                                            <p:strVal val="#ppt_h"/>
                                          </p:val>
                                        </p:tav>
                                      </p:tavLst>
                                    </p:anim>
                                    <p:anim calcmode="lin" valueType="num">
                                      <p:cBhvr>
                                        <p:cTn id="38" dur="2000" fill="hold"/>
                                        <p:tgtEl>
                                          <p:spTgt spid="13"/>
                                        </p:tgtEl>
                                        <p:attrNameLst>
                                          <p:attrName>style.rotation</p:attrName>
                                        </p:attrNameLst>
                                      </p:cBhvr>
                                      <p:tavLst>
                                        <p:tav tm="0">
                                          <p:val>
                                            <p:fltVal val="360"/>
                                          </p:val>
                                        </p:tav>
                                        <p:tav tm="100000">
                                          <p:val>
                                            <p:fltVal val="0"/>
                                          </p:val>
                                        </p:tav>
                                      </p:tavLst>
                                    </p:anim>
                                    <p:animEffect transition="in" filter="fade">
                                      <p:cBhvr>
                                        <p:cTn id="39" dur="2000"/>
                                        <p:tgtEl>
                                          <p:spTgt spid="13"/>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2000" fill="hold"/>
                                        <p:tgtEl>
                                          <p:spTgt spid="14"/>
                                        </p:tgtEl>
                                        <p:attrNameLst>
                                          <p:attrName>ppt_w</p:attrName>
                                        </p:attrNameLst>
                                      </p:cBhvr>
                                      <p:tavLst>
                                        <p:tav tm="0">
                                          <p:val>
                                            <p:fltVal val="0"/>
                                          </p:val>
                                        </p:tav>
                                        <p:tav tm="100000">
                                          <p:val>
                                            <p:strVal val="#ppt_w"/>
                                          </p:val>
                                        </p:tav>
                                      </p:tavLst>
                                    </p:anim>
                                    <p:anim calcmode="lin" valueType="num">
                                      <p:cBhvr>
                                        <p:cTn id="43" dur="2000" fill="hold"/>
                                        <p:tgtEl>
                                          <p:spTgt spid="14"/>
                                        </p:tgtEl>
                                        <p:attrNameLst>
                                          <p:attrName>ppt_h</p:attrName>
                                        </p:attrNameLst>
                                      </p:cBhvr>
                                      <p:tavLst>
                                        <p:tav tm="0">
                                          <p:val>
                                            <p:fltVal val="0"/>
                                          </p:val>
                                        </p:tav>
                                        <p:tav tm="100000">
                                          <p:val>
                                            <p:strVal val="#ppt_h"/>
                                          </p:val>
                                        </p:tav>
                                      </p:tavLst>
                                    </p:anim>
                                    <p:anim calcmode="lin" valueType="num">
                                      <p:cBhvr>
                                        <p:cTn id="44" dur="2000" fill="hold"/>
                                        <p:tgtEl>
                                          <p:spTgt spid="14"/>
                                        </p:tgtEl>
                                        <p:attrNameLst>
                                          <p:attrName>style.rotation</p:attrName>
                                        </p:attrNameLst>
                                      </p:cBhvr>
                                      <p:tavLst>
                                        <p:tav tm="0">
                                          <p:val>
                                            <p:fltVal val="360"/>
                                          </p:val>
                                        </p:tav>
                                        <p:tav tm="100000">
                                          <p:val>
                                            <p:fltVal val="0"/>
                                          </p:val>
                                        </p:tav>
                                      </p:tavLst>
                                    </p:anim>
                                    <p:animEffect transition="in" filter="fade">
                                      <p:cBhvr>
                                        <p:cTn id="45" dur="2000"/>
                                        <p:tgtEl>
                                          <p:spTgt spid="14"/>
                                        </p:tgtEl>
                                      </p:cBhvr>
                                    </p:animEffect>
                                  </p:childTnLst>
                                </p:cTn>
                              </p:par>
                              <p:par>
                                <p:cTn id="46" presetID="49" presetClass="entr" presetSubtype="0" decel="100000" fill="hold" nodeType="withEffect">
                                  <p:stCondLst>
                                    <p:cond delay="0"/>
                                  </p:stCondLst>
                                  <p:childTnLst>
                                    <p:set>
                                      <p:cBhvr>
                                        <p:cTn id="47" dur="1" fill="hold">
                                          <p:stCondLst>
                                            <p:cond delay="0"/>
                                          </p:stCondLst>
                                        </p:cTn>
                                        <p:tgtEl>
                                          <p:spTgt spid="127"/>
                                        </p:tgtEl>
                                        <p:attrNameLst>
                                          <p:attrName>style.visibility</p:attrName>
                                        </p:attrNameLst>
                                      </p:cBhvr>
                                      <p:to>
                                        <p:strVal val="visible"/>
                                      </p:to>
                                    </p:set>
                                    <p:anim calcmode="lin" valueType="num">
                                      <p:cBhvr>
                                        <p:cTn id="48" dur="2000" fill="hold"/>
                                        <p:tgtEl>
                                          <p:spTgt spid="127"/>
                                        </p:tgtEl>
                                        <p:attrNameLst>
                                          <p:attrName>ppt_w</p:attrName>
                                        </p:attrNameLst>
                                      </p:cBhvr>
                                      <p:tavLst>
                                        <p:tav tm="0">
                                          <p:val>
                                            <p:fltVal val="0"/>
                                          </p:val>
                                        </p:tav>
                                        <p:tav tm="100000">
                                          <p:val>
                                            <p:strVal val="#ppt_w"/>
                                          </p:val>
                                        </p:tav>
                                      </p:tavLst>
                                    </p:anim>
                                    <p:anim calcmode="lin" valueType="num">
                                      <p:cBhvr>
                                        <p:cTn id="49" dur="2000" fill="hold"/>
                                        <p:tgtEl>
                                          <p:spTgt spid="127"/>
                                        </p:tgtEl>
                                        <p:attrNameLst>
                                          <p:attrName>ppt_h</p:attrName>
                                        </p:attrNameLst>
                                      </p:cBhvr>
                                      <p:tavLst>
                                        <p:tav tm="0">
                                          <p:val>
                                            <p:fltVal val="0"/>
                                          </p:val>
                                        </p:tav>
                                        <p:tav tm="100000">
                                          <p:val>
                                            <p:strVal val="#ppt_h"/>
                                          </p:val>
                                        </p:tav>
                                      </p:tavLst>
                                    </p:anim>
                                    <p:anim calcmode="lin" valueType="num">
                                      <p:cBhvr>
                                        <p:cTn id="50" dur="2000" fill="hold"/>
                                        <p:tgtEl>
                                          <p:spTgt spid="127"/>
                                        </p:tgtEl>
                                        <p:attrNameLst>
                                          <p:attrName>style.rotation</p:attrName>
                                        </p:attrNameLst>
                                      </p:cBhvr>
                                      <p:tavLst>
                                        <p:tav tm="0">
                                          <p:val>
                                            <p:fltVal val="360"/>
                                          </p:val>
                                        </p:tav>
                                        <p:tav tm="100000">
                                          <p:val>
                                            <p:fltVal val="0"/>
                                          </p:val>
                                        </p:tav>
                                      </p:tavLst>
                                    </p:anim>
                                    <p:animEffect transition="in" filter="fade">
                                      <p:cBhvr>
                                        <p:cTn id="51" dur="2000"/>
                                        <p:tgtEl>
                                          <p:spTgt spid="127"/>
                                        </p:tgtEl>
                                      </p:cBhvr>
                                    </p:animEffect>
                                  </p:childTnLst>
                                </p:cTn>
                              </p:par>
                              <p:par>
                                <p:cTn id="52" presetID="49" presetClass="entr" presetSubtype="0" decel="100000" fill="hold" nodeType="withEffect">
                                  <p:stCondLst>
                                    <p:cond delay="0"/>
                                  </p:stCondLst>
                                  <p:childTnLst>
                                    <p:set>
                                      <p:cBhvr>
                                        <p:cTn id="53" dur="1" fill="hold">
                                          <p:stCondLst>
                                            <p:cond delay="0"/>
                                          </p:stCondLst>
                                        </p:cTn>
                                        <p:tgtEl>
                                          <p:spTgt spid="128"/>
                                        </p:tgtEl>
                                        <p:attrNameLst>
                                          <p:attrName>style.visibility</p:attrName>
                                        </p:attrNameLst>
                                      </p:cBhvr>
                                      <p:to>
                                        <p:strVal val="visible"/>
                                      </p:to>
                                    </p:set>
                                    <p:anim calcmode="lin" valueType="num">
                                      <p:cBhvr>
                                        <p:cTn id="54" dur="2000" fill="hold"/>
                                        <p:tgtEl>
                                          <p:spTgt spid="128"/>
                                        </p:tgtEl>
                                        <p:attrNameLst>
                                          <p:attrName>ppt_w</p:attrName>
                                        </p:attrNameLst>
                                      </p:cBhvr>
                                      <p:tavLst>
                                        <p:tav tm="0">
                                          <p:val>
                                            <p:fltVal val="0"/>
                                          </p:val>
                                        </p:tav>
                                        <p:tav tm="100000">
                                          <p:val>
                                            <p:strVal val="#ppt_w"/>
                                          </p:val>
                                        </p:tav>
                                      </p:tavLst>
                                    </p:anim>
                                    <p:anim calcmode="lin" valueType="num">
                                      <p:cBhvr>
                                        <p:cTn id="55" dur="2000" fill="hold"/>
                                        <p:tgtEl>
                                          <p:spTgt spid="128"/>
                                        </p:tgtEl>
                                        <p:attrNameLst>
                                          <p:attrName>ppt_h</p:attrName>
                                        </p:attrNameLst>
                                      </p:cBhvr>
                                      <p:tavLst>
                                        <p:tav tm="0">
                                          <p:val>
                                            <p:fltVal val="0"/>
                                          </p:val>
                                        </p:tav>
                                        <p:tav tm="100000">
                                          <p:val>
                                            <p:strVal val="#ppt_h"/>
                                          </p:val>
                                        </p:tav>
                                      </p:tavLst>
                                    </p:anim>
                                    <p:anim calcmode="lin" valueType="num">
                                      <p:cBhvr>
                                        <p:cTn id="56" dur="2000" fill="hold"/>
                                        <p:tgtEl>
                                          <p:spTgt spid="128"/>
                                        </p:tgtEl>
                                        <p:attrNameLst>
                                          <p:attrName>style.rotation</p:attrName>
                                        </p:attrNameLst>
                                      </p:cBhvr>
                                      <p:tavLst>
                                        <p:tav tm="0">
                                          <p:val>
                                            <p:fltVal val="360"/>
                                          </p:val>
                                        </p:tav>
                                        <p:tav tm="100000">
                                          <p:val>
                                            <p:fltVal val="0"/>
                                          </p:val>
                                        </p:tav>
                                      </p:tavLst>
                                    </p:anim>
                                    <p:animEffect transition="in" filter="fade">
                                      <p:cBhvr>
                                        <p:cTn id="57" dur="2000"/>
                                        <p:tgtEl>
                                          <p:spTgt spid="128"/>
                                        </p:tgtEl>
                                      </p:cBhvr>
                                    </p:animEffect>
                                  </p:childTnLst>
                                </p:cTn>
                              </p:par>
                              <p:par>
                                <p:cTn id="58" presetID="49" presetClass="entr" presetSubtype="0" decel="100000" fill="hold" nodeType="withEffect">
                                  <p:stCondLst>
                                    <p:cond delay="0"/>
                                  </p:stCondLst>
                                  <p:childTnLst>
                                    <p:set>
                                      <p:cBhvr>
                                        <p:cTn id="59" dur="1" fill="hold">
                                          <p:stCondLst>
                                            <p:cond delay="0"/>
                                          </p:stCondLst>
                                        </p:cTn>
                                        <p:tgtEl>
                                          <p:spTgt spid="129"/>
                                        </p:tgtEl>
                                        <p:attrNameLst>
                                          <p:attrName>style.visibility</p:attrName>
                                        </p:attrNameLst>
                                      </p:cBhvr>
                                      <p:to>
                                        <p:strVal val="visible"/>
                                      </p:to>
                                    </p:set>
                                    <p:anim calcmode="lin" valueType="num">
                                      <p:cBhvr>
                                        <p:cTn id="60" dur="2000" fill="hold"/>
                                        <p:tgtEl>
                                          <p:spTgt spid="129"/>
                                        </p:tgtEl>
                                        <p:attrNameLst>
                                          <p:attrName>ppt_w</p:attrName>
                                        </p:attrNameLst>
                                      </p:cBhvr>
                                      <p:tavLst>
                                        <p:tav tm="0">
                                          <p:val>
                                            <p:fltVal val="0"/>
                                          </p:val>
                                        </p:tav>
                                        <p:tav tm="100000">
                                          <p:val>
                                            <p:strVal val="#ppt_w"/>
                                          </p:val>
                                        </p:tav>
                                      </p:tavLst>
                                    </p:anim>
                                    <p:anim calcmode="lin" valueType="num">
                                      <p:cBhvr>
                                        <p:cTn id="61" dur="2000" fill="hold"/>
                                        <p:tgtEl>
                                          <p:spTgt spid="129"/>
                                        </p:tgtEl>
                                        <p:attrNameLst>
                                          <p:attrName>ppt_h</p:attrName>
                                        </p:attrNameLst>
                                      </p:cBhvr>
                                      <p:tavLst>
                                        <p:tav tm="0">
                                          <p:val>
                                            <p:fltVal val="0"/>
                                          </p:val>
                                        </p:tav>
                                        <p:tav tm="100000">
                                          <p:val>
                                            <p:strVal val="#ppt_h"/>
                                          </p:val>
                                        </p:tav>
                                      </p:tavLst>
                                    </p:anim>
                                    <p:anim calcmode="lin" valueType="num">
                                      <p:cBhvr>
                                        <p:cTn id="62" dur="2000" fill="hold"/>
                                        <p:tgtEl>
                                          <p:spTgt spid="129"/>
                                        </p:tgtEl>
                                        <p:attrNameLst>
                                          <p:attrName>style.rotation</p:attrName>
                                        </p:attrNameLst>
                                      </p:cBhvr>
                                      <p:tavLst>
                                        <p:tav tm="0">
                                          <p:val>
                                            <p:fltVal val="360"/>
                                          </p:val>
                                        </p:tav>
                                        <p:tav tm="100000">
                                          <p:val>
                                            <p:fltVal val="0"/>
                                          </p:val>
                                        </p:tav>
                                      </p:tavLst>
                                    </p:anim>
                                    <p:animEffect transition="in" filter="fade">
                                      <p:cBhvr>
                                        <p:cTn id="63" dur="2000"/>
                                        <p:tgtEl>
                                          <p:spTgt spid="129"/>
                                        </p:tgtEl>
                                      </p:cBhvr>
                                    </p:animEffect>
                                  </p:childTnLst>
                                </p:cTn>
                              </p:par>
                              <p:par>
                                <p:cTn id="64" presetID="49" presetClass="entr" presetSubtype="0" decel="100000" fill="hold" nodeType="with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p:cTn id="66" dur="2000" fill="hold"/>
                                        <p:tgtEl>
                                          <p:spTgt spid="130"/>
                                        </p:tgtEl>
                                        <p:attrNameLst>
                                          <p:attrName>ppt_w</p:attrName>
                                        </p:attrNameLst>
                                      </p:cBhvr>
                                      <p:tavLst>
                                        <p:tav tm="0">
                                          <p:val>
                                            <p:fltVal val="0"/>
                                          </p:val>
                                        </p:tav>
                                        <p:tav tm="100000">
                                          <p:val>
                                            <p:strVal val="#ppt_w"/>
                                          </p:val>
                                        </p:tav>
                                      </p:tavLst>
                                    </p:anim>
                                    <p:anim calcmode="lin" valueType="num">
                                      <p:cBhvr>
                                        <p:cTn id="67" dur="2000" fill="hold"/>
                                        <p:tgtEl>
                                          <p:spTgt spid="130"/>
                                        </p:tgtEl>
                                        <p:attrNameLst>
                                          <p:attrName>ppt_h</p:attrName>
                                        </p:attrNameLst>
                                      </p:cBhvr>
                                      <p:tavLst>
                                        <p:tav tm="0">
                                          <p:val>
                                            <p:fltVal val="0"/>
                                          </p:val>
                                        </p:tav>
                                        <p:tav tm="100000">
                                          <p:val>
                                            <p:strVal val="#ppt_h"/>
                                          </p:val>
                                        </p:tav>
                                      </p:tavLst>
                                    </p:anim>
                                    <p:anim calcmode="lin" valueType="num">
                                      <p:cBhvr>
                                        <p:cTn id="68" dur="2000" fill="hold"/>
                                        <p:tgtEl>
                                          <p:spTgt spid="130"/>
                                        </p:tgtEl>
                                        <p:attrNameLst>
                                          <p:attrName>style.rotation</p:attrName>
                                        </p:attrNameLst>
                                      </p:cBhvr>
                                      <p:tavLst>
                                        <p:tav tm="0">
                                          <p:val>
                                            <p:fltVal val="360"/>
                                          </p:val>
                                        </p:tav>
                                        <p:tav tm="100000">
                                          <p:val>
                                            <p:fltVal val="0"/>
                                          </p:val>
                                        </p:tav>
                                      </p:tavLst>
                                    </p:anim>
                                    <p:animEffect transition="in" filter="fade">
                                      <p:cBhvr>
                                        <p:cTn id="69" dur="2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Partial Circle 2">
            <a:extLst>
              <a:ext uri="{FF2B5EF4-FFF2-40B4-BE49-F238E27FC236}">
                <a16:creationId xmlns:a16="http://schemas.microsoft.com/office/drawing/2014/main" id="{92136791-CB67-0A7E-DFF5-48BC24A9792A}"/>
              </a:ext>
            </a:extLst>
          </p:cNvPr>
          <p:cNvSpPr/>
          <p:nvPr/>
        </p:nvSpPr>
        <p:spPr>
          <a:xfrm>
            <a:off x="2588573" y="6381339"/>
            <a:ext cx="7017707" cy="8229600"/>
          </a:xfrm>
          <a:prstGeom prst="pie">
            <a:avLst>
              <a:gd name="adj1" fmla="val 10806858"/>
              <a:gd name="adj2" fmla="val 14313808"/>
            </a:avLst>
          </a:prstGeom>
          <a:gradFill>
            <a:gsLst>
              <a:gs pos="51000">
                <a:srgbClr val="42FCB5"/>
              </a:gs>
              <a:gs pos="74000">
                <a:srgbClr val="5BD1FB"/>
              </a:gs>
            </a:gsLst>
            <a:lin ang="18600000" scaled="0"/>
          </a:gradFill>
          <a:ln>
            <a:noFill/>
          </a:ln>
          <a:effectLst>
            <a:outerShdw blurRad="228600" dist="50800" dir="21000000" sx="103000" sy="103000" algn="ctr" rotWithShape="0">
              <a:srgbClr val="000000">
                <a:alpha val="3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15C0E7E0-F28B-B806-F8EB-A7673B091F72}"/>
              </a:ext>
            </a:extLst>
          </p:cNvPr>
          <p:cNvSpPr txBox="1"/>
          <p:nvPr/>
        </p:nvSpPr>
        <p:spPr>
          <a:xfrm>
            <a:off x="3350295" y="8784179"/>
            <a:ext cx="736426"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01</a:t>
            </a:r>
          </a:p>
        </p:txBody>
      </p:sp>
      <p:grpSp>
        <p:nvGrpSpPr>
          <p:cNvPr id="18" name="Group 17">
            <a:extLst>
              <a:ext uri="{FF2B5EF4-FFF2-40B4-BE49-F238E27FC236}">
                <a16:creationId xmlns:a16="http://schemas.microsoft.com/office/drawing/2014/main" id="{A7BD4ABB-577E-7A47-6D7F-96C0CC51417E}"/>
              </a:ext>
            </a:extLst>
          </p:cNvPr>
          <p:cNvGrpSpPr/>
          <p:nvPr/>
        </p:nvGrpSpPr>
        <p:grpSpPr>
          <a:xfrm rot="18900000">
            <a:off x="2571245" y="7102699"/>
            <a:ext cx="7017707" cy="6817360"/>
            <a:chOff x="2571245" y="3464560"/>
            <a:chExt cx="7017707" cy="6817360"/>
          </a:xfrm>
        </p:grpSpPr>
        <p:sp>
          <p:nvSpPr>
            <p:cNvPr id="4" name="Partial Circle 3">
              <a:extLst>
                <a:ext uri="{FF2B5EF4-FFF2-40B4-BE49-F238E27FC236}">
                  <a16:creationId xmlns:a16="http://schemas.microsoft.com/office/drawing/2014/main" id="{A82DF42F-BB89-9BC3-0127-F1DBB47D0900}"/>
                </a:ext>
              </a:extLst>
            </p:cNvPr>
            <p:cNvSpPr/>
            <p:nvPr/>
          </p:nvSpPr>
          <p:spPr>
            <a:xfrm>
              <a:off x="2571245" y="3464560"/>
              <a:ext cx="7017707" cy="6817360"/>
            </a:xfrm>
            <a:prstGeom prst="pie">
              <a:avLst>
                <a:gd name="adj1" fmla="val 14311304"/>
                <a:gd name="adj2" fmla="val 17053998"/>
              </a:avLst>
            </a:prstGeom>
            <a:gradFill>
              <a:gsLst>
                <a:gs pos="28000">
                  <a:srgbClr val="F963DC"/>
                </a:gs>
                <a:gs pos="74000">
                  <a:srgbClr val="8DFDD2"/>
                </a:gs>
              </a:gsLst>
              <a:lin ang="0" scaled="0"/>
            </a:gradFill>
            <a:ln>
              <a:noFill/>
            </a:ln>
            <a:effectLst>
              <a:outerShdw blurRad="228600" dist="50800" dir="21000000" sx="103000" sy="103000" algn="ctr" rotWithShape="0">
                <a:srgbClr val="000000">
                  <a:alpha val="3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C59CC128-766E-9919-D31F-995439F7387C}"/>
                </a:ext>
              </a:extLst>
            </p:cNvPr>
            <p:cNvSpPr txBox="1"/>
            <p:nvPr/>
          </p:nvSpPr>
          <p:spPr>
            <a:xfrm>
              <a:off x="5383930" y="4170680"/>
              <a:ext cx="736426"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02</a:t>
              </a:r>
            </a:p>
          </p:txBody>
        </p:sp>
      </p:grpSp>
      <p:grpSp>
        <p:nvGrpSpPr>
          <p:cNvPr id="19" name="Group 18">
            <a:extLst>
              <a:ext uri="{FF2B5EF4-FFF2-40B4-BE49-F238E27FC236}">
                <a16:creationId xmlns:a16="http://schemas.microsoft.com/office/drawing/2014/main" id="{8BF3D204-DA13-BC77-EA45-BC77520E23C4}"/>
              </a:ext>
            </a:extLst>
          </p:cNvPr>
          <p:cNvGrpSpPr/>
          <p:nvPr/>
        </p:nvGrpSpPr>
        <p:grpSpPr>
          <a:xfrm rot="16200000">
            <a:off x="2549429" y="7351619"/>
            <a:ext cx="7017707" cy="6324600"/>
            <a:chOff x="2549429" y="3713480"/>
            <a:chExt cx="7017707" cy="6324600"/>
          </a:xfrm>
        </p:grpSpPr>
        <p:sp>
          <p:nvSpPr>
            <p:cNvPr id="5" name="Partial Circle 4">
              <a:extLst>
                <a:ext uri="{FF2B5EF4-FFF2-40B4-BE49-F238E27FC236}">
                  <a16:creationId xmlns:a16="http://schemas.microsoft.com/office/drawing/2014/main" id="{5AFDC8D7-973D-BE0D-8E5E-6C3D40AD598D}"/>
                </a:ext>
              </a:extLst>
            </p:cNvPr>
            <p:cNvSpPr/>
            <p:nvPr/>
          </p:nvSpPr>
          <p:spPr>
            <a:xfrm>
              <a:off x="2549429" y="3713480"/>
              <a:ext cx="7017707" cy="6324600"/>
            </a:xfrm>
            <a:prstGeom prst="pie">
              <a:avLst>
                <a:gd name="adj1" fmla="val 16873466"/>
                <a:gd name="adj2" fmla="val 19533497"/>
              </a:avLst>
            </a:prstGeom>
            <a:gradFill>
              <a:gsLst>
                <a:gs pos="51000">
                  <a:srgbClr val="42FCB5"/>
                </a:gs>
                <a:gs pos="74000">
                  <a:srgbClr val="5BD1FB"/>
                </a:gs>
              </a:gsLst>
              <a:lin ang="18600000" scaled="0"/>
            </a:gradFill>
            <a:ln>
              <a:noFill/>
            </a:ln>
            <a:effectLst>
              <a:outerShdw blurRad="228600" dist="50800" dir="21000000" sx="103000" sy="103000" algn="ctr" rotWithShape="0">
                <a:srgbClr val="000000">
                  <a:alpha val="3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56A6DA9-805C-1C2B-5A47-AF2CA98C5DE7}"/>
                </a:ext>
              </a:extLst>
            </p:cNvPr>
            <p:cNvSpPr txBox="1"/>
            <p:nvPr/>
          </p:nvSpPr>
          <p:spPr>
            <a:xfrm>
              <a:off x="6989802" y="4688840"/>
              <a:ext cx="736426"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03</a:t>
              </a:r>
            </a:p>
          </p:txBody>
        </p:sp>
      </p:grpSp>
      <p:grpSp>
        <p:nvGrpSpPr>
          <p:cNvPr id="20" name="Group 19">
            <a:extLst>
              <a:ext uri="{FF2B5EF4-FFF2-40B4-BE49-F238E27FC236}">
                <a16:creationId xmlns:a16="http://schemas.microsoft.com/office/drawing/2014/main" id="{3B6E4AFF-AB1C-B052-547B-002658EB676F}"/>
              </a:ext>
            </a:extLst>
          </p:cNvPr>
          <p:cNvGrpSpPr/>
          <p:nvPr/>
        </p:nvGrpSpPr>
        <p:grpSpPr>
          <a:xfrm rot="13500000">
            <a:off x="2658788" y="6716619"/>
            <a:ext cx="7017707" cy="7559040"/>
            <a:chOff x="2016760" y="3078480"/>
            <a:chExt cx="7017707" cy="7559040"/>
          </a:xfrm>
        </p:grpSpPr>
        <p:sp>
          <p:nvSpPr>
            <p:cNvPr id="6" name="Partial Circle 5">
              <a:extLst>
                <a:ext uri="{FF2B5EF4-FFF2-40B4-BE49-F238E27FC236}">
                  <a16:creationId xmlns:a16="http://schemas.microsoft.com/office/drawing/2014/main" id="{A75CCD69-556E-012A-625A-281F8323C54D}"/>
                </a:ext>
              </a:extLst>
            </p:cNvPr>
            <p:cNvSpPr/>
            <p:nvPr/>
          </p:nvSpPr>
          <p:spPr>
            <a:xfrm>
              <a:off x="2016760" y="3078480"/>
              <a:ext cx="7017707" cy="7559040"/>
            </a:xfrm>
            <a:prstGeom prst="pie">
              <a:avLst>
                <a:gd name="adj1" fmla="val 19571323"/>
                <a:gd name="adj2" fmla="val 21595190"/>
              </a:avLst>
            </a:prstGeom>
            <a:gradFill>
              <a:gsLst>
                <a:gs pos="28000">
                  <a:srgbClr val="F963DC"/>
                </a:gs>
                <a:gs pos="74000">
                  <a:srgbClr val="8DFDD2"/>
                </a:gs>
              </a:gsLst>
              <a:lin ang="3600000" scaled="0"/>
            </a:gradFill>
            <a:ln>
              <a:noFill/>
            </a:ln>
            <a:effectLst>
              <a:outerShdw blurRad="228600" dist="50800" dir="21000000" sx="103000" sy="103000" algn="ctr" rotWithShape="0">
                <a:srgbClr val="000000">
                  <a:alpha val="3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6B87EA8E-AB49-246F-50F4-3BC010AEADFC}"/>
                </a:ext>
              </a:extLst>
            </p:cNvPr>
            <p:cNvSpPr txBox="1"/>
            <p:nvPr/>
          </p:nvSpPr>
          <p:spPr>
            <a:xfrm>
              <a:off x="7903993" y="5654040"/>
              <a:ext cx="736426"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04</a:t>
              </a:r>
            </a:p>
          </p:txBody>
        </p:sp>
      </p:grpSp>
      <p:sp>
        <p:nvSpPr>
          <p:cNvPr id="13" name="TextBox 12">
            <a:extLst>
              <a:ext uri="{FF2B5EF4-FFF2-40B4-BE49-F238E27FC236}">
                <a16:creationId xmlns:a16="http://schemas.microsoft.com/office/drawing/2014/main" id="{72851190-E947-E2F3-2051-45AE612EC514}"/>
              </a:ext>
            </a:extLst>
          </p:cNvPr>
          <p:cNvSpPr txBox="1"/>
          <p:nvPr/>
        </p:nvSpPr>
        <p:spPr>
          <a:xfrm>
            <a:off x="-3434080" y="2493298"/>
            <a:ext cx="2987040" cy="2862322"/>
          </a:xfrm>
          <a:prstGeom prst="rect">
            <a:avLst/>
          </a:prstGeom>
          <a:noFill/>
        </p:spPr>
        <p:txBody>
          <a:bodyPr wrap="square" rtlCol="0">
            <a:spAutoFit/>
          </a:bodyPr>
          <a:lstStyle/>
          <a:p>
            <a:pPr algn="ctr"/>
            <a:r>
              <a:rPr lang="en-US" dirty="0">
                <a:solidFill>
                  <a:srgbClr val="C00000"/>
                </a:solidFill>
                <a:latin typeface="Times New Roman" panose="02020603050405020304" pitchFamily="18" charset="0"/>
                <a:cs typeface="Times New Roman" panose="02020603050405020304" pitchFamily="18" charset="0"/>
              </a:rPr>
              <a:t>REBECCA HEALD</a:t>
            </a:r>
          </a:p>
          <a:p>
            <a:pPr algn="ct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Rebecca Heald received her PhD from Harvard University and is professor of molecular and cell biology at the University of California, Berkeley. She also serves as the co-chair of that department.</a:t>
            </a:r>
          </a:p>
        </p:txBody>
      </p:sp>
      <p:sp>
        <p:nvSpPr>
          <p:cNvPr id="14" name="TextBox 13">
            <a:extLst>
              <a:ext uri="{FF2B5EF4-FFF2-40B4-BE49-F238E27FC236}">
                <a16:creationId xmlns:a16="http://schemas.microsoft.com/office/drawing/2014/main" id="{A78AD2EB-31A2-DAE1-FE66-1E93B6FE7B21}"/>
              </a:ext>
            </a:extLst>
          </p:cNvPr>
          <p:cNvSpPr txBox="1"/>
          <p:nvPr/>
        </p:nvSpPr>
        <p:spPr>
          <a:xfrm>
            <a:off x="4074160" y="-3980056"/>
            <a:ext cx="2987040" cy="3139321"/>
          </a:xfrm>
          <a:prstGeom prst="rect">
            <a:avLst/>
          </a:prstGeom>
          <a:noFill/>
        </p:spPr>
        <p:txBody>
          <a:bodyPr wrap="square" rtlCol="0">
            <a:spAutoFit/>
          </a:bodyPr>
          <a:lstStyle/>
          <a:p>
            <a:pPr algn="ctr"/>
            <a:r>
              <a:rPr lang="en-US" dirty="0">
                <a:solidFill>
                  <a:srgbClr val="00B050"/>
                </a:solidFill>
                <a:latin typeface="Times New Roman" panose="02020603050405020304" pitchFamily="18" charset="0"/>
                <a:cs typeface="Times New Roman" panose="02020603050405020304" pitchFamily="18" charset="0"/>
              </a:rPr>
              <a:t>ALEXANDER JOHNSON</a:t>
            </a:r>
          </a:p>
          <a:p>
            <a:pPr algn="ct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Alexander Johnson received his PhD from Harvard University and is professor of microbiology and immunology at the University of California, San Francisco. He is also director of the Program in Biological Sciences (PIBS) at UCSF. </a:t>
            </a:r>
          </a:p>
        </p:txBody>
      </p:sp>
      <p:sp>
        <p:nvSpPr>
          <p:cNvPr id="15" name="TextBox 14">
            <a:extLst>
              <a:ext uri="{FF2B5EF4-FFF2-40B4-BE49-F238E27FC236}">
                <a16:creationId xmlns:a16="http://schemas.microsoft.com/office/drawing/2014/main" id="{4867BEEA-3071-DBC6-1AEA-306B7DD097F2}"/>
              </a:ext>
            </a:extLst>
          </p:cNvPr>
          <p:cNvSpPr txBox="1"/>
          <p:nvPr/>
        </p:nvSpPr>
        <p:spPr>
          <a:xfrm>
            <a:off x="12806788" y="177259"/>
            <a:ext cx="2987040" cy="2585323"/>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DAVID MORGAN</a:t>
            </a:r>
          </a:p>
          <a:p>
            <a:pPr algn="ct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David Morgan received his PhD from the University of California, San Francisco, and is professor of the Department of Physiology there as well as vice dean for research in the School of Medicine.</a:t>
            </a:r>
          </a:p>
        </p:txBody>
      </p:sp>
      <p:sp>
        <p:nvSpPr>
          <p:cNvPr id="16" name="TextBox 15">
            <a:extLst>
              <a:ext uri="{FF2B5EF4-FFF2-40B4-BE49-F238E27FC236}">
                <a16:creationId xmlns:a16="http://schemas.microsoft.com/office/drawing/2014/main" id="{3B8D4DDA-8B0A-2041-4574-441FCAD25989}"/>
              </a:ext>
            </a:extLst>
          </p:cNvPr>
          <p:cNvSpPr txBox="1"/>
          <p:nvPr/>
        </p:nvSpPr>
        <p:spPr>
          <a:xfrm>
            <a:off x="13041648" y="4124960"/>
            <a:ext cx="2987040" cy="2585323"/>
          </a:xfrm>
          <a:prstGeom prst="rect">
            <a:avLst/>
          </a:prstGeom>
          <a:noFill/>
        </p:spPr>
        <p:txBody>
          <a:bodyPr wrap="square" rtlCol="0">
            <a:spAutoFit/>
          </a:bodyPr>
          <a:lstStyle/>
          <a:p>
            <a:pPr algn="ctr"/>
            <a:r>
              <a:rPr lang="en-US" dirty="0">
                <a:solidFill>
                  <a:srgbClr val="5B19EF"/>
                </a:solidFill>
                <a:latin typeface="Times New Roman" panose="02020603050405020304" pitchFamily="18" charset="0"/>
                <a:cs typeface="Times New Roman" panose="02020603050405020304" pitchFamily="18" charset="0"/>
              </a:rPr>
              <a:t>KEITH ROBERTS</a:t>
            </a:r>
          </a:p>
          <a:p>
            <a:pPr algn="ct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Keith Roberts received his PhD from the University of Cambridge and was deputy director of the John Innes Centre, Norwich. He is emeritus professor at the University of East Anglia.</a:t>
            </a:r>
          </a:p>
        </p:txBody>
      </p:sp>
      <p:sp>
        <p:nvSpPr>
          <p:cNvPr id="17" name="TextBox 16">
            <a:extLst>
              <a:ext uri="{FF2B5EF4-FFF2-40B4-BE49-F238E27FC236}">
                <a16:creationId xmlns:a16="http://schemas.microsoft.com/office/drawing/2014/main" id="{709BA930-DE26-CA20-43D3-29EB92F3BAEC}"/>
              </a:ext>
            </a:extLst>
          </p:cNvPr>
          <p:cNvSpPr txBox="1"/>
          <p:nvPr/>
        </p:nvSpPr>
        <p:spPr>
          <a:xfrm>
            <a:off x="3062941" y="-4861577"/>
            <a:ext cx="6066118"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ABOUT THE AUTHORS</a:t>
            </a:r>
          </a:p>
        </p:txBody>
      </p:sp>
    </p:spTree>
    <p:extLst>
      <p:ext uri="{BB962C8B-B14F-4D97-AF65-F5344CB8AC3E}">
        <p14:creationId xmlns:p14="http://schemas.microsoft.com/office/powerpoint/2010/main" val="258038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B6DBEDD-9FA7-F5A8-33C1-0E83D013AAB4}"/>
            </a:ext>
          </a:extLst>
        </p:cNvPr>
        <p:cNvGrpSpPr/>
        <p:nvPr/>
      </p:nvGrpSpPr>
      <p:grpSpPr>
        <a:xfrm>
          <a:off x="0" y="0"/>
          <a:ext cx="0" cy="0"/>
          <a:chOff x="0" y="0"/>
          <a:chExt cx="0" cy="0"/>
        </a:xfrm>
      </p:grpSpPr>
      <p:sp>
        <p:nvSpPr>
          <p:cNvPr id="6" name="Partial Circle 5">
            <a:extLst>
              <a:ext uri="{FF2B5EF4-FFF2-40B4-BE49-F238E27FC236}">
                <a16:creationId xmlns:a16="http://schemas.microsoft.com/office/drawing/2014/main" id="{4A3A7E7B-4C2C-6BC8-BA0F-AA686B37D3CD}"/>
              </a:ext>
            </a:extLst>
          </p:cNvPr>
          <p:cNvSpPr/>
          <p:nvPr/>
        </p:nvSpPr>
        <p:spPr>
          <a:xfrm>
            <a:off x="2016760" y="3078480"/>
            <a:ext cx="7017707" cy="7559040"/>
          </a:xfrm>
          <a:prstGeom prst="pie">
            <a:avLst>
              <a:gd name="adj1" fmla="val 19571323"/>
              <a:gd name="adj2" fmla="val 21595190"/>
            </a:avLst>
          </a:prstGeom>
          <a:gradFill>
            <a:gsLst>
              <a:gs pos="28000">
                <a:srgbClr val="F963DC"/>
              </a:gs>
              <a:gs pos="74000">
                <a:srgbClr val="8DFDD2"/>
              </a:gs>
            </a:gsLst>
            <a:lin ang="3600000" scaled="0"/>
          </a:gradFill>
          <a:ln>
            <a:noFill/>
          </a:ln>
          <a:effectLst>
            <a:outerShdw blurRad="228600" dist="50800" dir="21000000" sx="103000" sy="103000" algn="ctr" rotWithShape="0">
              <a:srgbClr val="000000">
                <a:alpha val="3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Partial Circle 4">
            <a:extLst>
              <a:ext uri="{FF2B5EF4-FFF2-40B4-BE49-F238E27FC236}">
                <a16:creationId xmlns:a16="http://schemas.microsoft.com/office/drawing/2014/main" id="{B3553454-602A-574B-9646-3D6CBECB3BFA}"/>
              </a:ext>
            </a:extLst>
          </p:cNvPr>
          <p:cNvSpPr/>
          <p:nvPr/>
        </p:nvSpPr>
        <p:spPr>
          <a:xfrm>
            <a:off x="2549429" y="3713480"/>
            <a:ext cx="7017707" cy="6324600"/>
          </a:xfrm>
          <a:prstGeom prst="pie">
            <a:avLst>
              <a:gd name="adj1" fmla="val 16873466"/>
              <a:gd name="adj2" fmla="val 19533497"/>
            </a:avLst>
          </a:prstGeom>
          <a:gradFill>
            <a:gsLst>
              <a:gs pos="51000">
                <a:srgbClr val="42FCB5"/>
              </a:gs>
              <a:gs pos="74000">
                <a:srgbClr val="5BD1FB"/>
              </a:gs>
            </a:gsLst>
            <a:lin ang="18600000" scaled="0"/>
          </a:gradFill>
          <a:ln>
            <a:noFill/>
          </a:ln>
          <a:effectLst>
            <a:outerShdw blurRad="228600" dist="50800" dir="21000000" sx="103000" sy="103000" algn="ctr" rotWithShape="0">
              <a:srgbClr val="000000">
                <a:alpha val="3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artial Circle 3">
            <a:extLst>
              <a:ext uri="{FF2B5EF4-FFF2-40B4-BE49-F238E27FC236}">
                <a16:creationId xmlns:a16="http://schemas.microsoft.com/office/drawing/2014/main" id="{F2F89DBB-F912-A55F-72C9-B04FE73A5248}"/>
              </a:ext>
            </a:extLst>
          </p:cNvPr>
          <p:cNvSpPr/>
          <p:nvPr/>
        </p:nvSpPr>
        <p:spPr>
          <a:xfrm>
            <a:off x="2571245" y="3464560"/>
            <a:ext cx="7017707" cy="6817360"/>
          </a:xfrm>
          <a:prstGeom prst="pie">
            <a:avLst>
              <a:gd name="adj1" fmla="val 14311304"/>
              <a:gd name="adj2" fmla="val 17053998"/>
            </a:avLst>
          </a:prstGeom>
          <a:gradFill>
            <a:gsLst>
              <a:gs pos="28000">
                <a:srgbClr val="F963DC"/>
              </a:gs>
              <a:gs pos="74000">
                <a:srgbClr val="8DFDD2"/>
              </a:gs>
            </a:gsLst>
            <a:lin ang="0" scaled="0"/>
          </a:gradFill>
          <a:ln>
            <a:noFill/>
          </a:ln>
          <a:effectLst>
            <a:outerShdw blurRad="228600" dist="50800" dir="21000000" sx="103000" sy="103000" algn="ctr" rotWithShape="0">
              <a:srgbClr val="000000">
                <a:alpha val="3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artial Circle 2">
            <a:extLst>
              <a:ext uri="{FF2B5EF4-FFF2-40B4-BE49-F238E27FC236}">
                <a16:creationId xmlns:a16="http://schemas.microsoft.com/office/drawing/2014/main" id="{AFE444C1-D1C7-0B1D-6C40-EB8138CC73B8}"/>
              </a:ext>
            </a:extLst>
          </p:cNvPr>
          <p:cNvSpPr/>
          <p:nvPr/>
        </p:nvSpPr>
        <p:spPr>
          <a:xfrm>
            <a:off x="2588573" y="2743200"/>
            <a:ext cx="7017707" cy="8229600"/>
          </a:xfrm>
          <a:prstGeom prst="pie">
            <a:avLst>
              <a:gd name="adj1" fmla="val 10806858"/>
              <a:gd name="adj2" fmla="val 14313808"/>
            </a:avLst>
          </a:prstGeom>
          <a:gradFill>
            <a:gsLst>
              <a:gs pos="51000">
                <a:srgbClr val="42FCB5"/>
              </a:gs>
              <a:gs pos="74000">
                <a:srgbClr val="5BD1FB"/>
              </a:gs>
            </a:gsLst>
            <a:lin ang="18600000" scaled="0"/>
          </a:gradFill>
          <a:ln>
            <a:noFill/>
          </a:ln>
          <a:effectLst>
            <a:outerShdw blurRad="228600" dist="50800" dir="21000000" sx="103000" sy="103000" algn="ctr" rotWithShape="0">
              <a:srgbClr val="000000">
                <a:alpha val="3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27780D07-2418-5090-C721-06930708066C}"/>
              </a:ext>
            </a:extLst>
          </p:cNvPr>
          <p:cNvSpPr txBox="1"/>
          <p:nvPr/>
        </p:nvSpPr>
        <p:spPr>
          <a:xfrm>
            <a:off x="3350295" y="5146040"/>
            <a:ext cx="736426"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01</a:t>
            </a:r>
          </a:p>
        </p:txBody>
      </p:sp>
      <p:sp>
        <p:nvSpPr>
          <p:cNvPr id="8" name="TextBox 7">
            <a:extLst>
              <a:ext uri="{FF2B5EF4-FFF2-40B4-BE49-F238E27FC236}">
                <a16:creationId xmlns:a16="http://schemas.microsoft.com/office/drawing/2014/main" id="{1EDC3D93-8747-930F-47B9-70E3BDEDCF19}"/>
              </a:ext>
            </a:extLst>
          </p:cNvPr>
          <p:cNvSpPr txBox="1"/>
          <p:nvPr/>
        </p:nvSpPr>
        <p:spPr>
          <a:xfrm>
            <a:off x="5383930" y="4170680"/>
            <a:ext cx="736426"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02</a:t>
            </a:r>
          </a:p>
        </p:txBody>
      </p:sp>
      <p:sp>
        <p:nvSpPr>
          <p:cNvPr id="9" name="TextBox 8">
            <a:extLst>
              <a:ext uri="{FF2B5EF4-FFF2-40B4-BE49-F238E27FC236}">
                <a16:creationId xmlns:a16="http://schemas.microsoft.com/office/drawing/2014/main" id="{3AA59F0A-5A1F-2A76-56A7-780AD0F4FA04}"/>
              </a:ext>
            </a:extLst>
          </p:cNvPr>
          <p:cNvSpPr txBox="1"/>
          <p:nvPr/>
        </p:nvSpPr>
        <p:spPr>
          <a:xfrm>
            <a:off x="6989802" y="4688840"/>
            <a:ext cx="736426"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03</a:t>
            </a:r>
          </a:p>
        </p:txBody>
      </p:sp>
      <p:sp>
        <p:nvSpPr>
          <p:cNvPr id="10" name="TextBox 9">
            <a:extLst>
              <a:ext uri="{FF2B5EF4-FFF2-40B4-BE49-F238E27FC236}">
                <a16:creationId xmlns:a16="http://schemas.microsoft.com/office/drawing/2014/main" id="{2D4E2E22-FE9D-90DC-096A-DD2242AF5534}"/>
              </a:ext>
            </a:extLst>
          </p:cNvPr>
          <p:cNvSpPr txBox="1"/>
          <p:nvPr/>
        </p:nvSpPr>
        <p:spPr>
          <a:xfrm>
            <a:off x="7903993" y="5654040"/>
            <a:ext cx="736426"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04</a:t>
            </a:r>
          </a:p>
        </p:txBody>
      </p:sp>
      <p:sp>
        <p:nvSpPr>
          <p:cNvPr id="13" name="TextBox 12">
            <a:extLst>
              <a:ext uri="{FF2B5EF4-FFF2-40B4-BE49-F238E27FC236}">
                <a16:creationId xmlns:a16="http://schemas.microsoft.com/office/drawing/2014/main" id="{6643029A-C0CA-2789-BAA3-0F1364ACDB2A}"/>
              </a:ext>
            </a:extLst>
          </p:cNvPr>
          <p:cNvSpPr txBox="1"/>
          <p:nvPr/>
        </p:nvSpPr>
        <p:spPr>
          <a:xfrm>
            <a:off x="117110" y="3120187"/>
            <a:ext cx="2987040" cy="2862322"/>
          </a:xfrm>
          <a:prstGeom prst="rect">
            <a:avLst/>
          </a:prstGeom>
          <a:noFill/>
        </p:spPr>
        <p:txBody>
          <a:bodyPr wrap="square" rtlCol="0">
            <a:spAutoFit/>
          </a:bodyPr>
          <a:lstStyle/>
          <a:p>
            <a:pPr algn="ctr"/>
            <a:r>
              <a:rPr lang="en-US" dirty="0">
                <a:solidFill>
                  <a:srgbClr val="C00000"/>
                </a:solidFill>
                <a:latin typeface="Times New Roman" panose="02020603050405020304" pitchFamily="18" charset="0"/>
                <a:cs typeface="Times New Roman" panose="02020603050405020304" pitchFamily="18" charset="0"/>
              </a:rPr>
              <a:t>REBECCA HEALD</a:t>
            </a:r>
          </a:p>
          <a:p>
            <a:pPr algn="ct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Rebecca Heald received her PhD from Harvard University and is professor of molecular and cell biology at the University of California, Berkeley. She also serves as the co-chair of that department.</a:t>
            </a:r>
          </a:p>
        </p:txBody>
      </p:sp>
      <p:sp>
        <p:nvSpPr>
          <p:cNvPr id="14" name="TextBox 13">
            <a:extLst>
              <a:ext uri="{FF2B5EF4-FFF2-40B4-BE49-F238E27FC236}">
                <a16:creationId xmlns:a16="http://schemas.microsoft.com/office/drawing/2014/main" id="{79EA60DD-313B-47F0-C019-E4F149D6B041}"/>
              </a:ext>
            </a:extLst>
          </p:cNvPr>
          <p:cNvSpPr txBox="1"/>
          <p:nvPr/>
        </p:nvSpPr>
        <p:spPr>
          <a:xfrm>
            <a:off x="4186991" y="1158775"/>
            <a:ext cx="4004109" cy="2308324"/>
          </a:xfrm>
          <a:prstGeom prst="rect">
            <a:avLst/>
          </a:prstGeom>
          <a:noFill/>
        </p:spPr>
        <p:txBody>
          <a:bodyPr wrap="square" rtlCol="0">
            <a:spAutoFit/>
          </a:bodyPr>
          <a:lstStyle/>
          <a:p>
            <a:pPr algn="ctr"/>
            <a:r>
              <a:rPr lang="en-US" dirty="0">
                <a:solidFill>
                  <a:srgbClr val="00B050"/>
                </a:solidFill>
                <a:latin typeface="Times New Roman" panose="02020603050405020304" pitchFamily="18" charset="0"/>
                <a:cs typeface="Times New Roman" panose="02020603050405020304" pitchFamily="18" charset="0"/>
              </a:rPr>
              <a:t>ALEXANDER JOHNSON</a:t>
            </a:r>
          </a:p>
          <a:p>
            <a:pPr algn="ct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Alexander Johnson received his PhD from Harvard University and is professor of microbiology and immunology at the University of California, San Francisco. He is also director of the Program in Biological Sciences (PIBS) at UCSF. </a:t>
            </a:r>
          </a:p>
        </p:txBody>
      </p:sp>
      <p:sp>
        <p:nvSpPr>
          <p:cNvPr id="15" name="TextBox 14">
            <a:extLst>
              <a:ext uri="{FF2B5EF4-FFF2-40B4-BE49-F238E27FC236}">
                <a16:creationId xmlns:a16="http://schemas.microsoft.com/office/drawing/2014/main" id="{36162BDC-585F-4E2B-377F-D0F9BFA0D257}"/>
              </a:ext>
            </a:extLst>
          </p:cNvPr>
          <p:cNvSpPr txBox="1"/>
          <p:nvPr/>
        </p:nvSpPr>
        <p:spPr>
          <a:xfrm>
            <a:off x="8640419" y="1422400"/>
            <a:ext cx="3260970" cy="2585323"/>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DAVID MORGAN</a:t>
            </a:r>
          </a:p>
          <a:p>
            <a:pPr algn="ct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David Morgan received his PhD from the University of California, San Francisco, and is professor of the Department of Physiology there as well as vice dean for research in the School of Medicine.</a:t>
            </a:r>
          </a:p>
        </p:txBody>
      </p:sp>
      <p:sp>
        <p:nvSpPr>
          <p:cNvPr id="16" name="TextBox 15">
            <a:extLst>
              <a:ext uri="{FF2B5EF4-FFF2-40B4-BE49-F238E27FC236}">
                <a16:creationId xmlns:a16="http://schemas.microsoft.com/office/drawing/2014/main" id="{E8BFED9D-2167-7CA6-0343-42DC5014674E}"/>
              </a:ext>
            </a:extLst>
          </p:cNvPr>
          <p:cNvSpPr txBox="1"/>
          <p:nvPr/>
        </p:nvSpPr>
        <p:spPr>
          <a:xfrm>
            <a:off x="9083040" y="4124960"/>
            <a:ext cx="2987040" cy="2585323"/>
          </a:xfrm>
          <a:prstGeom prst="rect">
            <a:avLst/>
          </a:prstGeom>
          <a:noFill/>
        </p:spPr>
        <p:txBody>
          <a:bodyPr wrap="square" rtlCol="0">
            <a:spAutoFit/>
          </a:bodyPr>
          <a:lstStyle/>
          <a:p>
            <a:pPr algn="ctr"/>
            <a:r>
              <a:rPr lang="en-US" dirty="0">
                <a:solidFill>
                  <a:srgbClr val="5B19EF"/>
                </a:solidFill>
                <a:latin typeface="Times New Roman" panose="02020603050405020304" pitchFamily="18" charset="0"/>
                <a:cs typeface="Times New Roman" panose="02020603050405020304" pitchFamily="18" charset="0"/>
              </a:rPr>
              <a:t>KEITH ROBERTS</a:t>
            </a:r>
          </a:p>
          <a:p>
            <a:pPr algn="ct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Keith Roberts received his PhD from the University of Cambridge and was deputy director of the John Innes Centre, Norwich. He is emeritus professor at the University of East Anglia.</a:t>
            </a:r>
          </a:p>
        </p:txBody>
      </p:sp>
      <p:sp>
        <p:nvSpPr>
          <p:cNvPr id="17" name="TextBox 16">
            <a:extLst>
              <a:ext uri="{FF2B5EF4-FFF2-40B4-BE49-F238E27FC236}">
                <a16:creationId xmlns:a16="http://schemas.microsoft.com/office/drawing/2014/main" id="{D4ABDD93-72E7-9932-83F3-BEC5B797F1CE}"/>
              </a:ext>
            </a:extLst>
          </p:cNvPr>
          <p:cNvSpPr txBox="1"/>
          <p:nvPr/>
        </p:nvSpPr>
        <p:spPr>
          <a:xfrm>
            <a:off x="3011104" y="335280"/>
            <a:ext cx="6169793" cy="707886"/>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ABOUT THE AUTHORS</a:t>
            </a:r>
          </a:p>
        </p:txBody>
      </p:sp>
    </p:spTree>
    <p:extLst>
      <p:ext uri="{BB962C8B-B14F-4D97-AF65-F5344CB8AC3E}">
        <p14:creationId xmlns:p14="http://schemas.microsoft.com/office/powerpoint/2010/main" val="3132917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E7F3FBA-A4F4-B150-0635-ED083A215E81}"/>
            </a:ext>
          </a:extLst>
        </p:cNvPr>
        <p:cNvGrpSpPr/>
        <p:nvPr/>
      </p:nvGrpSpPr>
      <p:grpSpPr>
        <a:xfrm>
          <a:off x="0" y="0"/>
          <a:ext cx="0" cy="0"/>
          <a:chOff x="0" y="0"/>
          <a:chExt cx="0" cy="0"/>
        </a:xfrm>
      </p:grpSpPr>
      <p:grpSp>
        <p:nvGrpSpPr>
          <p:cNvPr id="72" name="Group 71">
            <a:extLst>
              <a:ext uri="{FF2B5EF4-FFF2-40B4-BE49-F238E27FC236}">
                <a16:creationId xmlns:a16="http://schemas.microsoft.com/office/drawing/2014/main" id="{4DFFEE42-68A5-2785-667E-900EC435EC5C}"/>
              </a:ext>
            </a:extLst>
          </p:cNvPr>
          <p:cNvGrpSpPr/>
          <p:nvPr/>
        </p:nvGrpSpPr>
        <p:grpSpPr>
          <a:xfrm>
            <a:off x="4915423" y="-3241213"/>
            <a:ext cx="2286001" cy="5518893"/>
            <a:chOff x="4752584" y="610537"/>
            <a:chExt cx="2286001" cy="5518893"/>
          </a:xfrm>
        </p:grpSpPr>
        <p:sp>
          <p:nvSpPr>
            <p:cNvPr id="70" name="Teardrop 69">
              <a:extLst>
                <a:ext uri="{FF2B5EF4-FFF2-40B4-BE49-F238E27FC236}">
                  <a16:creationId xmlns:a16="http://schemas.microsoft.com/office/drawing/2014/main" id="{C3778878-0678-E40B-4AC7-BB5174F762D0}"/>
                </a:ext>
              </a:extLst>
            </p:cNvPr>
            <p:cNvSpPr/>
            <p:nvPr/>
          </p:nvSpPr>
          <p:spPr>
            <a:xfrm rot="8100000">
              <a:off x="4752584" y="610537"/>
              <a:ext cx="2286000" cy="2286000"/>
            </a:xfrm>
            <a:prstGeom prst="teardrop">
              <a:avLst/>
            </a:prstGeom>
            <a:gradFill>
              <a:gsLst>
                <a:gs pos="5000">
                  <a:srgbClr val="39D224"/>
                </a:gs>
                <a:gs pos="100000">
                  <a:schemeClr val="bg1"/>
                </a:gs>
              </a:gsLst>
              <a:lin ang="20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ardrop 70">
              <a:extLst>
                <a:ext uri="{FF2B5EF4-FFF2-40B4-BE49-F238E27FC236}">
                  <a16:creationId xmlns:a16="http://schemas.microsoft.com/office/drawing/2014/main" id="{FD6A4F85-0BF4-874F-DB47-8660387C6BD3}"/>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640E9D2A-595F-0863-0279-FF3E519971FE}"/>
              </a:ext>
            </a:extLst>
          </p:cNvPr>
          <p:cNvGrpSpPr/>
          <p:nvPr/>
        </p:nvGrpSpPr>
        <p:grpSpPr>
          <a:xfrm>
            <a:off x="4915423" y="-3241213"/>
            <a:ext cx="2286001" cy="5518893"/>
            <a:chOff x="4752584" y="610537"/>
            <a:chExt cx="2286001" cy="5518893"/>
          </a:xfrm>
        </p:grpSpPr>
        <p:sp>
          <p:nvSpPr>
            <p:cNvPr id="74" name="Teardrop 73">
              <a:extLst>
                <a:ext uri="{FF2B5EF4-FFF2-40B4-BE49-F238E27FC236}">
                  <a16:creationId xmlns:a16="http://schemas.microsoft.com/office/drawing/2014/main" id="{AF9FC5A8-27A4-C2C2-6A55-A05406D86E6C}"/>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ardrop 74">
              <a:extLst>
                <a:ext uri="{FF2B5EF4-FFF2-40B4-BE49-F238E27FC236}">
                  <a16:creationId xmlns:a16="http://schemas.microsoft.com/office/drawing/2014/main" id="{77DE21DF-6FBA-5772-9C0D-1BD066881B5A}"/>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3CEFDEB1-4B05-6D0B-173E-44F004F54D10}"/>
              </a:ext>
            </a:extLst>
          </p:cNvPr>
          <p:cNvGrpSpPr/>
          <p:nvPr/>
        </p:nvGrpSpPr>
        <p:grpSpPr>
          <a:xfrm>
            <a:off x="4915423" y="-3241213"/>
            <a:ext cx="2286001" cy="5518893"/>
            <a:chOff x="4752584" y="610537"/>
            <a:chExt cx="2286001" cy="5518893"/>
          </a:xfrm>
        </p:grpSpPr>
        <p:sp>
          <p:nvSpPr>
            <p:cNvPr id="77" name="Teardrop 76">
              <a:extLst>
                <a:ext uri="{FF2B5EF4-FFF2-40B4-BE49-F238E27FC236}">
                  <a16:creationId xmlns:a16="http://schemas.microsoft.com/office/drawing/2014/main" id="{8C2CD34F-984E-49C9-4685-5FA9506F59B3}"/>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ardrop 77">
              <a:extLst>
                <a:ext uri="{FF2B5EF4-FFF2-40B4-BE49-F238E27FC236}">
                  <a16:creationId xmlns:a16="http://schemas.microsoft.com/office/drawing/2014/main" id="{FFB7AC2B-3849-B3E7-E90D-5F9732429D2F}"/>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2EE5748-5011-F3BB-9338-7505EB1A1574}"/>
              </a:ext>
            </a:extLst>
          </p:cNvPr>
          <p:cNvGrpSpPr/>
          <p:nvPr/>
        </p:nvGrpSpPr>
        <p:grpSpPr>
          <a:xfrm>
            <a:off x="4915423" y="-3241213"/>
            <a:ext cx="2286001" cy="5518893"/>
            <a:chOff x="4752584" y="610537"/>
            <a:chExt cx="2286001" cy="5518893"/>
          </a:xfrm>
        </p:grpSpPr>
        <p:sp>
          <p:nvSpPr>
            <p:cNvPr id="80" name="Teardrop 79">
              <a:extLst>
                <a:ext uri="{FF2B5EF4-FFF2-40B4-BE49-F238E27FC236}">
                  <a16:creationId xmlns:a16="http://schemas.microsoft.com/office/drawing/2014/main" id="{B66D4B3C-C669-E6C1-B7B4-5EEC7477B1E7}"/>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ardrop 80">
              <a:extLst>
                <a:ext uri="{FF2B5EF4-FFF2-40B4-BE49-F238E27FC236}">
                  <a16:creationId xmlns:a16="http://schemas.microsoft.com/office/drawing/2014/main" id="{4159C996-7FAD-BB2B-3F81-8BEA0787C078}"/>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98E7E31F-6288-16DC-AB33-98726429C479}"/>
              </a:ext>
            </a:extLst>
          </p:cNvPr>
          <p:cNvGrpSpPr/>
          <p:nvPr/>
        </p:nvGrpSpPr>
        <p:grpSpPr>
          <a:xfrm>
            <a:off x="4915423" y="-3241213"/>
            <a:ext cx="2286001" cy="5518893"/>
            <a:chOff x="4752584" y="610537"/>
            <a:chExt cx="2286001" cy="5518893"/>
          </a:xfrm>
        </p:grpSpPr>
        <p:sp>
          <p:nvSpPr>
            <p:cNvPr id="83" name="Teardrop 82">
              <a:extLst>
                <a:ext uri="{FF2B5EF4-FFF2-40B4-BE49-F238E27FC236}">
                  <a16:creationId xmlns:a16="http://schemas.microsoft.com/office/drawing/2014/main" id="{60D5B386-2217-7CCE-7FC0-86128BB25942}"/>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ardrop 83">
              <a:extLst>
                <a:ext uri="{FF2B5EF4-FFF2-40B4-BE49-F238E27FC236}">
                  <a16:creationId xmlns:a16="http://schemas.microsoft.com/office/drawing/2014/main" id="{6B58FF52-9629-EAB5-B87F-964C36F0FE31}"/>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5E4F0040-CBB4-C6F5-C2F5-F3EC70ED88EB}"/>
              </a:ext>
            </a:extLst>
          </p:cNvPr>
          <p:cNvGrpSpPr/>
          <p:nvPr/>
        </p:nvGrpSpPr>
        <p:grpSpPr>
          <a:xfrm>
            <a:off x="4915423" y="-3241213"/>
            <a:ext cx="2286001" cy="5518893"/>
            <a:chOff x="4752584" y="610537"/>
            <a:chExt cx="2286001" cy="5518893"/>
          </a:xfrm>
        </p:grpSpPr>
        <p:sp>
          <p:nvSpPr>
            <p:cNvPr id="86" name="Teardrop 85">
              <a:extLst>
                <a:ext uri="{FF2B5EF4-FFF2-40B4-BE49-F238E27FC236}">
                  <a16:creationId xmlns:a16="http://schemas.microsoft.com/office/drawing/2014/main" id="{C66A4DE5-4097-1498-9181-37C81F914E7C}"/>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ardrop 86">
              <a:extLst>
                <a:ext uri="{FF2B5EF4-FFF2-40B4-BE49-F238E27FC236}">
                  <a16:creationId xmlns:a16="http://schemas.microsoft.com/office/drawing/2014/main" id="{9333815A-3E02-B594-3594-B8448D954049}"/>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a:extLst>
              <a:ext uri="{FF2B5EF4-FFF2-40B4-BE49-F238E27FC236}">
                <a16:creationId xmlns:a16="http://schemas.microsoft.com/office/drawing/2014/main" id="{26F0EA23-DF11-35E2-3F5A-B1C2C65C18DE}"/>
              </a:ext>
            </a:extLst>
          </p:cNvPr>
          <p:cNvSpPr txBox="1"/>
          <p:nvPr/>
        </p:nvSpPr>
        <p:spPr>
          <a:xfrm>
            <a:off x="-3830351" y="4903027"/>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89" name="TextBox 88">
            <a:extLst>
              <a:ext uri="{FF2B5EF4-FFF2-40B4-BE49-F238E27FC236}">
                <a16:creationId xmlns:a16="http://schemas.microsoft.com/office/drawing/2014/main" id="{A23808B4-4EFB-D8C2-F248-D1560E511AF3}"/>
              </a:ext>
            </a:extLst>
          </p:cNvPr>
          <p:cNvSpPr txBox="1"/>
          <p:nvPr/>
        </p:nvSpPr>
        <p:spPr>
          <a:xfrm>
            <a:off x="-1439492" y="5250664"/>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3</a:t>
            </a:r>
          </a:p>
        </p:txBody>
      </p:sp>
      <p:sp>
        <p:nvSpPr>
          <p:cNvPr id="90" name="TextBox 89">
            <a:extLst>
              <a:ext uri="{FF2B5EF4-FFF2-40B4-BE49-F238E27FC236}">
                <a16:creationId xmlns:a16="http://schemas.microsoft.com/office/drawing/2014/main" id="{4569A4F7-1CDF-7EF6-D9B5-4574AADF0EE6}"/>
              </a:ext>
            </a:extLst>
          </p:cNvPr>
          <p:cNvSpPr txBox="1"/>
          <p:nvPr/>
        </p:nvSpPr>
        <p:spPr>
          <a:xfrm>
            <a:off x="-3765633" y="2763169"/>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10C8ECA5-4022-07B4-9A39-233664DB4319}"/>
              </a:ext>
            </a:extLst>
          </p:cNvPr>
          <p:cNvSpPr txBox="1"/>
          <p:nvPr/>
        </p:nvSpPr>
        <p:spPr>
          <a:xfrm>
            <a:off x="-1374774" y="3110806"/>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2</a:t>
            </a:r>
          </a:p>
        </p:txBody>
      </p:sp>
      <p:sp>
        <p:nvSpPr>
          <p:cNvPr id="92" name="TextBox 91">
            <a:extLst>
              <a:ext uri="{FF2B5EF4-FFF2-40B4-BE49-F238E27FC236}">
                <a16:creationId xmlns:a16="http://schemas.microsoft.com/office/drawing/2014/main" id="{2512C90C-6108-028D-F2E7-5635F87D0EFC}"/>
              </a:ext>
            </a:extLst>
          </p:cNvPr>
          <p:cNvSpPr txBox="1"/>
          <p:nvPr/>
        </p:nvSpPr>
        <p:spPr>
          <a:xfrm>
            <a:off x="-3675863" y="823727"/>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54667A74-5241-9B61-266A-D58B58D0C345}"/>
              </a:ext>
            </a:extLst>
          </p:cNvPr>
          <p:cNvSpPr txBox="1"/>
          <p:nvPr/>
        </p:nvSpPr>
        <p:spPr>
          <a:xfrm>
            <a:off x="-1285004" y="1171364"/>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1</a:t>
            </a:r>
          </a:p>
        </p:txBody>
      </p:sp>
      <p:sp>
        <p:nvSpPr>
          <p:cNvPr id="94" name="TextBox 93">
            <a:extLst>
              <a:ext uri="{FF2B5EF4-FFF2-40B4-BE49-F238E27FC236}">
                <a16:creationId xmlns:a16="http://schemas.microsoft.com/office/drawing/2014/main" id="{AE163909-21C7-FE2F-A9CF-5CA30DAE4822}"/>
              </a:ext>
            </a:extLst>
          </p:cNvPr>
          <p:cNvSpPr txBox="1"/>
          <p:nvPr/>
        </p:nvSpPr>
        <p:spPr>
          <a:xfrm>
            <a:off x="13188935" y="850867"/>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7BA29D59-3998-AB2B-F39E-9B0CA3B2EC3A}"/>
              </a:ext>
            </a:extLst>
          </p:cNvPr>
          <p:cNvSpPr txBox="1"/>
          <p:nvPr/>
        </p:nvSpPr>
        <p:spPr>
          <a:xfrm>
            <a:off x="12573554" y="1198504"/>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4</a:t>
            </a:r>
          </a:p>
        </p:txBody>
      </p:sp>
      <p:sp>
        <p:nvSpPr>
          <p:cNvPr id="96" name="TextBox 95">
            <a:extLst>
              <a:ext uri="{FF2B5EF4-FFF2-40B4-BE49-F238E27FC236}">
                <a16:creationId xmlns:a16="http://schemas.microsoft.com/office/drawing/2014/main" id="{3F3B4DA3-70BB-0979-7A06-0CE16AA3FD16}"/>
              </a:ext>
            </a:extLst>
          </p:cNvPr>
          <p:cNvSpPr txBox="1"/>
          <p:nvPr/>
        </p:nvSpPr>
        <p:spPr>
          <a:xfrm>
            <a:off x="13128393" y="2944797"/>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74CA285D-F4E4-1485-712A-BC1EE49F4236}"/>
              </a:ext>
            </a:extLst>
          </p:cNvPr>
          <p:cNvSpPr txBox="1"/>
          <p:nvPr/>
        </p:nvSpPr>
        <p:spPr>
          <a:xfrm>
            <a:off x="12513012" y="3292434"/>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5</a:t>
            </a:r>
          </a:p>
        </p:txBody>
      </p:sp>
      <p:sp>
        <p:nvSpPr>
          <p:cNvPr id="98" name="TextBox 97">
            <a:extLst>
              <a:ext uri="{FF2B5EF4-FFF2-40B4-BE49-F238E27FC236}">
                <a16:creationId xmlns:a16="http://schemas.microsoft.com/office/drawing/2014/main" id="{FBB15B3F-740B-0E88-FCF0-AE44C0CC9268}"/>
              </a:ext>
            </a:extLst>
          </p:cNvPr>
          <p:cNvSpPr txBox="1"/>
          <p:nvPr/>
        </p:nvSpPr>
        <p:spPr>
          <a:xfrm>
            <a:off x="13280793" y="4875889"/>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019D9449-9D97-BA45-F52E-97E8BE2A7830}"/>
              </a:ext>
            </a:extLst>
          </p:cNvPr>
          <p:cNvSpPr txBox="1"/>
          <p:nvPr/>
        </p:nvSpPr>
        <p:spPr>
          <a:xfrm>
            <a:off x="12665412" y="5223526"/>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384512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anim calcmode="lin" valueType="num">
                                      <p:cBhvr>
                                        <p:cTn id="8" dur="1000" fill="hold"/>
                                        <p:tgtEl>
                                          <p:spTgt spid="88"/>
                                        </p:tgtEl>
                                        <p:attrNameLst>
                                          <p:attrName>ppt_x</p:attrName>
                                        </p:attrNameLst>
                                      </p:cBhvr>
                                      <p:tavLst>
                                        <p:tav tm="0">
                                          <p:val>
                                            <p:strVal val="#ppt_x"/>
                                          </p:val>
                                        </p:tav>
                                        <p:tav tm="100000">
                                          <p:val>
                                            <p:strVal val="#ppt_x"/>
                                          </p:val>
                                        </p:tav>
                                      </p:tavLst>
                                    </p:anim>
                                    <p:anim calcmode="lin" valueType="num">
                                      <p:cBhvr>
                                        <p:cTn id="9" dur="900" decel="100000" fill="hold"/>
                                        <p:tgtEl>
                                          <p:spTgt spid="8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8"/>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1000"/>
                                        <p:tgtEl>
                                          <p:spTgt spid="89"/>
                                        </p:tgtEl>
                                      </p:cBhvr>
                                    </p:animEffect>
                                    <p:anim calcmode="lin" valueType="num">
                                      <p:cBhvr>
                                        <p:cTn id="14" dur="1000" fill="hold"/>
                                        <p:tgtEl>
                                          <p:spTgt spid="89"/>
                                        </p:tgtEl>
                                        <p:attrNameLst>
                                          <p:attrName>ppt_x</p:attrName>
                                        </p:attrNameLst>
                                      </p:cBhvr>
                                      <p:tavLst>
                                        <p:tav tm="0">
                                          <p:val>
                                            <p:strVal val="#ppt_x"/>
                                          </p:val>
                                        </p:tav>
                                        <p:tav tm="100000">
                                          <p:val>
                                            <p:strVal val="#ppt_x"/>
                                          </p:val>
                                        </p:tav>
                                      </p:tavLst>
                                    </p:anim>
                                    <p:anim calcmode="lin" valueType="num">
                                      <p:cBhvr>
                                        <p:cTn id="15" dur="900" decel="100000" fill="hold"/>
                                        <p:tgtEl>
                                          <p:spTgt spid="8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1000"/>
                                        <p:tgtEl>
                                          <p:spTgt spid="90"/>
                                        </p:tgtEl>
                                      </p:cBhvr>
                                    </p:animEffect>
                                    <p:anim calcmode="lin" valueType="num">
                                      <p:cBhvr>
                                        <p:cTn id="20" dur="1000" fill="hold"/>
                                        <p:tgtEl>
                                          <p:spTgt spid="90"/>
                                        </p:tgtEl>
                                        <p:attrNameLst>
                                          <p:attrName>ppt_x</p:attrName>
                                        </p:attrNameLst>
                                      </p:cBhvr>
                                      <p:tavLst>
                                        <p:tav tm="0">
                                          <p:val>
                                            <p:strVal val="#ppt_x"/>
                                          </p:val>
                                        </p:tav>
                                        <p:tav tm="100000">
                                          <p:val>
                                            <p:strVal val="#ppt_x"/>
                                          </p:val>
                                        </p:tav>
                                      </p:tavLst>
                                    </p:anim>
                                    <p:anim calcmode="lin" valueType="num">
                                      <p:cBhvr>
                                        <p:cTn id="21" dur="900" decel="100000" fill="hold"/>
                                        <p:tgtEl>
                                          <p:spTgt spid="9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0"/>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1000"/>
                                        <p:tgtEl>
                                          <p:spTgt spid="91"/>
                                        </p:tgtEl>
                                      </p:cBhvr>
                                    </p:animEffect>
                                    <p:anim calcmode="lin" valueType="num">
                                      <p:cBhvr>
                                        <p:cTn id="26" dur="1000" fill="hold"/>
                                        <p:tgtEl>
                                          <p:spTgt spid="91"/>
                                        </p:tgtEl>
                                        <p:attrNameLst>
                                          <p:attrName>ppt_x</p:attrName>
                                        </p:attrNameLst>
                                      </p:cBhvr>
                                      <p:tavLst>
                                        <p:tav tm="0">
                                          <p:val>
                                            <p:strVal val="#ppt_x"/>
                                          </p:val>
                                        </p:tav>
                                        <p:tav tm="100000">
                                          <p:val>
                                            <p:strVal val="#ppt_x"/>
                                          </p:val>
                                        </p:tav>
                                      </p:tavLst>
                                    </p:anim>
                                    <p:anim calcmode="lin" valueType="num">
                                      <p:cBhvr>
                                        <p:cTn id="27" dur="900" decel="100000" fill="hold"/>
                                        <p:tgtEl>
                                          <p:spTgt spid="9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91"/>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1000"/>
                                        <p:tgtEl>
                                          <p:spTgt spid="92"/>
                                        </p:tgtEl>
                                      </p:cBhvr>
                                    </p:animEffect>
                                    <p:anim calcmode="lin" valueType="num">
                                      <p:cBhvr>
                                        <p:cTn id="32" dur="1000" fill="hold"/>
                                        <p:tgtEl>
                                          <p:spTgt spid="92"/>
                                        </p:tgtEl>
                                        <p:attrNameLst>
                                          <p:attrName>ppt_x</p:attrName>
                                        </p:attrNameLst>
                                      </p:cBhvr>
                                      <p:tavLst>
                                        <p:tav tm="0">
                                          <p:val>
                                            <p:strVal val="#ppt_x"/>
                                          </p:val>
                                        </p:tav>
                                        <p:tav tm="100000">
                                          <p:val>
                                            <p:strVal val="#ppt_x"/>
                                          </p:val>
                                        </p:tav>
                                      </p:tavLst>
                                    </p:anim>
                                    <p:anim calcmode="lin" valueType="num">
                                      <p:cBhvr>
                                        <p:cTn id="33" dur="900" decel="100000" fill="hold"/>
                                        <p:tgtEl>
                                          <p:spTgt spid="9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2"/>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1000"/>
                                        <p:tgtEl>
                                          <p:spTgt spid="93"/>
                                        </p:tgtEl>
                                      </p:cBhvr>
                                    </p:animEffect>
                                    <p:anim calcmode="lin" valueType="num">
                                      <p:cBhvr>
                                        <p:cTn id="38" dur="1000" fill="hold"/>
                                        <p:tgtEl>
                                          <p:spTgt spid="93"/>
                                        </p:tgtEl>
                                        <p:attrNameLst>
                                          <p:attrName>ppt_x</p:attrName>
                                        </p:attrNameLst>
                                      </p:cBhvr>
                                      <p:tavLst>
                                        <p:tav tm="0">
                                          <p:val>
                                            <p:strVal val="#ppt_x"/>
                                          </p:val>
                                        </p:tav>
                                        <p:tav tm="100000">
                                          <p:val>
                                            <p:strVal val="#ppt_x"/>
                                          </p:val>
                                        </p:tav>
                                      </p:tavLst>
                                    </p:anim>
                                    <p:anim calcmode="lin" valueType="num">
                                      <p:cBhvr>
                                        <p:cTn id="39" dur="900" decel="100000" fill="hold"/>
                                        <p:tgtEl>
                                          <p:spTgt spid="9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93"/>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fade">
                                      <p:cBhvr>
                                        <p:cTn id="43" dur="1000"/>
                                        <p:tgtEl>
                                          <p:spTgt spid="94"/>
                                        </p:tgtEl>
                                      </p:cBhvr>
                                    </p:animEffect>
                                    <p:anim calcmode="lin" valueType="num">
                                      <p:cBhvr>
                                        <p:cTn id="44" dur="1000" fill="hold"/>
                                        <p:tgtEl>
                                          <p:spTgt spid="94"/>
                                        </p:tgtEl>
                                        <p:attrNameLst>
                                          <p:attrName>ppt_x</p:attrName>
                                        </p:attrNameLst>
                                      </p:cBhvr>
                                      <p:tavLst>
                                        <p:tav tm="0">
                                          <p:val>
                                            <p:strVal val="#ppt_x"/>
                                          </p:val>
                                        </p:tav>
                                        <p:tav tm="100000">
                                          <p:val>
                                            <p:strVal val="#ppt_x"/>
                                          </p:val>
                                        </p:tav>
                                      </p:tavLst>
                                    </p:anim>
                                    <p:anim calcmode="lin" valueType="num">
                                      <p:cBhvr>
                                        <p:cTn id="45" dur="900" decel="100000" fill="hold"/>
                                        <p:tgtEl>
                                          <p:spTgt spid="94"/>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94"/>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fade">
                                      <p:cBhvr>
                                        <p:cTn id="49" dur="1000"/>
                                        <p:tgtEl>
                                          <p:spTgt spid="95"/>
                                        </p:tgtEl>
                                      </p:cBhvr>
                                    </p:animEffect>
                                    <p:anim calcmode="lin" valueType="num">
                                      <p:cBhvr>
                                        <p:cTn id="50" dur="1000" fill="hold"/>
                                        <p:tgtEl>
                                          <p:spTgt spid="95"/>
                                        </p:tgtEl>
                                        <p:attrNameLst>
                                          <p:attrName>ppt_x</p:attrName>
                                        </p:attrNameLst>
                                      </p:cBhvr>
                                      <p:tavLst>
                                        <p:tav tm="0">
                                          <p:val>
                                            <p:strVal val="#ppt_x"/>
                                          </p:val>
                                        </p:tav>
                                        <p:tav tm="100000">
                                          <p:val>
                                            <p:strVal val="#ppt_x"/>
                                          </p:val>
                                        </p:tav>
                                      </p:tavLst>
                                    </p:anim>
                                    <p:anim calcmode="lin" valueType="num">
                                      <p:cBhvr>
                                        <p:cTn id="51" dur="900" decel="100000" fill="hold"/>
                                        <p:tgtEl>
                                          <p:spTgt spid="9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95"/>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1000"/>
                                        <p:tgtEl>
                                          <p:spTgt spid="96"/>
                                        </p:tgtEl>
                                      </p:cBhvr>
                                    </p:animEffect>
                                    <p:anim calcmode="lin" valueType="num">
                                      <p:cBhvr>
                                        <p:cTn id="56" dur="1000" fill="hold"/>
                                        <p:tgtEl>
                                          <p:spTgt spid="96"/>
                                        </p:tgtEl>
                                        <p:attrNameLst>
                                          <p:attrName>ppt_x</p:attrName>
                                        </p:attrNameLst>
                                      </p:cBhvr>
                                      <p:tavLst>
                                        <p:tav tm="0">
                                          <p:val>
                                            <p:strVal val="#ppt_x"/>
                                          </p:val>
                                        </p:tav>
                                        <p:tav tm="100000">
                                          <p:val>
                                            <p:strVal val="#ppt_x"/>
                                          </p:val>
                                        </p:tav>
                                      </p:tavLst>
                                    </p:anim>
                                    <p:anim calcmode="lin" valueType="num">
                                      <p:cBhvr>
                                        <p:cTn id="57" dur="900" decel="100000" fill="hold"/>
                                        <p:tgtEl>
                                          <p:spTgt spid="96"/>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fade">
                                      <p:cBhvr>
                                        <p:cTn id="61" dur="1000"/>
                                        <p:tgtEl>
                                          <p:spTgt spid="97"/>
                                        </p:tgtEl>
                                      </p:cBhvr>
                                    </p:animEffect>
                                    <p:anim calcmode="lin" valueType="num">
                                      <p:cBhvr>
                                        <p:cTn id="62" dur="1000" fill="hold"/>
                                        <p:tgtEl>
                                          <p:spTgt spid="97"/>
                                        </p:tgtEl>
                                        <p:attrNameLst>
                                          <p:attrName>ppt_x</p:attrName>
                                        </p:attrNameLst>
                                      </p:cBhvr>
                                      <p:tavLst>
                                        <p:tav tm="0">
                                          <p:val>
                                            <p:strVal val="#ppt_x"/>
                                          </p:val>
                                        </p:tav>
                                        <p:tav tm="100000">
                                          <p:val>
                                            <p:strVal val="#ppt_x"/>
                                          </p:val>
                                        </p:tav>
                                      </p:tavLst>
                                    </p:anim>
                                    <p:anim calcmode="lin" valueType="num">
                                      <p:cBhvr>
                                        <p:cTn id="63" dur="900" decel="100000" fill="hold"/>
                                        <p:tgtEl>
                                          <p:spTgt spid="97"/>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1000"/>
                                        <p:tgtEl>
                                          <p:spTgt spid="98"/>
                                        </p:tgtEl>
                                      </p:cBhvr>
                                    </p:animEffect>
                                    <p:anim calcmode="lin" valueType="num">
                                      <p:cBhvr>
                                        <p:cTn id="68" dur="1000" fill="hold"/>
                                        <p:tgtEl>
                                          <p:spTgt spid="98"/>
                                        </p:tgtEl>
                                        <p:attrNameLst>
                                          <p:attrName>ppt_x</p:attrName>
                                        </p:attrNameLst>
                                      </p:cBhvr>
                                      <p:tavLst>
                                        <p:tav tm="0">
                                          <p:val>
                                            <p:strVal val="#ppt_x"/>
                                          </p:val>
                                        </p:tav>
                                        <p:tav tm="100000">
                                          <p:val>
                                            <p:strVal val="#ppt_x"/>
                                          </p:val>
                                        </p:tav>
                                      </p:tavLst>
                                    </p:anim>
                                    <p:anim calcmode="lin" valueType="num">
                                      <p:cBhvr>
                                        <p:cTn id="69" dur="900" decel="100000" fill="hold"/>
                                        <p:tgtEl>
                                          <p:spTgt spid="98"/>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fade">
                                      <p:cBhvr>
                                        <p:cTn id="73" dur="1000"/>
                                        <p:tgtEl>
                                          <p:spTgt spid="99"/>
                                        </p:tgtEl>
                                      </p:cBhvr>
                                    </p:animEffect>
                                    <p:anim calcmode="lin" valueType="num">
                                      <p:cBhvr>
                                        <p:cTn id="74" dur="1000" fill="hold"/>
                                        <p:tgtEl>
                                          <p:spTgt spid="99"/>
                                        </p:tgtEl>
                                        <p:attrNameLst>
                                          <p:attrName>ppt_x</p:attrName>
                                        </p:attrNameLst>
                                      </p:cBhvr>
                                      <p:tavLst>
                                        <p:tav tm="0">
                                          <p:val>
                                            <p:strVal val="#ppt_x"/>
                                          </p:val>
                                        </p:tav>
                                        <p:tav tm="100000">
                                          <p:val>
                                            <p:strVal val="#ppt_x"/>
                                          </p:val>
                                        </p:tav>
                                      </p:tavLst>
                                    </p:anim>
                                    <p:anim calcmode="lin" valueType="num">
                                      <p:cBhvr>
                                        <p:cTn id="75" dur="900" decel="100000" fill="hold"/>
                                        <p:tgtEl>
                                          <p:spTgt spid="99"/>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P spid="93" grpId="0"/>
      <p:bldP spid="94" grpId="0"/>
      <p:bldP spid="95" grpId="0"/>
      <p:bldP spid="96" grpId="0"/>
      <p:bldP spid="97" grpId="0"/>
      <p:bldP spid="98" grpId="0"/>
      <p:bldP spid="9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6A69C59-2A0B-30BE-22D2-B988846FEC98}"/>
              </a:ext>
            </a:extLst>
          </p:cNvPr>
          <p:cNvGrpSpPr/>
          <p:nvPr/>
        </p:nvGrpSpPr>
        <p:grpSpPr>
          <a:xfrm>
            <a:off x="4915423" y="1025983"/>
            <a:ext cx="2286001" cy="5518893"/>
            <a:chOff x="4752584" y="610537"/>
            <a:chExt cx="2286001" cy="5518893"/>
          </a:xfrm>
        </p:grpSpPr>
        <p:sp>
          <p:nvSpPr>
            <p:cNvPr id="70" name="Teardrop 69">
              <a:extLst>
                <a:ext uri="{FF2B5EF4-FFF2-40B4-BE49-F238E27FC236}">
                  <a16:creationId xmlns:a16="http://schemas.microsoft.com/office/drawing/2014/main" id="{36A1A6D8-13CF-BF90-4EEB-286617C78E1C}"/>
                </a:ext>
              </a:extLst>
            </p:cNvPr>
            <p:cNvSpPr/>
            <p:nvPr/>
          </p:nvSpPr>
          <p:spPr>
            <a:xfrm rot="8100000">
              <a:off x="4752584" y="610537"/>
              <a:ext cx="2286000" cy="2286000"/>
            </a:xfrm>
            <a:prstGeom prst="teardrop">
              <a:avLst/>
            </a:prstGeom>
            <a:gradFill>
              <a:gsLst>
                <a:gs pos="5000">
                  <a:srgbClr val="39D224"/>
                </a:gs>
                <a:gs pos="100000">
                  <a:schemeClr val="bg1"/>
                </a:gs>
              </a:gsLst>
              <a:lin ang="20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ardrop 70">
              <a:extLst>
                <a:ext uri="{FF2B5EF4-FFF2-40B4-BE49-F238E27FC236}">
                  <a16:creationId xmlns:a16="http://schemas.microsoft.com/office/drawing/2014/main" id="{2F546EB0-C861-3317-6800-A710A259181E}"/>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0A914319-3517-2FB1-57DE-887870A7D1F7}"/>
              </a:ext>
            </a:extLst>
          </p:cNvPr>
          <p:cNvGrpSpPr/>
          <p:nvPr/>
        </p:nvGrpSpPr>
        <p:grpSpPr>
          <a:xfrm rot="3600000">
            <a:off x="4915423" y="1025983"/>
            <a:ext cx="2286001" cy="5518893"/>
            <a:chOff x="4752584" y="610537"/>
            <a:chExt cx="2286001" cy="5518893"/>
          </a:xfrm>
        </p:grpSpPr>
        <p:sp>
          <p:nvSpPr>
            <p:cNvPr id="74" name="Teardrop 73">
              <a:extLst>
                <a:ext uri="{FF2B5EF4-FFF2-40B4-BE49-F238E27FC236}">
                  <a16:creationId xmlns:a16="http://schemas.microsoft.com/office/drawing/2014/main" id="{7F2585A6-4635-D327-CDC9-E5AB5F268CC2}"/>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ardrop 74">
              <a:extLst>
                <a:ext uri="{FF2B5EF4-FFF2-40B4-BE49-F238E27FC236}">
                  <a16:creationId xmlns:a16="http://schemas.microsoft.com/office/drawing/2014/main" id="{E487B9EE-CF3D-D79D-DDC9-ABA6E91FC101}"/>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FFEB3B58-261F-F0FC-2839-5478F7951145}"/>
              </a:ext>
            </a:extLst>
          </p:cNvPr>
          <p:cNvGrpSpPr/>
          <p:nvPr/>
        </p:nvGrpSpPr>
        <p:grpSpPr>
          <a:xfrm rot="7200000">
            <a:off x="4915423" y="1025983"/>
            <a:ext cx="2286001" cy="5518893"/>
            <a:chOff x="4752584" y="610537"/>
            <a:chExt cx="2286001" cy="5518893"/>
          </a:xfrm>
        </p:grpSpPr>
        <p:sp>
          <p:nvSpPr>
            <p:cNvPr id="77" name="Teardrop 76">
              <a:extLst>
                <a:ext uri="{FF2B5EF4-FFF2-40B4-BE49-F238E27FC236}">
                  <a16:creationId xmlns:a16="http://schemas.microsoft.com/office/drawing/2014/main" id="{7A0FEFC8-AE6D-F742-9F3B-3BBA9F2D25E5}"/>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ardrop 77">
              <a:extLst>
                <a:ext uri="{FF2B5EF4-FFF2-40B4-BE49-F238E27FC236}">
                  <a16:creationId xmlns:a16="http://schemas.microsoft.com/office/drawing/2014/main" id="{36636B88-AA1E-6E84-8DD3-BB497D92EE9D}"/>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0F8F5260-EBA5-2F5E-9CDC-0B12A52C2E99}"/>
              </a:ext>
            </a:extLst>
          </p:cNvPr>
          <p:cNvGrpSpPr/>
          <p:nvPr/>
        </p:nvGrpSpPr>
        <p:grpSpPr>
          <a:xfrm rot="10800000">
            <a:off x="4915423" y="1025983"/>
            <a:ext cx="2286001" cy="5518893"/>
            <a:chOff x="4752584" y="610537"/>
            <a:chExt cx="2286001" cy="5518893"/>
          </a:xfrm>
        </p:grpSpPr>
        <p:sp>
          <p:nvSpPr>
            <p:cNvPr id="80" name="Teardrop 79">
              <a:extLst>
                <a:ext uri="{FF2B5EF4-FFF2-40B4-BE49-F238E27FC236}">
                  <a16:creationId xmlns:a16="http://schemas.microsoft.com/office/drawing/2014/main" id="{E0BD4FD1-17F9-3BFA-BC87-91B55F261A6E}"/>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ardrop 80">
              <a:extLst>
                <a:ext uri="{FF2B5EF4-FFF2-40B4-BE49-F238E27FC236}">
                  <a16:creationId xmlns:a16="http://schemas.microsoft.com/office/drawing/2014/main" id="{A64DF7F8-06AE-D8AE-79FA-E69F2F751D4A}"/>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FDAC1E5C-72AE-7F94-5DF1-86986D450F18}"/>
              </a:ext>
            </a:extLst>
          </p:cNvPr>
          <p:cNvGrpSpPr/>
          <p:nvPr/>
        </p:nvGrpSpPr>
        <p:grpSpPr>
          <a:xfrm rot="-3600000">
            <a:off x="4915423" y="1025983"/>
            <a:ext cx="2286001" cy="5518893"/>
            <a:chOff x="4752584" y="610537"/>
            <a:chExt cx="2286001" cy="5518893"/>
          </a:xfrm>
        </p:grpSpPr>
        <p:sp>
          <p:nvSpPr>
            <p:cNvPr id="83" name="Teardrop 82">
              <a:extLst>
                <a:ext uri="{FF2B5EF4-FFF2-40B4-BE49-F238E27FC236}">
                  <a16:creationId xmlns:a16="http://schemas.microsoft.com/office/drawing/2014/main" id="{8B788A02-7BA0-CC43-C63C-A3DF7987A059}"/>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ardrop 83">
              <a:extLst>
                <a:ext uri="{FF2B5EF4-FFF2-40B4-BE49-F238E27FC236}">
                  <a16:creationId xmlns:a16="http://schemas.microsoft.com/office/drawing/2014/main" id="{6E9136C9-B40D-67FB-274D-C0F8F4D09C70}"/>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BF0498E0-9E77-3A41-FE8D-47207C5E8F0C}"/>
              </a:ext>
            </a:extLst>
          </p:cNvPr>
          <p:cNvGrpSpPr/>
          <p:nvPr/>
        </p:nvGrpSpPr>
        <p:grpSpPr>
          <a:xfrm rot="-7200000">
            <a:off x="4915423" y="1025983"/>
            <a:ext cx="2286001" cy="5518893"/>
            <a:chOff x="4752584" y="610537"/>
            <a:chExt cx="2286001" cy="5518893"/>
          </a:xfrm>
        </p:grpSpPr>
        <p:sp>
          <p:nvSpPr>
            <p:cNvPr id="86" name="Teardrop 85">
              <a:extLst>
                <a:ext uri="{FF2B5EF4-FFF2-40B4-BE49-F238E27FC236}">
                  <a16:creationId xmlns:a16="http://schemas.microsoft.com/office/drawing/2014/main" id="{912D20C5-3F22-EA63-1AE9-6D2D6C9A96DC}"/>
                </a:ext>
              </a:extLst>
            </p:cNvPr>
            <p:cNvSpPr/>
            <p:nvPr/>
          </p:nvSpPr>
          <p:spPr>
            <a:xfrm rot="8100000">
              <a:off x="4752584" y="610537"/>
              <a:ext cx="2286000" cy="2286000"/>
            </a:xfrm>
            <a:prstGeom prst="teardrop">
              <a:avLst/>
            </a:prstGeom>
            <a:gradFill>
              <a:gsLst>
                <a:gs pos="5000">
                  <a:srgbClr val="39D224"/>
                </a:gs>
                <a:gs pos="100000">
                  <a:schemeClr val="bg1"/>
                </a:gs>
              </a:gsLst>
              <a:lin ang="18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ardrop 86">
              <a:extLst>
                <a:ext uri="{FF2B5EF4-FFF2-40B4-BE49-F238E27FC236}">
                  <a16:creationId xmlns:a16="http://schemas.microsoft.com/office/drawing/2014/main" id="{DF3CE69A-7BE4-87A0-87E3-8FBEFECC1629}"/>
                </a:ext>
              </a:extLst>
            </p:cNvPr>
            <p:cNvSpPr/>
            <p:nvPr/>
          </p:nvSpPr>
          <p:spPr>
            <a:xfrm rot="18900000">
              <a:off x="4752585" y="3843430"/>
              <a:ext cx="2286000" cy="2286000"/>
            </a:xfrm>
            <a:prstGeom prst="teardrop">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a:extLst>
              <a:ext uri="{FF2B5EF4-FFF2-40B4-BE49-F238E27FC236}">
                <a16:creationId xmlns:a16="http://schemas.microsoft.com/office/drawing/2014/main" id="{9C41BFCF-2175-A5D1-F69C-573C5B5EDABA}"/>
              </a:ext>
            </a:extLst>
          </p:cNvPr>
          <p:cNvSpPr txBox="1"/>
          <p:nvPr/>
        </p:nvSpPr>
        <p:spPr>
          <a:xfrm>
            <a:off x="239624" y="4903027"/>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89" name="TextBox 88">
            <a:extLst>
              <a:ext uri="{FF2B5EF4-FFF2-40B4-BE49-F238E27FC236}">
                <a16:creationId xmlns:a16="http://schemas.microsoft.com/office/drawing/2014/main" id="{A43B1117-71CF-2CFE-9871-71928FC808BA}"/>
              </a:ext>
            </a:extLst>
          </p:cNvPr>
          <p:cNvSpPr txBox="1"/>
          <p:nvPr/>
        </p:nvSpPr>
        <p:spPr>
          <a:xfrm>
            <a:off x="2630483" y="5250664"/>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3</a:t>
            </a:r>
          </a:p>
        </p:txBody>
      </p:sp>
      <p:sp>
        <p:nvSpPr>
          <p:cNvPr id="90" name="TextBox 89">
            <a:extLst>
              <a:ext uri="{FF2B5EF4-FFF2-40B4-BE49-F238E27FC236}">
                <a16:creationId xmlns:a16="http://schemas.microsoft.com/office/drawing/2014/main" id="{EC640A8A-9CDD-67F7-4A10-22CEF6730782}"/>
              </a:ext>
            </a:extLst>
          </p:cNvPr>
          <p:cNvSpPr txBox="1"/>
          <p:nvPr/>
        </p:nvSpPr>
        <p:spPr>
          <a:xfrm>
            <a:off x="304342" y="2763169"/>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65FE8DE8-0FE1-A24D-D840-DCECD021CCE6}"/>
              </a:ext>
            </a:extLst>
          </p:cNvPr>
          <p:cNvSpPr txBox="1"/>
          <p:nvPr/>
        </p:nvSpPr>
        <p:spPr>
          <a:xfrm>
            <a:off x="2695201" y="3110806"/>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2</a:t>
            </a:r>
          </a:p>
        </p:txBody>
      </p:sp>
      <p:sp>
        <p:nvSpPr>
          <p:cNvPr id="92" name="TextBox 91">
            <a:extLst>
              <a:ext uri="{FF2B5EF4-FFF2-40B4-BE49-F238E27FC236}">
                <a16:creationId xmlns:a16="http://schemas.microsoft.com/office/drawing/2014/main" id="{AB3CA9A8-7354-FA78-1FFE-DCD0E88ABCE1}"/>
              </a:ext>
            </a:extLst>
          </p:cNvPr>
          <p:cNvSpPr txBox="1"/>
          <p:nvPr/>
        </p:nvSpPr>
        <p:spPr>
          <a:xfrm>
            <a:off x="394112" y="823727"/>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B0C4BF8F-E799-EC90-C803-4A91A3DF3579}"/>
              </a:ext>
            </a:extLst>
          </p:cNvPr>
          <p:cNvSpPr txBox="1"/>
          <p:nvPr/>
        </p:nvSpPr>
        <p:spPr>
          <a:xfrm>
            <a:off x="2784971" y="1171364"/>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1</a:t>
            </a:r>
          </a:p>
        </p:txBody>
      </p:sp>
      <p:sp>
        <p:nvSpPr>
          <p:cNvPr id="94" name="TextBox 93">
            <a:extLst>
              <a:ext uri="{FF2B5EF4-FFF2-40B4-BE49-F238E27FC236}">
                <a16:creationId xmlns:a16="http://schemas.microsoft.com/office/drawing/2014/main" id="{CFE92C50-369C-6C24-2D65-A7050860B7A4}"/>
              </a:ext>
            </a:extLst>
          </p:cNvPr>
          <p:cNvSpPr txBox="1"/>
          <p:nvPr/>
        </p:nvSpPr>
        <p:spPr>
          <a:xfrm>
            <a:off x="9477550" y="850867"/>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AD6F1600-AB47-19D8-5EAB-94ABDE7FE28A}"/>
              </a:ext>
            </a:extLst>
          </p:cNvPr>
          <p:cNvSpPr txBox="1"/>
          <p:nvPr/>
        </p:nvSpPr>
        <p:spPr>
          <a:xfrm>
            <a:off x="8862169" y="1198504"/>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4</a:t>
            </a:r>
          </a:p>
        </p:txBody>
      </p:sp>
      <p:sp>
        <p:nvSpPr>
          <p:cNvPr id="96" name="TextBox 95">
            <a:extLst>
              <a:ext uri="{FF2B5EF4-FFF2-40B4-BE49-F238E27FC236}">
                <a16:creationId xmlns:a16="http://schemas.microsoft.com/office/drawing/2014/main" id="{DF5BEC39-FF01-64B4-10C9-275A92B97EEB}"/>
              </a:ext>
            </a:extLst>
          </p:cNvPr>
          <p:cNvSpPr txBox="1"/>
          <p:nvPr/>
        </p:nvSpPr>
        <p:spPr>
          <a:xfrm>
            <a:off x="9417008" y="2944797"/>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72999F2C-A6B8-605E-040B-1ADD222D210E}"/>
              </a:ext>
            </a:extLst>
          </p:cNvPr>
          <p:cNvSpPr txBox="1"/>
          <p:nvPr/>
        </p:nvSpPr>
        <p:spPr>
          <a:xfrm>
            <a:off x="8801627" y="3292434"/>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5</a:t>
            </a:r>
          </a:p>
        </p:txBody>
      </p:sp>
      <p:sp>
        <p:nvSpPr>
          <p:cNvPr id="98" name="TextBox 97">
            <a:extLst>
              <a:ext uri="{FF2B5EF4-FFF2-40B4-BE49-F238E27FC236}">
                <a16:creationId xmlns:a16="http://schemas.microsoft.com/office/drawing/2014/main" id="{857D519A-6B82-7BA2-AB7E-E12DAC102277}"/>
              </a:ext>
            </a:extLst>
          </p:cNvPr>
          <p:cNvSpPr txBox="1"/>
          <p:nvPr/>
        </p:nvSpPr>
        <p:spPr>
          <a:xfrm>
            <a:off x="9569408" y="4875889"/>
            <a:ext cx="2642792" cy="1938992"/>
          </a:xfrm>
          <a:prstGeom prst="rect">
            <a:avLst/>
          </a:prstGeom>
          <a:noFill/>
        </p:spPr>
        <p:txBody>
          <a:bodyPr wrap="square" rtlCol="0">
            <a:spAutoFit/>
          </a:bodyPr>
          <a:lstStyle/>
          <a:p>
            <a:pPr algn="ctr"/>
            <a:r>
              <a:rPr lang="en-US" sz="2400" b="0" i="0" dirty="0">
                <a:solidFill>
                  <a:srgbClr val="FF0000"/>
                </a:solidFill>
                <a:effectLst/>
                <a:latin typeface="Times New Roman" panose="02020603050405020304" pitchFamily="18" charset="0"/>
                <a:cs typeface="Times New Roman" panose="02020603050405020304" pitchFamily="18" charset="0"/>
              </a:rPr>
              <a:t>HEADING</a:t>
            </a:r>
          </a:p>
          <a:p>
            <a:r>
              <a:rPr lang="en-US" sz="2400" b="0" i="0" dirty="0">
                <a:solidFill>
                  <a:schemeClr val="bg1"/>
                </a:solidFill>
                <a:effectLst/>
                <a:latin typeface="Times New Roman" panose="02020603050405020304" pitchFamily="18" charset="0"/>
                <a:cs typeface="Times New Roman" panose="02020603050405020304" pitchFamily="18" charset="0"/>
              </a:rPr>
              <a:t>Lorem ipsum dolor, sit </a:t>
            </a:r>
            <a:r>
              <a:rPr lang="en-US" sz="2400" b="0" i="0" dirty="0" err="1">
                <a:solidFill>
                  <a:schemeClr val="bg1"/>
                </a:solidFill>
                <a:effectLst/>
                <a:latin typeface="Times New Roman" panose="02020603050405020304" pitchFamily="18" charset="0"/>
                <a:cs typeface="Times New Roman" panose="02020603050405020304" pitchFamily="18" charset="0"/>
              </a:rPr>
              <a:t>amet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consectetur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adipisicing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elit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Aperiam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fugiat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6E9FE639-47C8-69FD-5AA4-F7B2134C7FC9}"/>
              </a:ext>
            </a:extLst>
          </p:cNvPr>
          <p:cNvSpPr txBox="1"/>
          <p:nvPr/>
        </p:nvSpPr>
        <p:spPr>
          <a:xfrm>
            <a:off x="8954027" y="5223526"/>
            <a:ext cx="59013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229687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anim calcmode="lin" valueType="num">
                                      <p:cBhvr>
                                        <p:cTn id="8" dur="1000" fill="hold"/>
                                        <p:tgtEl>
                                          <p:spTgt spid="88"/>
                                        </p:tgtEl>
                                        <p:attrNameLst>
                                          <p:attrName>ppt_x</p:attrName>
                                        </p:attrNameLst>
                                      </p:cBhvr>
                                      <p:tavLst>
                                        <p:tav tm="0">
                                          <p:val>
                                            <p:strVal val="#ppt_x"/>
                                          </p:val>
                                        </p:tav>
                                        <p:tav tm="100000">
                                          <p:val>
                                            <p:strVal val="#ppt_x"/>
                                          </p:val>
                                        </p:tav>
                                      </p:tavLst>
                                    </p:anim>
                                    <p:anim calcmode="lin" valueType="num">
                                      <p:cBhvr>
                                        <p:cTn id="9" dur="900" decel="100000" fill="hold"/>
                                        <p:tgtEl>
                                          <p:spTgt spid="8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8"/>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1000"/>
                                        <p:tgtEl>
                                          <p:spTgt spid="89"/>
                                        </p:tgtEl>
                                      </p:cBhvr>
                                    </p:animEffect>
                                    <p:anim calcmode="lin" valueType="num">
                                      <p:cBhvr>
                                        <p:cTn id="14" dur="1000" fill="hold"/>
                                        <p:tgtEl>
                                          <p:spTgt spid="89"/>
                                        </p:tgtEl>
                                        <p:attrNameLst>
                                          <p:attrName>ppt_x</p:attrName>
                                        </p:attrNameLst>
                                      </p:cBhvr>
                                      <p:tavLst>
                                        <p:tav tm="0">
                                          <p:val>
                                            <p:strVal val="#ppt_x"/>
                                          </p:val>
                                        </p:tav>
                                        <p:tav tm="100000">
                                          <p:val>
                                            <p:strVal val="#ppt_x"/>
                                          </p:val>
                                        </p:tav>
                                      </p:tavLst>
                                    </p:anim>
                                    <p:anim calcmode="lin" valueType="num">
                                      <p:cBhvr>
                                        <p:cTn id="15" dur="900" decel="100000" fill="hold"/>
                                        <p:tgtEl>
                                          <p:spTgt spid="8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1000"/>
                                        <p:tgtEl>
                                          <p:spTgt spid="90"/>
                                        </p:tgtEl>
                                      </p:cBhvr>
                                    </p:animEffect>
                                    <p:anim calcmode="lin" valueType="num">
                                      <p:cBhvr>
                                        <p:cTn id="20" dur="1000" fill="hold"/>
                                        <p:tgtEl>
                                          <p:spTgt spid="90"/>
                                        </p:tgtEl>
                                        <p:attrNameLst>
                                          <p:attrName>ppt_x</p:attrName>
                                        </p:attrNameLst>
                                      </p:cBhvr>
                                      <p:tavLst>
                                        <p:tav tm="0">
                                          <p:val>
                                            <p:strVal val="#ppt_x"/>
                                          </p:val>
                                        </p:tav>
                                        <p:tav tm="100000">
                                          <p:val>
                                            <p:strVal val="#ppt_x"/>
                                          </p:val>
                                        </p:tav>
                                      </p:tavLst>
                                    </p:anim>
                                    <p:anim calcmode="lin" valueType="num">
                                      <p:cBhvr>
                                        <p:cTn id="21" dur="900" decel="100000" fill="hold"/>
                                        <p:tgtEl>
                                          <p:spTgt spid="9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0"/>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1000"/>
                                        <p:tgtEl>
                                          <p:spTgt spid="91"/>
                                        </p:tgtEl>
                                      </p:cBhvr>
                                    </p:animEffect>
                                    <p:anim calcmode="lin" valueType="num">
                                      <p:cBhvr>
                                        <p:cTn id="26" dur="1000" fill="hold"/>
                                        <p:tgtEl>
                                          <p:spTgt spid="91"/>
                                        </p:tgtEl>
                                        <p:attrNameLst>
                                          <p:attrName>ppt_x</p:attrName>
                                        </p:attrNameLst>
                                      </p:cBhvr>
                                      <p:tavLst>
                                        <p:tav tm="0">
                                          <p:val>
                                            <p:strVal val="#ppt_x"/>
                                          </p:val>
                                        </p:tav>
                                        <p:tav tm="100000">
                                          <p:val>
                                            <p:strVal val="#ppt_x"/>
                                          </p:val>
                                        </p:tav>
                                      </p:tavLst>
                                    </p:anim>
                                    <p:anim calcmode="lin" valueType="num">
                                      <p:cBhvr>
                                        <p:cTn id="27" dur="900" decel="100000" fill="hold"/>
                                        <p:tgtEl>
                                          <p:spTgt spid="9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91"/>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1000"/>
                                        <p:tgtEl>
                                          <p:spTgt spid="92"/>
                                        </p:tgtEl>
                                      </p:cBhvr>
                                    </p:animEffect>
                                    <p:anim calcmode="lin" valueType="num">
                                      <p:cBhvr>
                                        <p:cTn id="32" dur="1000" fill="hold"/>
                                        <p:tgtEl>
                                          <p:spTgt spid="92"/>
                                        </p:tgtEl>
                                        <p:attrNameLst>
                                          <p:attrName>ppt_x</p:attrName>
                                        </p:attrNameLst>
                                      </p:cBhvr>
                                      <p:tavLst>
                                        <p:tav tm="0">
                                          <p:val>
                                            <p:strVal val="#ppt_x"/>
                                          </p:val>
                                        </p:tav>
                                        <p:tav tm="100000">
                                          <p:val>
                                            <p:strVal val="#ppt_x"/>
                                          </p:val>
                                        </p:tav>
                                      </p:tavLst>
                                    </p:anim>
                                    <p:anim calcmode="lin" valueType="num">
                                      <p:cBhvr>
                                        <p:cTn id="33" dur="900" decel="100000" fill="hold"/>
                                        <p:tgtEl>
                                          <p:spTgt spid="9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2"/>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1000"/>
                                        <p:tgtEl>
                                          <p:spTgt spid="93"/>
                                        </p:tgtEl>
                                      </p:cBhvr>
                                    </p:animEffect>
                                    <p:anim calcmode="lin" valueType="num">
                                      <p:cBhvr>
                                        <p:cTn id="38" dur="1000" fill="hold"/>
                                        <p:tgtEl>
                                          <p:spTgt spid="93"/>
                                        </p:tgtEl>
                                        <p:attrNameLst>
                                          <p:attrName>ppt_x</p:attrName>
                                        </p:attrNameLst>
                                      </p:cBhvr>
                                      <p:tavLst>
                                        <p:tav tm="0">
                                          <p:val>
                                            <p:strVal val="#ppt_x"/>
                                          </p:val>
                                        </p:tav>
                                        <p:tav tm="100000">
                                          <p:val>
                                            <p:strVal val="#ppt_x"/>
                                          </p:val>
                                        </p:tav>
                                      </p:tavLst>
                                    </p:anim>
                                    <p:anim calcmode="lin" valueType="num">
                                      <p:cBhvr>
                                        <p:cTn id="39" dur="900" decel="100000" fill="hold"/>
                                        <p:tgtEl>
                                          <p:spTgt spid="9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93"/>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fade">
                                      <p:cBhvr>
                                        <p:cTn id="43" dur="1000"/>
                                        <p:tgtEl>
                                          <p:spTgt spid="94"/>
                                        </p:tgtEl>
                                      </p:cBhvr>
                                    </p:animEffect>
                                    <p:anim calcmode="lin" valueType="num">
                                      <p:cBhvr>
                                        <p:cTn id="44" dur="1000" fill="hold"/>
                                        <p:tgtEl>
                                          <p:spTgt spid="94"/>
                                        </p:tgtEl>
                                        <p:attrNameLst>
                                          <p:attrName>ppt_x</p:attrName>
                                        </p:attrNameLst>
                                      </p:cBhvr>
                                      <p:tavLst>
                                        <p:tav tm="0">
                                          <p:val>
                                            <p:strVal val="#ppt_x"/>
                                          </p:val>
                                        </p:tav>
                                        <p:tav tm="100000">
                                          <p:val>
                                            <p:strVal val="#ppt_x"/>
                                          </p:val>
                                        </p:tav>
                                      </p:tavLst>
                                    </p:anim>
                                    <p:anim calcmode="lin" valueType="num">
                                      <p:cBhvr>
                                        <p:cTn id="45" dur="900" decel="100000" fill="hold"/>
                                        <p:tgtEl>
                                          <p:spTgt spid="94"/>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94"/>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fade">
                                      <p:cBhvr>
                                        <p:cTn id="49" dur="1000"/>
                                        <p:tgtEl>
                                          <p:spTgt spid="95"/>
                                        </p:tgtEl>
                                      </p:cBhvr>
                                    </p:animEffect>
                                    <p:anim calcmode="lin" valueType="num">
                                      <p:cBhvr>
                                        <p:cTn id="50" dur="1000" fill="hold"/>
                                        <p:tgtEl>
                                          <p:spTgt spid="95"/>
                                        </p:tgtEl>
                                        <p:attrNameLst>
                                          <p:attrName>ppt_x</p:attrName>
                                        </p:attrNameLst>
                                      </p:cBhvr>
                                      <p:tavLst>
                                        <p:tav tm="0">
                                          <p:val>
                                            <p:strVal val="#ppt_x"/>
                                          </p:val>
                                        </p:tav>
                                        <p:tav tm="100000">
                                          <p:val>
                                            <p:strVal val="#ppt_x"/>
                                          </p:val>
                                        </p:tav>
                                      </p:tavLst>
                                    </p:anim>
                                    <p:anim calcmode="lin" valueType="num">
                                      <p:cBhvr>
                                        <p:cTn id="51" dur="900" decel="100000" fill="hold"/>
                                        <p:tgtEl>
                                          <p:spTgt spid="9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95"/>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1000"/>
                                        <p:tgtEl>
                                          <p:spTgt spid="96"/>
                                        </p:tgtEl>
                                      </p:cBhvr>
                                    </p:animEffect>
                                    <p:anim calcmode="lin" valueType="num">
                                      <p:cBhvr>
                                        <p:cTn id="56" dur="1000" fill="hold"/>
                                        <p:tgtEl>
                                          <p:spTgt spid="96"/>
                                        </p:tgtEl>
                                        <p:attrNameLst>
                                          <p:attrName>ppt_x</p:attrName>
                                        </p:attrNameLst>
                                      </p:cBhvr>
                                      <p:tavLst>
                                        <p:tav tm="0">
                                          <p:val>
                                            <p:strVal val="#ppt_x"/>
                                          </p:val>
                                        </p:tav>
                                        <p:tav tm="100000">
                                          <p:val>
                                            <p:strVal val="#ppt_x"/>
                                          </p:val>
                                        </p:tav>
                                      </p:tavLst>
                                    </p:anim>
                                    <p:anim calcmode="lin" valueType="num">
                                      <p:cBhvr>
                                        <p:cTn id="57" dur="900" decel="100000" fill="hold"/>
                                        <p:tgtEl>
                                          <p:spTgt spid="96"/>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fade">
                                      <p:cBhvr>
                                        <p:cTn id="61" dur="1000"/>
                                        <p:tgtEl>
                                          <p:spTgt spid="97"/>
                                        </p:tgtEl>
                                      </p:cBhvr>
                                    </p:animEffect>
                                    <p:anim calcmode="lin" valueType="num">
                                      <p:cBhvr>
                                        <p:cTn id="62" dur="1000" fill="hold"/>
                                        <p:tgtEl>
                                          <p:spTgt spid="97"/>
                                        </p:tgtEl>
                                        <p:attrNameLst>
                                          <p:attrName>ppt_x</p:attrName>
                                        </p:attrNameLst>
                                      </p:cBhvr>
                                      <p:tavLst>
                                        <p:tav tm="0">
                                          <p:val>
                                            <p:strVal val="#ppt_x"/>
                                          </p:val>
                                        </p:tav>
                                        <p:tav tm="100000">
                                          <p:val>
                                            <p:strVal val="#ppt_x"/>
                                          </p:val>
                                        </p:tav>
                                      </p:tavLst>
                                    </p:anim>
                                    <p:anim calcmode="lin" valueType="num">
                                      <p:cBhvr>
                                        <p:cTn id="63" dur="900" decel="100000" fill="hold"/>
                                        <p:tgtEl>
                                          <p:spTgt spid="97"/>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1000"/>
                                        <p:tgtEl>
                                          <p:spTgt spid="98"/>
                                        </p:tgtEl>
                                      </p:cBhvr>
                                    </p:animEffect>
                                    <p:anim calcmode="lin" valueType="num">
                                      <p:cBhvr>
                                        <p:cTn id="68" dur="1000" fill="hold"/>
                                        <p:tgtEl>
                                          <p:spTgt spid="98"/>
                                        </p:tgtEl>
                                        <p:attrNameLst>
                                          <p:attrName>ppt_x</p:attrName>
                                        </p:attrNameLst>
                                      </p:cBhvr>
                                      <p:tavLst>
                                        <p:tav tm="0">
                                          <p:val>
                                            <p:strVal val="#ppt_x"/>
                                          </p:val>
                                        </p:tav>
                                        <p:tav tm="100000">
                                          <p:val>
                                            <p:strVal val="#ppt_x"/>
                                          </p:val>
                                        </p:tav>
                                      </p:tavLst>
                                    </p:anim>
                                    <p:anim calcmode="lin" valueType="num">
                                      <p:cBhvr>
                                        <p:cTn id="69" dur="900" decel="100000" fill="hold"/>
                                        <p:tgtEl>
                                          <p:spTgt spid="98"/>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fade">
                                      <p:cBhvr>
                                        <p:cTn id="73" dur="1000"/>
                                        <p:tgtEl>
                                          <p:spTgt spid="99"/>
                                        </p:tgtEl>
                                      </p:cBhvr>
                                    </p:animEffect>
                                    <p:anim calcmode="lin" valueType="num">
                                      <p:cBhvr>
                                        <p:cTn id="74" dur="1000" fill="hold"/>
                                        <p:tgtEl>
                                          <p:spTgt spid="99"/>
                                        </p:tgtEl>
                                        <p:attrNameLst>
                                          <p:attrName>ppt_x</p:attrName>
                                        </p:attrNameLst>
                                      </p:cBhvr>
                                      <p:tavLst>
                                        <p:tav tm="0">
                                          <p:val>
                                            <p:strVal val="#ppt_x"/>
                                          </p:val>
                                        </p:tav>
                                        <p:tav tm="100000">
                                          <p:val>
                                            <p:strVal val="#ppt_x"/>
                                          </p:val>
                                        </p:tav>
                                      </p:tavLst>
                                    </p:anim>
                                    <p:anim calcmode="lin" valueType="num">
                                      <p:cBhvr>
                                        <p:cTn id="75" dur="900" decel="100000" fill="hold"/>
                                        <p:tgtEl>
                                          <p:spTgt spid="99"/>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P spid="93" grpId="0"/>
      <p:bldP spid="94" grpId="0"/>
      <p:bldP spid="95" grpId="0"/>
      <p:bldP spid="96" grpId="0"/>
      <p:bldP spid="97" grpId="0"/>
      <p:bldP spid="98" grpId="0"/>
      <p:bldP spid="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EBEDD0D2-2958-41B2-43ED-04BBD1122185}"/>
              </a:ext>
            </a:extLst>
          </p:cNvPr>
          <p:cNvSpPr/>
          <p:nvPr/>
        </p:nvSpPr>
        <p:spPr>
          <a:xfrm rot="10800000">
            <a:off x="81278" y="6085841"/>
            <a:ext cx="3566160" cy="772159"/>
          </a:xfrm>
          <a:custGeom>
            <a:avLst/>
            <a:gdLst>
              <a:gd name="connsiteX0" fmla="*/ 3566160 w 3566160"/>
              <a:gd name="connsiteY0" fmla="*/ 772159 h 772159"/>
              <a:gd name="connsiteX1" fmla="*/ 10160 w 3566160"/>
              <a:gd name="connsiteY1" fmla="*/ 772159 h 772159"/>
              <a:gd name="connsiteX2" fmla="*/ 0 w 3566160"/>
              <a:gd name="connsiteY2" fmla="*/ 761999 h 772159"/>
              <a:gd name="connsiteX3" fmla="*/ 1828800 w 3566160"/>
              <a:gd name="connsiteY3" fmla="*/ 761999 h 772159"/>
              <a:gd name="connsiteX4" fmla="*/ 463975 w 3566160"/>
              <a:gd name="connsiteY4" fmla="*/ 0 h 772159"/>
              <a:gd name="connsiteX5" fmla="*/ 1592864 w 3566160"/>
              <a:gd name="connsiteY5" fmla="*/ 0 h 772159"/>
              <a:gd name="connsiteX6" fmla="*/ 3566160 w 3566160"/>
              <a:gd name="connsiteY6" fmla="*/ 772159 h 77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0" h="772159">
                <a:moveTo>
                  <a:pt x="3566160" y="772159"/>
                </a:moveTo>
                <a:lnTo>
                  <a:pt x="10160" y="772159"/>
                </a:lnTo>
                <a:lnTo>
                  <a:pt x="0" y="761999"/>
                </a:lnTo>
                <a:lnTo>
                  <a:pt x="1828800" y="761999"/>
                </a:lnTo>
                <a:lnTo>
                  <a:pt x="463975" y="0"/>
                </a:lnTo>
                <a:lnTo>
                  <a:pt x="1592864" y="0"/>
                </a:lnTo>
                <a:lnTo>
                  <a:pt x="3566160" y="772159"/>
                </a:lnTo>
                <a:close/>
              </a:path>
            </a:pathLst>
          </a:custGeom>
          <a:solidFill>
            <a:srgbClr val="C09200"/>
          </a:solidFill>
          <a:ln>
            <a:noFill/>
          </a:ln>
          <a:effectLst/>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3F70C801-75BC-C19A-7392-9CCC9ADF8769}"/>
              </a:ext>
            </a:extLst>
          </p:cNvPr>
          <p:cNvSpPr/>
          <p:nvPr/>
        </p:nvSpPr>
        <p:spPr>
          <a:xfrm rot="10800000">
            <a:off x="8154087" y="6085842"/>
            <a:ext cx="3566160" cy="772158"/>
          </a:xfrm>
          <a:custGeom>
            <a:avLst/>
            <a:gdLst>
              <a:gd name="connsiteX0" fmla="*/ 3556000 w 3566160"/>
              <a:gd name="connsiteY0" fmla="*/ 772158 h 772158"/>
              <a:gd name="connsiteX1" fmla="*/ 0 w 3566160"/>
              <a:gd name="connsiteY1" fmla="*/ 772158 h 772158"/>
              <a:gd name="connsiteX2" fmla="*/ 1973293 w 3566160"/>
              <a:gd name="connsiteY2" fmla="*/ 0 h 772158"/>
              <a:gd name="connsiteX3" fmla="*/ 3102183 w 3566160"/>
              <a:gd name="connsiteY3" fmla="*/ 0 h 772158"/>
              <a:gd name="connsiteX4" fmla="*/ 1737360 w 3566160"/>
              <a:gd name="connsiteY4" fmla="*/ 761998 h 772158"/>
              <a:gd name="connsiteX5" fmla="*/ 3566160 w 3566160"/>
              <a:gd name="connsiteY5" fmla="*/ 761998 h 772158"/>
              <a:gd name="connsiteX6" fmla="*/ 3556000 w 3566160"/>
              <a:gd name="connsiteY6" fmla="*/ 772158 h 77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0" h="772158">
                <a:moveTo>
                  <a:pt x="3556000" y="772158"/>
                </a:moveTo>
                <a:lnTo>
                  <a:pt x="0" y="772158"/>
                </a:lnTo>
                <a:lnTo>
                  <a:pt x="1973293" y="0"/>
                </a:lnTo>
                <a:lnTo>
                  <a:pt x="3102183" y="0"/>
                </a:lnTo>
                <a:lnTo>
                  <a:pt x="1737360" y="761998"/>
                </a:lnTo>
                <a:lnTo>
                  <a:pt x="3566160" y="761998"/>
                </a:lnTo>
                <a:lnTo>
                  <a:pt x="3556000" y="772158"/>
                </a:lnTo>
                <a:close/>
              </a:path>
            </a:pathLst>
          </a:custGeom>
          <a:solidFill>
            <a:srgbClr val="7030A0"/>
          </a:solidFill>
          <a:ln>
            <a:noFill/>
          </a:ln>
          <a:effectLst/>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70188DF-3F33-46DA-BD73-B0225F243EBE}"/>
              </a:ext>
            </a:extLst>
          </p:cNvPr>
          <p:cNvSpPr/>
          <p:nvPr/>
        </p:nvSpPr>
        <p:spPr>
          <a:xfrm rot="10800000">
            <a:off x="3647438" y="6096001"/>
            <a:ext cx="2265680" cy="761999"/>
          </a:xfrm>
          <a:custGeom>
            <a:avLst/>
            <a:gdLst>
              <a:gd name="connsiteX0" fmla="*/ 2265680 w 2265680"/>
              <a:gd name="connsiteY0" fmla="*/ 761999 h 761999"/>
              <a:gd name="connsiteX1" fmla="*/ 0 w 2265680"/>
              <a:gd name="connsiteY1" fmla="*/ 761999 h 761999"/>
              <a:gd name="connsiteX2" fmla="*/ 0 w 2265680"/>
              <a:gd name="connsiteY2" fmla="*/ 0 h 761999"/>
              <a:gd name="connsiteX3" fmla="*/ 1503681 w 2265680"/>
              <a:gd name="connsiteY3" fmla="*/ 0 h 761999"/>
              <a:gd name="connsiteX4" fmla="*/ 2265680 w 2265680"/>
              <a:gd name="connsiteY4" fmla="*/ 761999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680" h="761999">
                <a:moveTo>
                  <a:pt x="2265680" y="761999"/>
                </a:moveTo>
                <a:lnTo>
                  <a:pt x="0" y="761999"/>
                </a:lnTo>
                <a:lnTo>
                  <a:pt x="0" y="0"/>
                </a:lnTo>
                <a:lnTo>
                  <a:pt x="1503681" y="0"/>
                </a:lnTo>
                <a:lnTo>
                  <a:pt x="2265680" y="761999"/>
                </a:lnTo>
                <a:close/>
              </a:path>
            </a:pathLst>
          </a:custGeom>
          <a:solidFill>
            <a:srgbClr val="92D050"/>
          </a:solidFill>
          <a:ln>
            <a:noFill/>
          </a:ln>
          <a:effectLst/>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EDBE30F-9AFD-C0D9-D619-BA55734506B9}"/>
              </a:ext>
            </a:extLst>
          </p:cNvPr>
          <p:cNvSpPr/>
          <p:nvPr/>
        </p:nvSpPr>
        <p:spPr>
          <a:xfrm rot="10800000">
            <a:off x="5900764" y="6096002"/>
            <a:ext cx="2265680" cy="761998"/>
          </a:xfrm>
          <a:custGeom>
            <a:avLst/>
            <a:gdLst>
              <a:gd name="connsiteX0" fmla="*/ 2265680 w 2265680"/>
              <a:gd name="connsiteY0" fmla="*/ 761998 h 761998"/>
              <a:gd name="connsiteX1" fmla="*/ 0 w 2265680"/>
              <a:gd name="connsiteY1" fmla="*/ 761998 h 761998"/>
              <a:gd name="connsiteX2" fmla="*/ 761998 w 2265680"/>
              <a:gd name="connsiteY2" fmla="*/ 0 h 761998"/>
              <a:gd name="connsiteX3" fmla="*/ 2265680 w 2265680"/>
              <a:gd name="connsiteY3" fmla="*/ 0 h 761998"/>
              <a:gd name="connsiteX4" fmla="*/ 2265680 w 2265680"/>
              <a:gd name="connsiteY4" fmla="*/ 761998 h 761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680" h="761998">
                <a:moveTo>
                  <a:pt x="2265680" y="761998"/>
                </a:moveTo>
                <a:lnTo>
                  <a:pt x="0" y="761998"/>
                </a:lnTo>
                <a:lnTo>
                  <a:pt x="761998" y="0"/>
                </a:lnTo>
                <a:lnTo>
                  <a:pt x="2265680" y="0"/>
                </a:lnTo>
                <a:lnTo>
                  <a:pt x="2265680" y="761998"/>
                </a:lnTo>
                <a:close/>
              </a:path>
            </a:pathLst>
          </a:custGeom>
          <a:solidFill>
            <a:srgbClr val="00B0F0"/>
          </a:solidFill>
          <a:ln>
            <a:noFill/>
          </a:ln>
          <a:effectLst/>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BB8EB343-4B51-D5AD-DBDB-68765362CDDF}"/>
              </a:ext>
            </a:extLst>
          </p:cNvPr>
          <p:cNvSpPr/>
          <p:nvPr/>
        </p:nvSpPr>
        <p:spPr>
          <a:xfrm rot="10800000">
            <a:off x="1818639" y="6096001"/>
            <a:ext cx="2590799" cy="761999"/>
          </a:xfrm>
          <a:custGeom>
            <a:avLst/>
            <a:gdLst>
              <a:gd name="connsiteX0" fmla="*/ 2590799 w 2590799"/>
              <a:gd name="connsiteY0" fmla="*/ 761999 h 761999"/>
              <a:gd name="connsiteX1" fmla="*/ 761999 w 2590799"/>
              <a:gd name="connsiteY1" fmla="*/ 761999 h 761999"/>
              <a:gd name="connsiteX2" fmla="*/ 0 w 2590799"/>
              <a:gd name="connsiteY2" fmla="*/ 0 h 761999"/>
              <a:gd name="connsiteX3" fmla="*/ 1225974 w 2590799"/>
              <a:gd name="connsiteY3" fmla="*/ 0 h 761999"/>
              <a:gd name="connsiteX4" fmla="*/ 2590799 w 2590799"/>
              <a:gd name="connsiteY4" fmla="*/ 761999 h 76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799" h="761999">
                <a:moveTo>
                  <a:pt x="2590799" y="761999"/>
                </a:moveTo>
                <a:lnTo>
                  <a:pt x="761999" y="761999"/>
                </a:lnTo>
                <a:lnTo>
                  <a:pt x="0" y="0"/>
                </a:lnTo>
                <a:lnTo>
                  <a:pt x="1225974" y="0"/>
                </a:lnTo>
                <a:lnTo>
                  <a:pt x="2590799" y="761999"/>
                </a:lnTo>
                <a:close/>
              </a:path>
            </a:pathLst>
          </a:custGeom>
          <a:solidFill>
            <a:srgbClr val="D5D000"/>
          </a:solidFill>
          <a:ln>
            <a:noFill/>
          </a:ln>
          <a:effectLst/>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BE91F9B9-CD55-AAE0-AD12-56D891954040}"/>
              </a:ext>
            </a:extLst>
          </p:cNvPr>
          <p:cNvSpPr/>
          <p:nvPr/>
        </p:nvSpPr>
        <p:spPr>
          <a:xfrm rot="10800000">
            <a:off x="7404446" y="6096002"/>
            <a:ext cx="2590798" cy="761998"/>
          </a:xfrm>
          <a:custGeom>
            <a:avLst/>
            <a:gdLst>
              <a:gd name="connsiteX0" fmla="*/ 1828800 w 2590798"/>
              <a:gd name="connsiteY0" fmla="*/ 761998 h 761998"/>
              <a:gd name="connsiteX1" fmla="*/ 0 w 2590798"/>
              <a:gd name="connsiteY1" fmla="*/ 761998 h 761998"/>
              <a:gd name="connsiteX2" fmla="*/ 1364823 w 2590798"/>
              <a:gd name="connsiteY2" fmla="*/ 0 h 761998"/>
              <a:gd name="connsiteX3" fmla="*/ 2590798 w 2590798"/>
              <a:gd name="connsiteY3" fmla="*/ 0 h 761998"/>
              <a:gd name="connsiteX4" fmla="*/ 1828800 w 2590798"/>
              <a:gd name="connsiteY4" fmla="*/ 761998 h 761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798" h="761998">
                <a:moveTo>
                  <a:pt x="1828800" y="761998"/>
                </a:moveTo>
                <a:lnTo>
                  <a:pt x="0" y="761998"/>
                </a:lnTo>
                <a:lnTo>
                  <a:pt x="1364823" y="0"/>
                </a:lnTo>
                <a:lnTo>
                  <a:pt x="2590798" y="0"/>
                </a:lnTo>
                <a:lnTo>
                  <a:pt x="1828800" y="761998"/>
                </a:lnTo>
                <a:close/>
              </a:path>
            </a:pathLst>
          </a:custGeom>
          <a:solidFill>
            <a:srgbClr val="002060"/>
          </a:solidFill>
          <a:ln>
            <a:noFill/>
          </a:ln>
          <a:effectLst/>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4025C86-B26D-B7ED-5030-28C61B109118}"/>
              </a:ext>
            </a:extLst>
          </p:cNvPr>
          <p:cNvSpPr/>
          <p:nvPr/>
        </p:nvSpPr>
        <p:spPr>
          <a:xfrm rot="10800000">
            <a:off x="5933442" y="8334745"/>
            <a:ext cx="84643" cy="47257"/>
          </a:xfrm>
          <a:custGeom>
            <a:avLst/>
            <a:gdLst>
              <a:gd name="connsiteX0" fmla="*/ 0 w 84643"/>
              <a:gd name="connsiteY0" fmla="*/ 47257 h 47257"/>
              <a:gd name="connsiteX1" fmla="*/ 84643 w 84643"/>
              <a:gd name="connsiteY1" fmla="*/ 0 h 47257"/>
              <a:gd name="connsiteX2" fmla="*/ 84643 w 84643"/>
              <a:gd name="connsiteY2" fmla="*/ 14136 h 47257"/>
              <a:gd name="connsiteX3" fmla="*/ 0 w 84643"/>
              <a:gd name="connsiteY3" fmla="*/ 47257 h 47257"/>
            </a:gdLst>
            <a:ahLst/>
            <a:cxnLst>
              <a:cxn ang="0">
                <a:pos x="connsiteX0" y="connsiteY0"/>
              </a:cxn>
              <a:cxn ang="0">
                <a:pos x="connsiteX1" y="connsiteY1"/>
              </a:cxn>
              <a:cxn ang="0">
                <a:pos x="connsiteX2" y="connsiteY2"/>
              </a:cxn>
              <a:cxn ang="0">
                <a:pos x="connsiteX3" y="connsiteY3"/>
              </a:cxn>
            </a:cxnLst>
            <a:rect l="l" t="t" r="r" b="b"/>
            <a:pathLst>
              <a:path w="84643" h="47257">
                <a:moveTo>
                  <a:pt x="0" y="47257"/>
                </a:moveTo>
                <a:lnTo>
                  <a:pt x="84643" y="0"/>
                </a:lnTo>
                <a:lnTo>
                  <a:pt x="84643" y="14136"/>
                </a:lnTo>
                <a:lnTo>
                  <a:pt x="0" y="47257"/>
                </a:lnTo>
                <a:close/>
              </a:path>
            </a:pathLst>
          </a:custGeom>
          <a:ln>
            <a:noFill/>
          </a:ln>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06084DC-9831-4BC5-DDD4-836F6EE820AF}"/>
              </a:ext>
            </a:extLst>
          </p:cNvPr>
          <p:cNvSpPr/>
          <p:nvPr/>
        </p:nvSpPr>
        <p:spPr>
          <a:xfrm rot="10800000">
            <a:off x="5913119" y="8361681"/>
            <a:ext cx="10159" cy="10159"/>
          </a:xfrm>
          <a:custGeom>
            <a:avLst/>
            <a:gdLst>
              <a:gd name="connsiteX0" fmla="*/ 10159 w 10159"/>
              <a:gd name="connsiteY0" fmla="*/ 10159 h 10159"/>
              <a:gd name="connsiteX1" fmla="*/ 0 w 10159"/>
              <a:gd name="connsiteY1" fmla="*/ 0 h 10159"/>
              <a:gd name="connsiteX2" fmla="*/ 10159 w 10159"/>
              <a:gd name="connsiteY2" fmla="*/ 3975 h 10159"/>
              <a:gd name="connsiteX3" fmla="*/ 10159 w 10159"/>
              <a:gd name="connsiteY3" fmla="*/ 10159 h 10159"/>
            </a:gdLst>
            <a:ahLst/>
            <a:cxnLst>
              <a:cxn ang="0">
                <a:pos x="connsiteX0" y="connsiteY0"/>
              </a:cxn>
              <a:cxn ang="0">
                <a:pos x="connsiteX1" y="connsiteY1"/>
              </a:cxn>
              <a:cxn ang="0">
                <a:pos x="connsiteX2" y="connsiteY2"/>
              </a:cxn>
              <a:cxn ang="0">
                <a:pos x="connsiteX3" y="connsiteY3"/>
              </a:cxn>
            </a:cxnLst>
            <a:rect l="l" t="t" r="r" b="b"/>
            <a:pathLst>
              <a:path w="10159" h="10159">
                <a:moveTo>
                  <a:pt x="10159" y="10159"/>
                </a:moveTo>
                <a:lnTo>
                  <a:pt x="0" y="0"/>
                </a:lnTo>
                <a:lnTo>
                  <a:pt x="10159" y="3975"/>
                </a:lnTo>
                <a:lnTo>
                  <a:pt x="10159" y="10159"/>
                </a:lnTo>
                <a:close/>
              </a:path>
            </a:pathLst>
          </a:custGeom>
          <a:ln>
            <a:noFill/>
          </a:ln>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US"/>
          </a:p>
        </p:txBody>
      </p:sp>
      <p:sp>
        <p:nvSpPr>
          <p:cNvPr id="31" name="Arrow: Down 30">
            <a:extLst>
              <a:ext uri="{FF2B5EF4-FFF2-40B4-BE49-F238E27FC236}">
                <a16:creationId xmlns:a16="http://schemas.microsoft.com/office/drawing/2014/main" id="{7C1032E8-4F48-6511-B0DF-B71644E4217B}"/>
              </a:ext>
            </a:extLst>
          </p:cNvPr>
          <p:cNvSpPr/>
          <p:nvPr/>
        </p:nvSpPr>
        <p:spPr>
          <a:xfrm rot="10800000">
            <a:off x="81278" y="2496064"/>
            <a:ext cx="1737360" cy="3593649"/>
          </a:xfrm>
          <a:prstGeom prst="downArrow">
            <a:avLst>
              <a:gd name="adj1" fmla="val 100000"/>
              <a:gd name="adj2" fmla="val 5000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A32AEFAF-2D3B-B106-6E7B-2083E73307E0}"/>
              </a:ext>
            </a:extLst>
          </p:cNvPr>
          <p:cNvSpPr/>
          <p:nvPr/>
        </p:nvSpPr>
        <p:spPr>
          <a:xfrm rot="10800000">
            <a:off x="1818634" y="1828799"/>
            <a:ext cx="1816441" cy="4263110"/>
          </a:xfrm>
          <a:prstGeom prst="downArrow">
            <a:avLst>
              <a:gd name="adj1" fmla="val 100000"/>
              <a:gd name="adj2" fmla="val 50000"/>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72A9BFA0-FE58-6422-4FAD-700483930879}"/>
              </a:ext>
            </a:extLst>
          </p:cNvPr>
          <p:cNvSpPr/>
          <p:nvPr/>
        </p:nvSpPr>
        <p:spPr>
          <a:xfrm rot="10800000">
            <a:off x="3639197" y="1606377"/>
            <a:ext cx="2261559" cy="4489649"/>
          </a:xfrm>
          <a:prstGeom prst="downArrow">
            <a:avLst>
              <a:gd name="adj1" fmla="val 100000"/>
              <a:gd name="adj2" fmla="val 50000"/>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773AA77C-FFC3-3DEF-ED7E-510F7735D97D}"/>
              </a:ext>
            </a:extLst>
          </p:cNvPr>
          <p:cNvSpPr/>
          <p:nvPr/>
        </p:nvSpPr>
        <p:spPr>
          <a:xfrm rot="10800000">
            <a:off x="5892245" y="1332332"/>
            <a:ext cx="2286551" cy="4767808"/>
          </a:xfrm>
          <a:prstGeom prst="downArrow">
            <a:avLst>
              <a:gd name="adj1" fmla="val 100000"/>
              <a:gd name="adj2" fmla="val 50000"/>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803A1CB6-92AB-DD23-EC85-FCA698023FB3}"/>
              </a:ext>
            </a:extLst>
          </p:cNvPr>
          <p:cNvSpPr/>
          <p:nvPr/>
        </p:nvSpPr>
        <p:spPr>
          <a:xfrm rot="10800000">
            <a:off x="8166437" y="1037968"/>
            <a:ext cx="1828805" cy="5067508"/>
          </a:xfrm>
          <a:prstGeom prst="downArrow">
            <a:avLst>
              <a:gd name="adj1" fmla="val 100000"/>
              <a:gd name="adj2" fmla="val 50000"/>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03F940F8-F97A-E61A-3047-2B34A444EC6C}"/>
              </a:ext>
            </a:extLst>
          </p:cNvPr>
          <p:cNvSpPr/>
          <p:nvPr/>
        </p:nvSpPr>
        <p:spPr>
          <a:xfrm rot="10800000">
            <a:off x="9995241" y="617838"/>
            <a:ext cx="1725006" cy="5482302"/>
          </a:xfrm>
          <a:prstGeom prst="downArrow">
            <a:avLst>
              <a:gd name="adj1" fmla="val 100000"/>
              <a:gd name="adj2" fmla="val 50000"/>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53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0-#ppt_w/2"/>
                                          </p:val>
                                        </p:tav>
                                        <p:tav tm="100000">
                                          <p:val>
                                            <p:strVal val="#ppt_x"/>
                                          </p:val>
                                        </p:tav>
                                      </p:tavLst>
                                    </p:anim>
                                    <p:anim calcmode="lin" valueType="num">
                                      <p:cBhvr additive="base">
                                        <p:cTn id="40" dur="50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0-#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0-#ppt_w/2"/>
                                          </p:val>
                                        </p:tav>
                                        <p:tav tm="100000">
                                          <p:val>
                                            <p:strVal val="#ppt_x"/>
                                          </p:val>
                                        </p:tav>
                                      </p:tavLst>
                                    </p:anim>
                                    <p:anim calcmode="lin" valueType="num">
                                      <p:cBhvr additive="base">
                                        <p:cTn id="48" dur="50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0-#ppt_w/2"/>
                                          </p:val>
                                        </p:tav>
                                        <p:tav tm="100000">
                                          <p:val>
                                            <p:strVal val="#ppt_x"/>
                                          </p:val>
                                        </p:tav>
                                      </p:tavLst>
                                    </p:anim>
                                    <p:anim calcmode="lin" valueType="num">
                                      <p:cBhvr additive="base">
                                        <p:cTn id="52" dur="500" fill="hold"/>
                                        <p:tgtEl>
                                          <p:spTgt spid="3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0-#ppt_w/2"/>
                                          </p:val>
                                        </p:tav>
                                        <p:tav tm="100000">
                                          <p:val>
                                            <p:strVal val="#ppt_x"/>
                                          </p:val>
                                        </p:tav>
                                      </p:tavLst>
                                    </p:anim>
                                    <p:anim calcmode="lin" valueType="num">
                                      <p:cBhvr additive="base">
                                        <p:cTn id="56" dur="500" fill="hold"/>
                                        <p:tgtEl>
                                          <p:spTgt spid="3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0-#ppt_w/2"/>
                                          </p:val>
                                        </p:tav>
                                        <p:tav tm="100000">
                                          <p:val>
                                            <p:strVal val="#ppt_x"/>
                                          </p:val>
                                        </p:tav>
                                      </p:tavLst>
                                    </p:anim>
                                    <p:anim calcmode="lin" valueType="num">
                                      <p:cBhvr additive="base">
                                        <p:cTn id="60"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28" grpId="0" animBg="1"/>
      <p:bldP spid="27" grpId="0" animBg="1"/>
      <p:bldP spid="21" grpId="0" animBg="1"/>
      <p:bldP spid="20" grpId="0" animBg="1"/>
      <p:bldP spid="14" grpId="0" animBg="1"/>
      <p:bldP spid="13" grpId="0" animBg="1"/>
      <p:bldP spid="31" grpId="0" animBg="1"/>
      <p:bldP spid="32" grpId="0" animBg="1"/>
      <p:bldP spid="33" grpId="0" animBg="1"/>
      <p:bldP spid="34"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2CDE0-A6C1-6D6A-1104-A2712A076C4D}"/>
            </a:ext>
          </a:extLst>
        </p:cNvPr>
        <p:cNvGrpSpPr/>
        <p:nvPr/>
      </p:nvGrpSpPr>
      <p:grpSpPr>
        <a:xfrm>
          <a:off x="0" y="0"/>
          <a:ext cx="0" cy="0"/>
          <a:chOff x="0" y="0"/>
          <a:chExt cx="0" cy="0"/>
        </a:xfrm>
      </p:grpSpPr>
      <p:pic>
        <p:nvPicPr>
          <p:cNvPr id="3" name="Graphic 2" descr="Airplane with solid fill">
            <a:extLst>
              <a:ext uri="{FF2B5EF4-FFF2-40B4-BE49-F238E27FC236}">
                <a16:creationId xmlns:a16="http://schemas.microsoft.com/office/drawing/2014/main" id="{E531D41E-B989-8ED9-EDBE-43C6AE9689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6384" y="925493"/>
            <a:ext cx="914400" cy="914400"/>
          </a:xfrm>
          <a:prstGeom prst="rect">
            <a:avLst/>
          </a:prstGeom>
        </p:spPr>
      </p:pic>
      <p:pic>
        <p:nvPicPr>
          <p:cNvPr id="5" name="Graphic 4" descr="Bar chart with solid fill">
            <a:extLst>
              <a:ext uri="{FF2B5EF4-FFF2-40B4-BE49-F238E27FC236}">
                <a16:creationId xmlns:a16="http://schemas.microsoft.com/office/drawing/2014/main" id="{6DC2FF3D-CE0E-099E-5DFB-6622AF7ACC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40" y="976007"/>
            <a:ext cx="914400" cy="914400"/>
          </a:xfrm>
          <a:prstGeom prst="rect">
            <a:avLst/>
          </a:prstGeom>
        </p:spPr>
      </p:pic>
      <p:pic>
        <p:nvPicPr>
          <p:cNvPr id="16" name="Graphic 15" descr="Bar chart with solid fill">
            <a:extLst>
              <a:ext uri="{FF2B5EF4-FFF2-40B4-BE49-F238E27FC236}">
                <a16:creationId xmlns:a16="http://schemas.microsoft.com/office/drawing/2014/main" id="{CC2F1750-0FD9-0B4E-A129-C264F3DB0A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26609" y="925493"/>
            <a:ext cx="914400" cy="914400"/>
          </a:xfrm>
          <a:prstGeom prst="rect">
            <a:avLst/>
          </a:prstGeom>
        </p:spPr>
      </p:pic>
      <p:pic>
        <p:nvPicPr>
          <p:cNvPr id="18" name="Graphic 17" descr="Gears with solid fill">
            <a:extLst>
              <a:ext uri="{FF2B5EF4-FFF2-40B4-BE49-F238E27FC236}">
                <a16:creationId xmlns:a16="http://schemas.microsoft.com/office/drawing/2014/main" id="{89F44DF2-EF79-9EA2-1594-CE8048853E9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29042" y="983942"/>
            <a:ext cx="914400" cy="914400"/>
          </a:xfrm>
          <a:prstGeom prst="rect">
            <a:avLst/>
          </a:prstGeom>
        </p:spPr>
      </p:pic>
      <p:pic>
        <p:nvPicPr>
          <p:cNvPr id="20" name="Graphic 19" descr="Head with gears with solid fill">
            <a:extLst>
              <a:ext uri="{FF2B5EF4-FFF2-40B4-BE49-F238E27FC236}">
                <a16:creationId xmlns:a16="http://schemas.microsoft.com/office/drawing/2014/main" id="{4B40AF51-D076-3C2C-30AC-71352B6683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5008" y="1898342"/>
            <a:ext cx="914400" cy="914400"/>
          </a:xfrm>
          <a:prstGeom prst="rect">
            <a:avLst/>
          </a:prstGeom>
        </p:spPr>
      </p:pic>
      <p:pic>
        <p:nvPicPr>
          <p:cNvPr id="22" name="Graphic 21" descr="Lightbulb and gear with solid fill">
            <a:extLst>
              <a:ext uri="{FF2B5EF4-FFF2-40B4-BE49-F238E27FC236}">
                <a16:creationId xmlns:a16="http://schemas.microsoft.com/office/drawing/2014/main" id="{2F9FE6D2-1ECA-0509-6157-F18FBFE489F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68997" y="986506"/>
            <a:ext cx="914400" cy="914400"/>
          </a:xfrm>
          <a:prstGeom prst="rect">
            <a:avLst/>
          </a:prstGeom>
        </p:spPr>
      </p:pic>
      <p:pic>
        <p:nvPicPr>
          <p:cNvPr id="24" name="Graphic 23" descr="Brain with solid fill">
            <a:extLst>
              <a:ext uri="{FF2B5EF4-FFF2-40B4-BE49-F238E27FC236}">
                <a16:creationId xmlns:a16="http://schemas.microsoft.com/office/drawing/2014/main" id="{43412EBC-D05B-6342-FA9C-E1B8FC6455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0213" y="1898342"/>
            <a:ext cx="914400" cy="914400"/>
          </a:xfrm>
          <a:prstGeom prst="rect">
            <a:avLst/>
          </a:prstGeom>
        </p:spPr>
      </p:pic>
      <p:pic>
        <p:nvPicPr>
          <p:cNvPr id="26" name="Graphic 25" descr="Brain in head with solid fill">
            <a:extLst>
              <a:ext uri="{FF2B5EF4-FFF2-40B4-BE49-F238E27FC236}">
                <a16:creationId xmlns:a16="http://schemas.microsoft.com/office/drawing/2014/main" id="{97DE81AD-DD5F-1D68-B6F7-ED1808AC937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7629" y="1898342"/>
            <a:ext cx="914400" cy="914400"/>
          </a:xfrm>
          <a:prstGeom prst="rect">
            <a:avLst/>
          </a:prstGeom>
        </p:spPr>
      </p:pic>
      <p:pic>
        <p:nvPicPr>
          <p:cNvPr id="28" name="Graphic 27" descr="Business Growth with solid fill">
            <a:extLst>
              <a:ext uri="{FF2B5EF4-FFF2-40B4-BE49-F238E27FC236}">
                <a16:creationId xmlns:a16="http://schemas.microsoft.com/office/drawing/2014/main" id="{151347C3-23DB-EEDD-CC43-C65B6C6748A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131391" y="986506"/>
            <a:ext cx="914400" cy="914400"/>
          </a:xfrm>
          <a:prstGeom prst="rect">
            <a:avLst/>
          </a:prstGeom>
        </p:spPr>
      </p:pic>
      <p:pic>
        <p:nvPicPr>
          <p:cNvPr id="30" name="Graphic 29" descr="Business Growth with solid fill">
            <a:extLst>
              <a:ext uri="{FF2B5EF4-FFF2-40B4-BE49-F238E27FC236}">
                <a16:creationId xmlns:a16="http://schemas.microsoft.com/office/drawing/2014/main" id="{49E529CC-8811-22C0-53D4-2BA7DE05908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626197" y="120679"/>
            <a:ext cx="914400" cy="914400"/>
          </a:xfrm>
          <a:prstGeom prst="rect">
            <a:avLst/>
          </a:prstGeom>
        </p:spPr>
      </p:pic>
      <p:pic>
        <p:nvPicPr>
          <p:cNvPr id="32" name="Graphic 31" descr="Cheers with solid fill">
            <a:extLst>
              <a:ext uri="{FF2B5EF4-FFF2-40B4-BE49-F238E27FC236}">
                <a16:creationId xmlns:a16="http://schemas.microsoft.com/office/drawing/2014/main" id="{0D69ED16-A681-5189-07A6-D1E7916B23F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519573" y="1940188"/>
            <a:ext cx="914400" cy="914400"/>
          </a:xfrm>
          <a:prstGeom prst="rect">
            <a:avLst/>
          </a:prstGeom>
        </p:spPr>
      </p:pic>
      <p:pic>
        <p:nvPicPr>
          <p:cNvPr id="34" name="Graphic 33" descr="Chevron arrows with solid fill">
            <a:extLst>
              <a:ext uri="{FF2B5EF4-FFF2-40B4-BE49-F238E27FC236}">
                <a16:creationId xmlns:a16="http://schemas.microsoft.com/office/drawing/2014/main" id="{7E6C6605-FAEF-DD94-53CF-9976338A291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567498" y="69542"/>
            <a:ext cx="914400" cy="914400"/>
          </a:xfrm>
          <a:prstGeom prst="rect">
            <a:avLst/>
          </a:prstGeom>
        </p:spPr>
      </p:pic>
      <p:pic>
        <p:nvPicPr>
          <p:cNvPr id="36" name="Graphic 35" descr="Atom with solid fill">
            <a:extLst>
              <a:ext uri="{FF2B5EF4-FFF2-40B4-BE49-F238E27FC236}">
                <a16:creationId xmlns:a16="http://schemas.microsoft.com/office/drawing/2014/main" id="{A37D6F93-E486-FD6C-5D81-3ED50DB032B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42093" y="72106"/>
            <a:ext cx="914400" cy="914400"/>
          </a:xfrm>
          <a:prstGeom prst="rect">
            <a:avLst/>
          </a:prstGeom>
        </p:spPr>
      </p:pic>
      <p:pic>
        <p:nvPicPr>
          <p:cNvPr id="38" name="Graphic 37" descr="Bank with solid fill">
            <a:extLst>
              <a:ext uri="{FF2B5EF4-FFF2-40B4-BE49-F238E27FC236}">
                <a16:creationId xmlns:a16="http://schemas.microsoft.com/office/drawing/2014/main" id="{2EB9E7B7-F97A-9625-15D4-EF1880AC788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718761" y="63403"/>
            <a:ext cx="914400" cy="914400"/>
          </a:xfrm>
          <a:prstGeom prst="rect">
            <a:avLst/>
          </a:prstGeom>
        </p:spPr>
      </p:pic>
      <p:pic>
        <p:nvPicPr>
          <p:cNvPr id="40" name="Graphic 39" descr="Clock with solid fill">
            <a:extLst>
              <a:ext uri="{FF2B5EF4-FFF2-40B4-BE49-F238E27FC236}">
                <a16:creationId xmlns:a16="http://schemas.microsoft.com/office/drawing/2014/main" id="{31D18782-97C7-D6F7-C0F9-249CD55E316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74777" y="72106"/>
            <a:ext cx="914400" cy="914400"/>
          </a:xfrm>
          <a:prstGeom prst="rect">
            <a:avLst/>
          </a:prstGeom>
        </p:spPr>
      </p:pic>
      <p:pic>
        <p:nvPicPr>
          <p:cNvPr id="42" name="Graphic 41" descr="Fingerprint with solid fill">
            <a:extLst>
              <a:ext uri="{FF2B5EF4-FFF2-40B4-BE49-F238E27FC236}">
                <a16:creationId xmlns:a16="http://schemas.microsoft.com/office/drawing/2014/main" id="{020196F3-751E-AC2C-9FB3-0392F01CA45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631117" y="69542"/>
            <a:ext cx="914400" cy="914400"/>
          </a:xfrm>
          <a:prstGeom prst="rect">
            <a:avLst/>
          </a:prstGeom>
        </p:spPr>
      </p:pic>
      <p:pic>
        <p:nvPicPr>
          <p:cNvPr id="44" name="Graphic 43" descr="Group brainstorm with solid fill">
            <a:extLst>
              <a:ext uri="{FF2B5EF4-FFF2-40B4-BE49-F238E27FC236}">
                <a16:creationId xmlns:a16="http://schemas.microsoft.com/office/drawing/2014/main" id="{09FDEFA6-E341-DA38-1291-B2D72EFB58BA}"/>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462745" y="115111"/>
            <a:ext cx="914400" cy="914400"/>
          </a:xfrm>
          <a:prstGeom prst="rect">
            <a:avLst/>
          </a:prstGeom>
        </p:spPr>
      </p:pic>
      <p:pic>
        <p:nvPicPr>
          <p:cNvPr id="46" name="Graphic 45" descr="Heartbeat with solid fill">
            <a:extLst>
              <a:ext uri="{FF2B5EF4-FFF2-40B4-BE49-F238E27FC236}">
                <a16:creationId xmlns:a16="http://schemas.microsoft.com/office/drawing/2014/main" id="{51FE469E-0DD3-F018-A924-7DBC726E207C}"/>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271967" y="61607"/>
            <a:ext cx="914400" cy="914400"/>
          </a:xfrm>
          <a:prstGeom prst="rect">
            <a:avLst/>
          </a:prstGeom>
        </p:spPr>
      </p:pic>
      <p:pic>
        <p:nvPicPr>
          <p:cNvPr id="48" name="Graphic 47" descr="Heart organ with solid fill">
            <a:extLst>
              <a:ext uri="{FF2B5EF4-FFF2-40B4-BE49-F238E27FC236}">
                <a16:creationId xmlns:a16="http://schemas.microsoft.com/office/drawing/2014/main" id="{8A5C4008-A871-8B88-D5FD-58486FC1C35E}"/>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475889" y="61607"/>
            <a:ext cx="914400" cy="914400"/>
          </a:xfrm>
          <a:prstGeom prst="rect">
            <a:avLst/>
          </a:prstGeom>
        </p:spPr>
      </p:pic>
      <p:pic>
        <p:nvPicPr>
          <p:cNvPr id="50" name="Graphic 49" descr="Heart with pulse with solid fill">
            <a:extLst>
              <a:ext uri="{FF2B5EF4-FFF2-40B4-BE49-F238E27FC236}">
                <a16:creationId xmlns:a16="http://schemas.microsoft.com/office/drawing/2014/main" id="{25745F58-8A88-A835-83B5-B8D087262638}"/>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9138178" y="69542"/>
            <a:ext cx="914400" cy="914400"/>
          </a:xfrm>
          <a:prstGeom prst="rect">
            <a:avLst/>
          </a:prstGeom>
        </p:spPr>
      </p:pic>
      <p:pic>
        <p:nvPicPr>
          <p:cNvPr id="52" name="Graphic 51" descr="Lungs with solid fill">
            <a:extLst>
              <a:ext uri="{FF2B5EF4-FFF2-40B4-BE49-F238E27FC236}">
                <a16:creationId xmlns:a16="http://schemas.microsoft.com/office/drawing/2014/main" id="{F19AEA45-762F-6A14-D96B-D8F7392607F1}"/>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9988800" y="58960"/>
            <a:ext cx="914400" cy="914400"/>
          </a:xfrm>
          <a:prstGeom prst="rect">
            <a:avLst/>
          </a:prstGeom>
        </p:spPr>
      </p:pic>
      <p:pic>
        <p:nvPicPr>
          <p:cNvPr id="54" name="Graphic 53" descr="Needle with solid fill">
            <a:extLst>
              <a:ext uri="{FF2B5EF4-FFF2-40B4-BE49-F238E27FC236}">
                <a16:creationId xmlns:a16="http://schemas.microsoft.com/office/drawing/2014/main" id="{E441717C-4DAF-5232-3CFB-37E6EA83EB8C}"/>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11045628" y="115111"/>
            <a:ext cx="914400" cy="914400"/>
          </a:xfrm>
          <a:prstGeom prst="rect">
            <a:avLst/>
          </a:prstGeom>
        </p:spPr>
      </p:pic>
      <p:pic>
        <p:nvPicPr>
          <p:cNvPr id="56" name="Graphic 55" descr="Paw prints with solid fill">
            <a:extLst>
              <a:ext uri="{FF2B5EF4-FFF2-40B4-BE49-F238E27FC236}">
                <a16:creationId xmlns:a16="http://schemas.microsoft.com/office/drawing/2014/main" id="{A20DB87C-0199-1AA4-C56D-2187A6FE9C3B}"/>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1813052" y="973360"/>
            <a:ext cx="914400" cy="914400"/>
          </a:xfrm>
          <a:prstGeom prst="rect">
            <a:avLst/>
          </a:prstGeom>
        </p:spPr>
      </p:pic>
      <p:pic>
        <p:nvPicPr>
          <p:cNvPr id="58" name="Graphic 57" descr="Puzzle pieces with solid fill">
            <a:extLst>
              <a:ext uri="{FF2B5EF4-FFF2-40B4-BE49-F238E27FC236}">
                <a16:creationId xmlns:a16="http://schemas.microsoft.com/office/drawing/2014/main" id="{A471D7A2-3544-ABB7-52F9-4FF6E3C654C8}"/>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4462745" y="973360"/>
            <a:ext cx="914400" cy="914400"/>
          </a:xfrm>
          <a:prstGeom prst="rect">
            <a:avLst/>
          </a:prstGeom>
        </p:spPr>
      </p:pic>
      <p:pic>
        <p:nvPicPr>
          <p:cNvPr id="60" name="Graphic 59" descr="Stopwatch with solid fill">
            <a:extLst>
              <a:ext uri="{FF2B5EF4-FFF2-40B4-BE49-F238E27FC236}">
                <a16:creationId xmlns:a16="http://schemas.microsoft.com/office/drawing/2014/main" id="{D4591FB5-FD65-A1AA-31F3-994762FD4AA7}"/>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5294150" y="973360"/>
            <a:ext cx="914400" cy="914400"/>
          </a:xfrm>
          <a:prstGeom prst="rect">
            <a:avLst/>
          </a:prstGeom>
        </p:spPr>
      </p:pic>
      <p:pic>
        <p:nvPicPr>
          <p:cNvPr id="62" name="Graphic 61" descr="Single gear with solid fill">
            <a:extLst>
              <a:ext uri="{FF2B5EF4-FFF2-40B4-BE49-F238E27FC236}">
                <a16:creationId xmlns:a16="http://schemas.microsoft.com/office/drawing/2014/main" id="{C18105E4-170D-9295-073E-EAE3B5448DB4}"/>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21394" y="61607"/>
            <a:ext cx="914400" cy="914400"/>
          </a:xfrm>
          <a:prstGeom prst="rect">
            <a:avLst/>
          </a:prstGeom>
        </p:spPr>
      </p:pic>
      <p:pic>
        <p:nvPicPr>
          <p:cNvPr id="78" name="Graphic 77" descr="Chat with solid fill">
            <a:extLst>
              <a:ext uri="{FF2B5EF4-FFF2-40B4-BE49-F238E27FC236}">
                <a16:creationId xmlns:a16="http://schemas.microsoft.com/office/drawing/2014/main" id="{ADD8B9BC-C947-A863-1BD4-AB39E41E98D1}"/>
              </a:ext>
            </a:extLst>
          </p:cNvPr>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7225825" y="979297"/>
            <a:ext cx="914400" cy="914400"/>
          </a:xfrm>
          <a:prstGeom prst="rect">
            <a:avLst/>
          </a:prstGeom>
        </p:spPr>
      </p:pic>
      <p:pic>
        <p:nvPicPr>
          <p:cNvPr id="80" name="Graphic 79" descr="Email with solid fill">
            <a:extLst>
              <a:ext uri="{FF2B5EF4-FFF2-40B4-BE49-F238E27FC236}">
                <a16:creationId xmlns:a16="http://schemas.microsoft.com/office/drawing/2014/main" id="{A7151893-D911-5C9C-92F6-55544D856D61}"/>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8874941" y="973360"/>
            <a:ext cx="914400" cy="914400"/>
          </a:xfrm>
          <a:prstGeom prst="rect">
            <a:avLst/>
          </a:prstGeom>
        </p:spPr>
      </p:pic>
      <p:pic>
        <p:nvPicPr>
          <p:cNvPr id="82" name="Graphic 81" descr="Envelope with solid fill">
            <a:extLst>
              <a:ext uri="{FF2B5EF4-FFF2-40B4-BE49-F238E27FC236}">
                <a16:creationId xmlns:a16="http://schemas.microsoft.com/office/drawing/2014/main" id="{9B8E9674-4D24-652D-5584-0EEDFB80E354}"/>
              </a:ext>
            </a:extLst>
          </p:cNvPr>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9903037" y="983942"/>
            <a:ext cx="914400" cy="914400"/>
          </a:xfrm>
          <a:prstGeom prst="rect">
            <a:avLst/>
          </a:prstGeom>
        </p:spPr>
      </p:pic>
      <p:pic>
        <p:nvPicPr>
          <p:cNvPr id="84" name="Graphic 83" descr="Speaker phone with solid fill">
            <a:extLst>
              <a:ext uri="{FF2B5EF4-FFF2-40B4-BE49-F238E27FC236}">
                <a16:creationId xmlns:a16="http://schemas.microsoft.com/office/drawing/2014/main" id="{21CC5D2F-55DB-8824-06B8-5E041C2AC39F}"/>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8041238" y="1025788"/>
            <a:ext cx="914400" cy="914400"/>
          </a:xfrm>
          <a:prstGeom prst="rect">
            <a:avLst/>
          </a:prstGeom>
        </p:spPr>
      </p:pic>
      <p:pic>
        <p:nvPicPr>
          <p:cNvPr id="86" name="Graphic 85" descr="Brain with solid fill">
            <a:extLst>
              <a:ext uri="{FF2B5EF4-FFF2-40B4-BE49-F238E27FC236}">
                <a16:creationId xmlns:a16="http://schemas.microsoft.com/office/drawing/2014/main" id="{B842F35F-B58C-5240-4D74-2115DB1B7E8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754195" y="1898342"/>
            <a:ext cx="914400" cy="914400"/>
          </a:xfrm>
          <a:prstGeom prst="rect">
            <a:avLst/>
          </a:prstGeom>
        </p:spPr>
      </p:pic>
      <p:pic>
        <p:nvPicPr>
          <p:cNvPr id="88" name="Graphic 87" descr="Briefcase with solid fill">
            <a:extLst>
              <a:ext uri="{FF2B5EF4-FFF2-40B4-BE49-F238E27FC236}">
                <a16:creationId xmlns:a16="http://schemas.microsoft.com/office/drawing/2014/main" id="{1DA1A67F-6AF9-87BE-A13D-C2D939070412}"/>
              </a:ext>
            </a:extLst>
          </p:cNvPr>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3626967" y="1885462"/>
            <a:ext cx="914400" cy="914400"/>
          </a:xfrm>
          <a:prstGeom prst="rect">
            <a:avLst/>
          </a:prstGeom>
        </p:spPr>
      </p:pic>
      <p:pic>
        <p:nvPicPr>
          <p:cNvPr id="90" name="Graphic 89" descr="Camera with solid fill">
            <a:extLst>
              <a:ext uri="{FF2B5EF4-FFF2-40B4-BE49-F238E27FC236}">
                <a16:creationId xmlns:a16="http://schemas.microsoft.com/office/drawing/2014/main" id="{E133C473-B07B-2F43-F3AB-82826536FC3E}"/>
              </a:ext>
            </a:extLst>
          </p:cNvPr>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4605173" y="1892945"/>
            <a:ext cx="914400" cy="914400"/>
          </a:xfrm>
          <a:prstGeom prst="rect">
            <a:avLst/>
          </a:prstGeom>
        </p:spPr>
      </p:pic>
      <p:pic>
        <p:nvPicPr>
          <p:cNvPr id="92" name="Graphic 91" descr="Dollar with solid fill">
            <a:extLst>
              <a:ext uri="{FF2B5EF4-FFF2-40B4-BE49-F238E27FC236}">
                <a16:creationId xmlns:a16="http://schemas.microsoft.com/office/drawing/2014/main" id="{7AD74B8E-9532-6461-3E32-A67F430E7395}"/>
              </a:ext>
            </a:extLst>
          </p:cNvPr>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6256428" y="1904169"/>
            <a:ext cx="914400" cy="914400"/>
          </a:xfrm>
          <a:prstGeom prst="rect">
            <a:avLst/>
          </a:prstGeom>
        </p:spPr>
      </p:pic>
      <p:pic>
        <p:nvPicPr>
          <p:cNvPr id="94" name="Graphic 93" descr="Eye with solid fill">
            <a:extLst>
              <a:ext uri="{FF2B5EF4-FFF2-40B4-BE49-F238E27FC236}">
                <a16:creationId xmlns:a16="http://schemas.microsoft.com/office/drawing/2014/main" id="{928C196C-10A8-DCC7-67DF-18EF92CC9793}"/>
              </a:ext>
            </a:extLst>
          </p:cNvPr>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6975759" y="1800658"/>
            <a:ext cx="914400" cy="914400"/>
          </a:xfrm>
          <a:prstGeom prst="rect">
            <a:avLst/>
          </a:prstGeom>
        </p:spPr>
      </p:pic>
      <p:pic>
        <p:nvPicPr>
          <p:cNvPr id="96" name="Graphic 95" descr="Fire with solid fill">
            <a:extLst>
              <a:ext uri="{FF2B5EF4-FFF2-40B4-BE49-F238E27FC236}">
                <a16:creationId xmlns:a16="http://schemas.microsoft.com/office/drawing/2014/main" id="{C3B836DF-AD7A-92E9-908D-86E19BC5A622}"/>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7890159" y="1885462"/>
            <a:ext cx="914400" cy="914400"/>
          </a:xfrm>
          <a:prstGeom prst="rect">
            <a:avLst/>
          </a:prstGeom>
        </p:spPr>
      </p:pic>
      <p:pic>
        <p:nvPicPr>
          <p:cNvPr id="98" name="Graphic 97" descr="Graduation cap with solid fill">
            <a:extLst>
              <a:ext uri="{FF2B5EF4-FFF2-40B4-BE49-F238E27FC236}">
                <a16:creationId xmlns:a16="http://schemas.microsoft.com/office/drawing/2014/main" id="{4450FC5D-8666-FA59-0CB0-AAE4F10D6478}"/>
              </a:ext>
            </a:extLst>
          </p:cNvPr>
          <p:cNvPicPr>
            <a:picLocks noChangeAspect="1"/>
          </p:cNvPicPr>
          <p:nvPr/>
        </p:nvPicPr>
        <p:blipFill>
          <a:blip r:embed="rId72">
            <a:extLst>
              <a:ext uri="{96DAC541-7B7A-43D3-8B79-37D633B846F1}">
                <asvg:svgBlip xmlns:asvg="http://schemas.microsoft.com/office/drawing/2016/SVG/main" r:embed="rId73"/>
              </a:ext>
            </a:extLst>
          </a:blip>
          <a:stretch>
            <a:fillRect/>
          </a:stretch>
        </p:blipFill>
        <p:spPr>
          <a:xfrm>
            <a:off x="9816793" y="1904169"/>
            <a:ext cx="914400" cy="914400"/>
          </a:xfrm>
          <a:prstGeom prst="rect">
            <a:avLst/>
          </a:prstGeom>
        </p:spPr>
      </p:pic>
      <p:pic>
        <p:nvPicPr>
          <p:cNvPr id="100" name="Graphic 99" descr="Group brainstorm with solid fill">
            <a:extLst>
              <a:ext uri="{FF2B5EF4-FFF2-40B4-BE49-F238E27FC236}">
                <a16:creationId xmlns:a16="http://schemas.microsoft.com/office/drawing/2014/main" id="{211530B0-ABDF-66FF-C6CC-3D86CFD0D3D4}"/>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994561" y="1900906"/>
            <a:ext cx="914400" cy="914400"/>
          </a:xfrm>
          <a:prstGeom prst="rect">
            <a:avLst/>
          </a:prstGeom>
        </p:spPr>
      </p:pic>
      <p:pic>
        <p:nvPicPr>
          <p:cNvPr id="102" name="Graphic 101" descr="Handshake with solid fill">
            <a:extLst>
              <a:ext uri="{FF2B5EF4-FFF2-40B4-BE49-F238E27FC236}">
                <a16:creationId xmlns:a16="http://schemas.microsoft.com/office/drawing/2014/main" id="{DCEC26D8-6483-FDDE-7C12-1B5DAA243C4A}"/>
              </a:ext>
            </a:extLst>
          </p:cNvPr>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8904718" y="1904169"/>
            <a:ext cx="914400" cy="914400"/>
          </a:xfrm>
          <a:prstGeom prst="rect">
            <a:avLst/>
          </a:prstGeom>
        </p:spPr>
      </p:pic>
      <p:pic>
        <p:nvPicPr>
          <p:cNvPr id="104" name="Graphic 103" descr="Lightbulb with solid fill">
            <a:extLst>
              <a:ext uri="{FF2B5EF4-FFF2-40B4-BE49-F238E27FC236}">
                <a16:creationId xmlns:a16="http://schemas.microsoft.com/office/drawing/2014/main" id="{B7B8D34B-990E-0334-4A13-1D4755AA36C0}"/>
              </a:ext>
            </a:extLst>
          </p:cNvPr>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3548345" y="2871191"/>
            <a:ext cx="914400" cy="914400"/>
          </a:xfrm>
          <a:prstGeom prst="rect">
            <a:avLst/>
          </a:prstGeom>
        </p:spPr>
      </p:pic>
      <p:pic>
        <p:nvPicPr>
          <p:cNvPr id="106" name="Graphic 105" descr="Lightbulb and gear with solid fill">
            <a:extLst>
              <a:ext uri="{FF2B5EF4-FFF2-40B4-BE49-F238E27FC236}">
                <a16:creationId xmlns:a16="http://schemas.microsoft.com/office/drawing/2014/main" id="{D643D924-92D5-D8F8-32AB-1DE593524B2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73090" y="2871191"/>
            <a:ext cx="914400" cy="914400"/>
          </a:xfrm>
          <a:prstGeom prst="rect">
            <a:avLst/>
          </a:prstGeom>
        </p:spPr>
      </p:pic>
      <p:pic>
        <p:nvPicPr>
          <p:cNvPr id="108" name="Graphic 107" descr="Marker with solid fill">
            <a:extLst>
              <a:ext uri="{FF2B5EF4-FFF2-40B4-BE49-F238E27FC236}">
                <a16:creationId xmlns:a16="http://schemas.microsoft.com/office/drawing/2014/main" id="{310230E1-BA1F-057A-9386-9CB45E2A9430}"/>
              </a:ext>
            </a:extLst>
          </p:cNvPr>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1807041" y="2872391"/>
            <a:ext cx="914400" cy="914400"/>
          </a:xfrm>
          <a:prstGeom prst="rect">
            <a:avLst/>
          </a:prstGeom>
        </p:spPr>
      </p:pic>
      <p:pic>
        <p:nvPicPr>
          <p:cNvPr id="110" name="Graphic 109" descr="Medical with solid fill">
            <a:extLst>
              <a:ext uri="{FF2B5EF4-FFF2-40B4-BE49-F238E27FC236}">
                <a16:creationId xmlns:a16="http://schemas.microsoft.com/office/drawing/2014/main" id="{DE24C49E-570C-1C45-CD5D-3FF095409B7A}"/>
              </a:ext>
            </a:extLst>
          </p:cNvPr>
          <p:cNvPicPr>
            <a:picLocks noChangeAspect="1"/>
          </p:cNvPicPr>
          <p:nvPr/>
        </p:nvPicPr>
        <p:blipFill>
          <a:blip r:embed="rId80">
            <a:extLst>
              <a:ext uri="{96DAC541-7B7A-43D3-8B79-37D633B846F1}">
                <asvg:svgBlip xmlns:asvg="http://schemas.microsoft.com/office/drawing/2016/SVG/main" r:embed="rId81"/>
              </a:ext>
            </a:extLst>
          </a:blip>
          <a:stretch>
            <a:fillRect/>
          </a:stretch>
        </p:blipFill>
        <p:spPr>
          <a:xfrm>
            <a:off x="-25470" y="2871191"/>
            <a:ext cx="914400" cy="914400"/>
          </a:xfrm>
          <a:prstGeom prst="rect">
            <a:avLst/>
          </a:prstGeom>
        </p:spPr>
      </p:pic>
      <p:pic>
        <p:nvPicPr>
          <p:cNvPr id="112" name="Graphic 111" descr="Pencil with solid fill">
            <a:extLst>
              <a:ext uri="{FF2B5EF4-FFF2-40B4-BE49-F238E27FC236}">
                <a16:creationId xmlns:a16="http://schemas.microsoft.com/office/drawing/2014/main" id="{6C71793B-84FF-4A27-34C4-5ECC241FEA80}"/>
              </a:ext>
            </a:extLst>
          </p:cNvPr>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4414394" y="2872391"/>
            <a:ext cx="914400" cy="914400"/>
          </a:xfrm>
          <a:prstGeom prst="rect">
            <a:avLst/>
          </a:prstGeom>
        </p:spPr>
      </p:pic>
      <p:pic>
        <p:nvPicPr>
          <p:cNvPr id="114" name="Graphic 113" descr="Person with idea with solid fill">
            <a:extLst>
              <a:ext uri="{FF2B5EF4-FFF2-40B4-BE49-F238E27FC236}">
                <a16:creationId xmlns:a16="http://schemas.microsoft.com/office/drawing/2014/main" id="{2F129526-141F-5CBC-6354-27A783B4F2FC}"/>
              </a:ext>
            </a:extLst>
          </p:cNvPr>
          <p:cNvPicPr>
            <a:picLocks noChangeAspect="1"/>
          </p:cNvPicPr>
          <p:nvPr/>
        </p:nvPicPr>
        <p:blipFill>
          <a:blip r:embed="rId84">
            <a:extLst>
              <a:ext uri="{96DAC541-7B7A-43D3-8B79-37D633B846F1}">
                <asvg:svgBlip xmlns:asvg="http://schemas.microsoft.com/office/drawing/2016/SVG/main" r:embed="rId85"/>
              </a:ext>
            </a:extLst>
          </a:blip>
          <a:stretch>
            <a:fillRect/>
          </a:stretch>
        </p:blipFill>
        <p:spPr>
          <a:xfrm>
            <a:off x="866610" y="2871191"/>
            <a:ext cx="914400" cy="914400"/>
          </a:xfrm>
          <a:prstGeom prst="rect">
            <a:avLst/>
          </a:prstGeom>
        </p:spPr>
      </p:pic>
      <p:pic>
        <p:nvPicPr>
          <p:cNvPr id="116" name="Graphic 115" descr="Research with solid fill">
            <a:extLst>
              <a:ext uri="{FF2B5EF4-FFF2-40B4-BE49-F238E27FC236}">
                <a16:creationId xmlns:a16="http://schemas.microsoft.com/office/drawing/2014/main" id="{AEA34297-C5C9-D564-F455-F40396A0DA82}"/>
              </a:ext>
            </a:extLst>
          </p:cNvPr>
          <p:cNvPicPr>
            <a:picLocks noChangeAspect="1"/>
          </p:cNvPicPr>
          <p:nvPr/>
        </p:nvPicPr>
        <p:blipFill>
          <a:blip r:embed="rId86">
            <a:extLst>
              <a:ext uri="{96DAC541-7B7A-43D3-8B79-37D633B846F1}">
                <asvg:svgBlip xmlns:asvg="http://schemas.microsoft.com/office/drawing/2016/SVG/main" r:embed="rId87"/>
              </a:ext>
            </a:extLst>
          </a:blip>
          <a:stretch>
            <a:fillRect/>
          </a:stretch>
        </p:blipFill>
        <p:spPr>
          <a:xfrm>
            <a:off x="9538800" y="6871800"/>
            <a:ext cx="914400" cy="914400"/>
          </a:xfrm>
          <a:prstGeom prst="rect">
            <a:avLst/>
          </a:prstGeom>
        </p:spPr>
      </p:pic>
      <p:pic>
        <p:nvPicPr>
          <p:cNvPr id="118" name="Graphic 117" descr="Ribbon with solid fill">
            <a:extLst>
              <a:ext uri="{FF2B5EF4-FFF2-40B4-BE49-F238E27FC236}">
                <a16:creationId xmlns:a16="http://schemas.microsoft.com/office/drawing/2014/main" id="{CD4577FB-CAC3-9B01-263F-3B394FE13DFA}"/>
              </a:ext>
            </a:extLst>
          </p:cNvPr>
          <p:cNvPicPr>
            <a:picLocks noChangeAspect="1"/>
          </p:cNvPicPr>
          <p:nvPr/>
        </p:nvPicPr>
        <p:blipFill>
          <a:blip r:embed="rId88">
            <a:extLst>
              <a:ext uri="{96DAC541-7B7A-43D3-8B79-37D633B846F1}">
                <asvg:svgBlip xmlns:asvg="http://schemas.microsoft.com/office/drawing/2016/SVG/main" r:embed="rId89"/>
              </a:ext>
            </a:extLst>
          </a:blip>
          <a:stretch>
            <a:fillRect/>
          </a:stretch>
        </p:blipFill>
        <p:spPr>
          <a:xfrm>
            <a:off x="9688800" y="7021800"/>
            <a:ext cx="914400" cy="914400"/>
          </a:xfrm>
          <a:prstGeom prst="rect">
            <a:avLst/>
          </a:prstGeom>
        </p:spPr>
      </p:pic>
      <p:pic>
        <p:nvPicPr>
          <p:cNvPr id="120" name="Graphic 119" descr="Single gear with solid fill">
            <a:extLst>
              <a:ext uri="{FF2B5EF4-FFF2-40B4-BE49-F238E27FC236}">
                <a16:creationId xmlns:a16="http://schemas.microsoft.com/office/drawing/2014/main" id="{7414865F-8758-B04F-BCF2-BA3219424513}"/>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9838800" y="7171800"/>
            <a:ext cx="914400" cy="914400"/>
          </a:xfrm>
          <a:prstGeom prst="rect">
            <a:avLst/>
          </a:prstGeom>
        </p:spPr>
      </p:pic>
      <p:pic>
        <p:nvPicPr>
          <p:cNvPr id="122" name="Graphic 121" descr="Social network with solid fill">
            <a:extLst>
              <a:ext uri="{FF2B5EF4-FFF2-40B4-BE49-F238E27FC236}">
                <a16:creationId xmlns:a16="http://schemas.microsoft.com/office/drawing/2014/main" id="{D3224BD4-2116-3089-FDAA-13D4E00283BA}"/>
              </a:ext>
            </a:extLst>
          </p:cNvPr>
          <p:cNvPicPr>
            <a:picLocks noChangeAspect="1"/>
          </p:cNvPicPr>
          <p:nvPr/>
        </p:nvPicPr>
        <p:blipFill>
          <a:blip r:embed="rId90">
            <a:extLst>
              <a:ext uri="{96DAC541-7B7A-43D3-8B79-37D633B846F1}">
                <asvg:svgBlip xmlns:asvg="http://schemas.microsoft.com/office/drawing/2016/SVG/main" r:embed="rId91"/>
              </a:ext>
            </a:extLst>
          </a:blip>
          <a:stretch>
            <a:fillRect/>
          </a:stretch>
        </p:blipFill>
        <p:spPr>
          <a:xfrm>
            <a:off x="9988800" y="7321800"/>
            <a:ext cx="914400" cy="914400"/>
          </a:xfrm>
          <a:prstGeom prst="rect">
            <a:avLst/>
          </a:prstGeom>
        </p:spPr>
      </p:pic>
      <p:pic>
        <p:nvPicPr>
          <p:cNvPr id="124" name="Graphic 123" descr="Target Audience with solid fill">
            <a:extLst>
              <a:ext uri="{FF2B5EF4-FFF2-40B4-BE49-F238E27FC236}">
                <a16:creationId xmlns:a16="http://schemas.microsoft.com/office/drawing/2014/main" id="{20013783-CBC8-E309-85D2-3E5FDA15418B}"/>
              </a:ext>
            </a:extLst>
          </p:cNvPr>
          <p:cNvPicPr>
            <a:picLocks noChangeAspect="1"/>
          </p:cNvPicPr>
          <p:nvPr/>
        </p:nvPicPr>
        <p:blipFill>
          <a:blip r:embed="rId92">
            <a:extLst>
              <a:ext uri="{96DAC541-7B7A-43D3-8B79-37D633B846F1}">
                <asvg:svgBlip xmlns:asvg="http://schemas.microsoft.com/office/drawing/2016/SVG/main" r:embed="rId93"/>
              </a:ext>
            </a:extLst>
          </a:blip>
          <a:stretch>
            <a:fillRect/>
          </a:stretch>
        </p:blipFill>
        <p:spPr>
          <a:xfrm>
            <a:off x="10138800" y="7471800"/>
            <a:ext cx="914400" cy="914400"/>
          </a:xfrm>
          <a:prstGeom prst="rect">
            <a:avLst/>
          </a:prstGeom>
        </p:spPr>
      </p:pic>
      <p:pic>
        <p:nvPicPr>
          <p:cNvPr id="4" name="Graphic 3" descr="Arrow circle with solid fill">
            <a:extLst>
              <a:ext uri="{FF2B5EF4-FFF2-40B4-BE49-F238E27FC236}">
                <a16:creationId xmlns:a16="http://schemas.microsoft.com/office/drawing/2014/main" id="{843F6AF7-4DB9-DF64-9245-5E4F8F48EA78}"/>
              </a:ext>
            </a:extLst>
          </p:cNvPr>
          <p:cNvPicPr>
            <a:picLocks noChangeAspect="1"/>
          </p:cNvPicPr>
          <p:nvPr/>
        </p:nvPicPr>
        <p:blipFill>
          <a:blip r:embed="rId94">
            <a:extLst>
              <a:ext uri="{96DAC541-7B7A-43D3-8B79-37D633B846F1}">
                <asvg:svgBlip xmlns:asvg="http://schemas.microsoft.com/office/drawing/2016/SVG/main" r:embed="rId95"/>
              </a:ext>
            </a:extLst>
          </a:blip>
          <a:stretch>
            <a:fillRect/>
          </a:stretch>
        </p:blipFill>
        <p:spPr>
          <a:xfrm>
            <a:off x="6311425" y="2878667"/>
            <a:ext cx="914400" cy="914400"/>
          </a:xfrm>
          <a:prstGeom prst="rect">
            <a:avLst/>
          </a:prstGeom>
        </p:spPr>
      </p:pic>
      <p:pic>
        <p:nvPicPr>
          <p:cNvPr id="17" name="Graphic 16" descr="Books with solid fill">
            <a:extLst>
              <a:ext uri="{FF2B5EF4-FFF2-40B4-BE49-F238E27FC236}">
                <a16:creationId xmlns:a16="http://schemas.microsoft.com/office/drawing/2014/main" id="{3B0CB78B-A4A0-6F17-9C72-EB2C3E8C05CB}"/>
              </a:ext>
            </a:extLst>
          </p:cNvPr>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5451918" y="2872391"/>
            <a:ext cx="914400" cy="914400"/>
          </a:xfrm>
          <a:prstGeom prst="rect">
            <a:avLst/>
          </a:prstGeom>
        </p:spPr>
      </p:pic>
      <p:pic>
        <p:nvPicPr>
          <p:cNvPr id="21" name="Graphic 20" descr="Checkmark with solid fill">
            <a:extLst>
              <a:ext uri="{FF2B5EF4-FFF2-40B4-BE49-F238E27FC236}">
                <a16:creationId xmlns:a16="http://schemas.microsoft.com/office/drawing/2014/main" id="{4DAC5B4F-7E36-870D-9FAB-8F874CDCB31E}"/>
              </a:ext>
            </a:extLst>
          </p:cNvPr>
          <p:cNvPicPr>
            <a:picLocks noChangeAspect="1"/>
          </p:cNvPicPr>
          <p:nvPr/>
        </p:nvPicPr>
        <p:blipFill>
          <a:blip r:embed="rId98">
            <a:extLst>
              <a:ext uri="{96DAC541-7B7A-43D3-8B79-37D633B846F1}">
                <asvg:svgBlip xmlns:asvg="http://schemas.microsoft.com/office/drawing/2016/SVG/main" r:embed="rId99"/>
              </a:ext>
            </a:extLst>
          </a:blip>
          <a:stretch>
            <a:fillRect/>
          </a:stretch>
        </p:blipFill>
        <p:spPr>
          <a:xfrm>
            <a:off x="7797772" y="2871191"/>
            <a:ext cx="914400" cy="914400"/>
          </a:xfrm>
          <a:prstGeom prst="rect">
            <a:avLst/>
          </a:prstGeom>
        </p:spPr>
      </p:pic>
      <p:pic>
        <p:nvPicPr>
          <p:cNvPr id="25" name="Graphic 24" descr="Close with solid fill">
            <a:extLst>
              <a:ext uri="{FF2B5EF4-FFF2-40B4-BE49-F238E27FC236}">
                <a16:creationId xmlns:a16="http://schemas.microsoft.com/office/drawing/2014/main" id="{D2386A1B-447C-9848-8B12-B28C787793E4}"/>
              </a:ext>
            </a:extLst>
          </p:cNvPr>
          <p:cNvPicPr>
            <a:picLocks noChangeAspect="1"/>
          </p:cNvPicPr>
          <p:nvPr/>
        </p:nvPicPr>
        <p:blipFill>
          <a:blip r:embed="rId100">
            <a:extLst>
              <a:ext uri="{96DAC541-7B7A-43D3-8B79-37D633B846F1}">
                <asvg:svgBlip xmlns:asvg="http://schemas.microsoft.com/office/drawing/2016/SVG/main" r:embed="rId101"/>
              </a:ext>
            </a:extLst>
          </a:blip>
          <a:stretch>
            <a:fillRect/>
          </a:stretch>
        </p:blipFill>
        <p:spPr>
          <a:xfrm>
            <a:off x="6970322" y="2871191"/>
            <a:ext cx="914400" cy="914400"/>
          </a:xfrm>
          <a:prstGeom prst="rect">
            <a:avLst/>
          </a:prstGeom>
        </p:spPr>
      </p:pic>
      <p:pic>
        <p:nvPicPr>
          <p:cNvPr id="29" name="Graphic 28" descr="Cloud with solid fill">
            <a:extLst>
              <a:ext uri="{FF2B5EF4-FFF2-40B4-BE49-F238E27FC236}">
                <a16:creationId xmlns:a16="http://schemas.microsoft.com/office/drawing/2014/main" id="{B129D9D3-DD83-12E0-BADA-D27D462D7E66}"/>
              </a:ext>
            </a:extLst>
          </p:cNvPr>
          <p:cNvPicPr>
            <a:picLocks noChangeAspect="1"/>
          </p:cNvPicPr>
          <p:nvPr/>
        </p:nvPicPr>
        <p:blipFill>
          <a:blip r:embed="rId102">
            <a:extLst>
              <a:ext uri="{96DAC541-7B7A-43D3-8B79-37D633B846F1}">
                <asvg:svgBlip xmlns:asvg="http://schemas.microsoft.com/office/drawing/2016/SVG/main" r:embed="rId103"/>
              </a:ext>
            </a:extLst>
          </a:blip>
          <a:stretch>
            <a:fillRect/>
          </a:stretch>
        </p:blipFill>
        <p:spPr>
          <a:xfrm>
            <a:off x="9828548" y="2878667"/>
            <a:ext cx="914400" cy="914400"/>
          </a:xfrm>
          <a:prstGeom prst="rect">
            <a:avLst/>
          </a:prstGeom>
        </p:spPr>
      </p:pic>
      <p:pic>
        <p:nvPicPr>
          <p:cNvPr id="33" name="Graphic 32" descr="Diamond with solid fill">
            <a:extLst>
              <a:ext uri="{FF2B5EF4-FFF2-40B4-BE49-F238E27FC236}">
                <a16:creationId xmlns:a16="http://schemas.microsoft.com/office/drawing/2014/main" id="{5D49D7E1-B065-BC7A-50DA-FEA40205E4EB}"/>
              </a:ext>
            </a:extLst>
          </p:cNvPr>
          <p:cNvPicPr>
            <a:picLocks noChangeAspect="1"/>
          </p:cNvPicPr>
          <p:nvPr/>
        </p:nvPicPr>
        <p:blipFill>
          <a:blip r:embed="rId104">
            <a:extLst>
              <a:ext uri="{96DAC541-7B7A-43D3-8B79-37D633B846F1}">
                <asvg:svgBlip xmlns:asvg="http://schemas.microsoft.com/office/drawing/2016/SVG/main" r:embed="rId105"/>
              </a:ext>
            </a:extLst>
          </a:blip>
          <a:stretch>
            <a:fillRect/>
          </a:stretch>
        </p:blipFill>
        <p:spPr>
          <a:xfrm>
            <a:off x="8804559" y="2884666"/>
            <a:ext cx="914400" cy="914400"/>
          </a:xfrm>
          <a:prstGeom prst="rect">
            <a:avLst/>
          </a:prstGeom>
        </p:spPr>
      </p:pic>
      <p:pic>
        <p:nvPicPr>
          <p:cNvPr id="37" name="Graphic 36" descr="DNA with solid fill">
            <a:extLst>
              <a:ext uri="{FF2B5EF4-FFF2-40B4-BE49-F238E27FC236}">
                <a16:creationId xmlns:a16="http://schemas.microsoft.com/office/drawing/2014/main" id="{DEE9B094-21E9-87AE-3D0C-B12680C49F47}"/>
              </a:ext>
            </a:extLst>
          </p:cNvPr>
          <p:cNvPicPr>
            <a:picLocks noChangeAspect="1"/>
          </p:cNvPicPr>
          <p:nvPr/>
        </p:nvPicPr>
        <p:blipFill>
          <a:blip r:embed="rId106">
            <a:extLst>
              <a:ext uri="{96DAC541-7B7A-43D3-8B79-37D633B846F1}">
                <asvg:svgBlip xmlns:asvg="http://schemas.microsoft.com/office/drawing/2016/SVG/main" r:embed="rId107"/>
              </a:ext>
            </a:extLst>
          </a:blip>
          <a:stretch>
            <a:fillRect/>
          </a:stretch>
        </p:blipFill>
        <p:spPr>
          <a:xfrm>
            <a:off x="14040" y="3865659"/>
            <a:ext cx="914400" cy="914400"/>
          </a:xfrm>
          <a:prstGeom prst="rect">
            <a:avLst/>
          </a:prstGeom>
        </p:spPr>
      </p:pic>
      <p:pic>
        <p:nvPicPr>
          <p:cNvPr id="41" name="Graphic 40" descr="Help with solid fill">
            <a:extLst>
              <a:ext uri="{FF2B5EF4-FFF2-40B4-BE49-F238E27FC236}">
                <a16:creationId xmlns:a16="http://schemas.microsoft.com/office/drawing/2014/main" id="{8D0AD9C1-9D71-CE22-2B8C-C7FC557C6CE7}"/>
              </a:ext>
            </a:extLst>
          </p:cNvPr>
          <p:cNvPicPr>
            <a:picLocks noChangeAspect="1"/>
          </p:cNvPicPr>
          <p:nvPr/>
        </p:nvPicPr>
        <p:blipFill>
          <a:blip r:embed="rId108">
            <a:extLst>
              <a:ext uri="{96DAC541-7B7A-43D3-8B79-37D633B846F1}">
                <asvg:svgBlip xmlns:asvg="http://schemas.microsoft.com/office/drawing/2016/SVG/main" r:embed="rId109"/>
              </a:ext>
            </a:extLst>
          </a:blip>
          <a:stretch>
            <a:fillRect/>
          </a:stretch>
        </p:blipFill>
        <p:spPr>
          <a:xfrm>
            <a:off x="10910268" y="2878667"/>
            <a:ext cx="914400" cy="914400"/>
          </a:xfrm>
          <a:prstGeom prst="rect">
            <a:avLst/>
          </a:prstGeom>
        </p:spPr>
      </p:pic>
      <p:pic>
        <p:nvPicPr>
          <p:cNvPr id="45" name="Graphic 44" descr="Home with solid fill">
            <a:extLst>
              <a:ext uri="{FF2B5EF4-FFF2-40B4-BE49-F238E27FC236}">
                <a16:creationId xmlns:a16="http://schemas.microsoft.com/office/drawing/2014/main" id="{C9E85B40-5F77-2CB0-2291-FF550F736230}"/>
              </a:ext>
            </a:extLst>
          </p:cNvPr>
          <p:cNvPicPr>
            <a:picLocks noChangeAspect="1"/>
          </p:cNvPicPr>
          <p:nvPr/>
        </p:nvPicPr>
        <p:blipFill>
          <a:blip r:embed="rId110">
            <a:extLst>
              <a:ext uri="{96DAC541-7B7A-43D3-8B79-37D633B846F1}">
                <asvg:svgBlip xmlns:asvg="http://schemas.microsoft.com/office/drawing/2016/SVG/main" r:embed="rId111"/>
              </a:ext>
            </a:extLst>
          </a:blip>
          <a:stretch>
            <a:fillRect/>
          </a:stretch>
        </p:blipFill>
        <p:spPr>
          <a:xfrm>
            <a:off x="863467" y="3865659"/>
            <a:ext cx="914400" cy="914400"/>
          </a:xfrm>
          <a:prstGeom prst="rect">
            <a:avLst/>
          </a:prstGeom>
        </p:spPr>
      </p:pic>
      <p:pic>
        <p:nvPicPr>
          <p:cNvPr id="49" name="Graphic 48" descr="Microscope with solid fill">
            <a:extLst>
              <a:ext uri="{FF2B5EF4-FFF2-40B4-BE49-F238E27FC236}">
                <a16:creationId xmlns:a16="http://schemas.microsoft.com/office/drawing/2014/main" id="{D947B798-D7EB-76BC-7D78-89909C0E8C25}"/>
              </a:ext>
            </a:extLst>
          </p:cNvPr>
          <p:cNvPicPr>
            <a:picLocks noChangeAspect="1"/>
          </p:cNvPicPr>
          <p:nvPr/>
        </p:nvPicPr>
        <p:blipFill>
          <a:blip r:embed="rId112">
            <a:extLst>
              <a:ext uri="{96DAC541-7B7A-43D3-8B79-37D633B846F1}">
                <asvg:svgBlip xmlns:asvg="http://schemas.microsoft.com/office/drawing/2016/SVG/main" r:embed="rId113"/>
              </a:ext>
            </a:extLst>
          </a:blip>
          <a:stretch>
            <a:fillRect/>
          </a:stretch>
        </p:blipFill>
        <p:spPr>
          <a:xfrm>
            <a:off x="1748992" y="3865659"/>
            <a:ext cx="914400" cy="914400"/>
          </a:xfrm>
          <a:prstGeom prst="rect">
            <a:avLst/>
          </a:prstGeom>
        </p:spPr>
      </p:pic>
      <p:pic>
        <p:nvPicPr>
          <p:cNvPr id="53" name="Graphic 52" descr="Network with solid fill">
            <a:extLst>
              <a:ext uri="{FF2B5EF4-FFF2-40B4-BE49-F238E27FC236}">
                <a16:creationId xmlns:a16="http://schemas.microsoft.com/office/drawing/2014/main" id="{6B30C9A4-9CF8-6B3D-EABD-2E3E23FE44EA}"/>
              </a:ext>
            </a:extLst>
          </p:cNvPr>
          <p:cNvPicPr>
            <a:picLocks noChangeAspect="1"/>
          </p:cNvPicPr>
          <p:nvPr/>
        </p:nvPicPr>
        <p:blipFill>
          <a:blip r:embed="rId114">
            <a:extLst>
              <a:ext uri="{96DAC541-7B7A-43D3-8B79-37D633B846F1}">
                <asvg:svgBlip xmlns:asvg="http://schemas.microsoft.com/office/drawing/2016/SVG/main" r:embed="rId115"/>
              </a:ext>
            </a:extLst>
          </a:blip>
          <a:stretch>
            <a:fillRect/>
          </a:stretch>
        </p:blipFill>
        <p:spPr>
          <a:xfrm>
            <a:off x="2597685" y="3865659"/>
            <a:ext cx="914400" cy="914400"/>
          </a:xfrm>
          <a:prstGeom prst="rect">
            <a:avLst/>
          </a:prstGeom>
        </p:spPr>
      </p:pic>
      <p:pic>
        <p:nvPicPr>
          <p:cNvPr id="57" name="Graphic 56" descr="Puzzle pieces with solid fill">
            <a:extLst>
              <a:ext uri="{FF2B5EF4-FFF2-40B4-BE49-F238E27FC236}">
                <a16:creationId xmlns:a16="http://schemas.microsoft.com/office/drawing/2014/main" id="{CB7B1BE8-978D-6F00-0DEE-80D8472ADADF}"/>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3550601" y="3865659"/>
            <a:ext cx="914400" cy="914400"/>
          </a:xfrm>
          <a:prstGeom prst="rect">
            <a:avLst/>
          </a:prstGeom>
        </p:spPr>
      </p:pic>
      <p:pic>
        <p:nvPicPr>
          <p:cNvPr id="61" name="Graphic 60" descr="Rocket with solid fill">
            <a:extLst>
              <a:ext uri="{FF2B5EF4-FFF2-40B4-BE49-F238E27FC236}">
                <a16:creationId xmlns:a16="http://schemas.microsoft.com/office/drawing/2014/main" id="{61957780-F3C9-0F92-4637-23002A4B3BA7}"/>
              </a:ext>
            </a:extLst>
          </p:cNvPr>
          <p:cNvPicPr>
            <a:picLocks noChangeAspect="1"/>
          </p:cNvPicPr>
          <p:nvPr/>
        </p:nvPicPr>
        <p:blipFill>
          <a:blip r:embed="rId116">
            <a:extLst>
              <a:ext uri="{96DAC541-7B7A-43D3-8B79-37D633B846F1}">
                <asvg:svgBlip xmlns:asvg="http://schemas.microsoft.com/office/drawing/2016/SVG/main" r:embed="rId117"/>
              </a:ext>
            </a:extLst>
          </a:blip>
          <a:stretch>
            <a:fillRect/>
          </a:stretch>
        </p:blipFill>
        <p:spPr>
          <a:xfrm>
            <a:off x="4462745" y="3865659"/>
            <a:ext cx="914400" cy="914400"/>
          </a:xfrm>
          <a:prstGeom prst="rect">
            <a:avLst/>
          </a:prstGeom>
        </p:spPr>
      </p:pic>
      <p:pic>
        <p:nvPicPr>
          <p:cNvPr id="65" name="Graphic 64" descr="Warning with solid fill">
            <a:extLst>
              <a:ext uri="{FF2B5EF4-FFF2-40B4-BE49-F238E27FC236}">
                <a16:creationId xmlns:a16="http://schemas.microsoft.com/office/drawing/2014/main" id="{ADF7716E-F3E5-0E14-7F8A-908649B05AE7}"/>
              </a:ext>
            </a:extLst>
          </p:cNvPr>
          <p:cNvPicPr>
            <a:picLocks noChangeAspect="1"/>
          </p:cNvPicPr>
          <p:nvPr/>
        </p:nvPicPr>
        <p:blipFill>
          <a:blip r:embed="rId118">
            <a:extLst>
              <a:ext uri="{96DAC541-7B7A-43D3-8B79-37D633B846F1}">
                <asvg:svgBlip xmlns:asvg="http://schemas.microsoft.com/office/drawing/2016/SVG/main" r:embed="rId119"/>
              </a:ext>
            </a:extLst>
          </a:blip>
          <a:stretch>
            <a:fillRect/>
          </a:stretch>
        </p:blipFill>
        <p:spPr>
          <a:xfrm>
            <a:off x="6311425" y="3871935"/>
            <a:ext cx="914400" cy="914400"/>
          </a:xfrm>
          <a:prstGeom prst="rect">
            <a:avLst/>
          </a:prstGeom>
        </p:spPr>
      </p:pic>
      <p:pic>
        <p:nvPicPr>
          <p:cNvPr id="69" name="Graphic 68" descr="Wheelchair access with solid fill">
            <a:extLst>
              <a:ext uri="{FF2B5EF4-FFF2-40B4-BE49-F238E27FC236}">
                <a16:creationId xmlns:a16="http://schemas.microsoft.com/office/drawing/2014/main" id="{7004CCC8-CFE6-E2B3-1F9C-FCE0F7F49D1C}"/>
              </a:ext>
            </a:extLst>
          </p:cNvPr>
          <p:cNvPicPr>
            <a:picLocks noChangeAspect="1"/>
          </p:cNvPicPr>
          <p:nvPr/>
        </p:nvPicPr>
        <p:blipFill>
          <a:blip r:embed="rId120">
            <a:extLst>
              <a:ext uri="{96DAC541-7B7A-43D3-8B79-37D633B846F1}">
                <asvg:svgBlip xmlns:asvg="http://schemas.microsoft.com/office/drawing/2016/SVG/main" r:embed="rId121"/>
              </a:ext>
            </a:extLst>
          </a:blip>
          <a:stretch>
            <a:fillRect/>
          </a:stretch>
        </p:blipFill>
        <p:spPr>
          <a:xfrm>
            <a:off x="5451918" y="3865659"/>
            <a:ext cx="914400" cy="914400"/>
          </a:xfrm>
          <a:prstGeom prst="rect">
            <a:avLst/>
          </a:prstGeom>
        </p:spPr>
      </p:pic>
    </p:spTree>
    <p:extLst>
      <p:ext uri="{BB962C8B-B14F-4D97-AF65-F5344CB8AC3E}">
        <p14:creationId xmlns:p14="http://schemas.microsoft.com/office/powerpoint/2010/main" val="236243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44DCD-F660-C64A-CF21-8279FF01582D}"/>
            </a:ext>
          </a:extLst>
        </p:cNvPr>
        <p:cNvGrpSpPr/>
        <p:nvPr/>
      </p:nvGrpSpPr>
      <p:grpSpPr>
        <a:xfrm>
          <a:off x="0" y="0"/>
          <a:ext cx="0" cy="0"/>
          <a:chOff x="0" y="0"/>
          <a:chExt cx="0" cy="0"/>
        </a:xfrm>
      </p:grpSpPr>
      <p:pic>
        <p:nvPicPr>
          <p:cNvPr id="53" name="Picture 52" descr="Two bald eagles against snowy mountains">
            <a:extLst>
              <a:ext uri="{FF2B5EF4-FFF2-40B4-BE49-F238E27FC236}">
                <a16:creationId xmlns:a16="http://schemas.microsoft.com/office/drawing/2014/main" id="{681E4EF5-3514-E4BD-DBBA-EBCDCFD6D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327341" cy="6858000"/>
          </a:xfrm>
          <a:prstGeom prst="rect">
            <a:avLst/>
          </a:prstGeom>
        </p:spPr>
      </p:pic>
      <p:pic>
        <p:nvPicPr>
          <p:cNvPr id="55" name="Picture 54" descr="Chimpanzee in rainforest">
            <a:extLst>
              <a:ext uri="{FF2B5EF4-FFF2-40B4-BE49-F238E27FC236}">
                <a16:creationId xmlns:a16="http://schemas.microsoft.com/office/drawing/2014/main" id="{06028272-5280-BA3E-30F4-528B65B73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304610" cy="6858000"/>
          </a:xfrm>
          <a:prstGeom prst="rect">
            <a:avLst/>
          </a:prstGeom>
        </p:spPr>
      </p:pic>
      <p:pic>
        <p:nvPicPr>
          <p:cNvPr id="57" name="Picture 56" descr="Giant panda eating grass">
            <a:extLst>
              <a:ext uri="{FF2B5EF4-FFF2-40B4-BE49-F238E27FC236}">
                <a16:creationId xmlns:a16="http://schemas.microsoft.com/office/drawing/2014/main" id="{B88B568E-B3F0-ECA1-12F7-49DE07253E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289512" cy="6858000"/>
          </a:xfrm>
          <a:prstGeom prst="rect">
            <a:avLst/>
          </a:prstGeom>
        </p:spPr>
      </p:pic>
      <p:pic>
        <p:nvPicPr>
          <p:cNvPr id="59" name="Picture 58" descr="Majestic lion in golden grass">
            <a:extLst>
              <a:ext uri="{FF2B5EF4-FFF2-40B4-BE49-F238E27FC236}">
                <a16:creationId xmlns:a16="http://schemas.microsoft.com/office/drawing/2014/main" id="{DCC9AEF9-F802-3871-D4EF-CB6F719F16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8" y="0"/>
            <a:ext cx="10289512" cy="6858000"/>
          </a:xfrm>
          <a:prstGeom prst="rect">
            <a:avLst/>
          </a:prstGeom>
        </p:spPr>
      </p:pic>
      <p:pic>
        <p:nvPicPr>
          <p:cNvPr id="61" name="Picture 60" descr="Corn snake in front of black background">
            <a:extLst>
              <a:ext uri="{FF2B5EF4-FFF2-40B4-BE49-F238E27FC236}">
                <a16:creationId xmlns:a16="http://schemas.microsoft.com/office/drawing/2014/main" id="{47D1A70D-6C54-4BF5-5785-08C64CABFC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238" y="0"/>
            <a:ext cx="10274458" cy="6858000"/>
          </a:xfrm>
          <a:prstGeom prst="rect">
            <a:avLst/>
          </a:prstGeom>
        </p:spPr>
      </p:pic>
      <p:pic>
        <p:nvPicPr>
          <p:cNvPr id="63" name="Picture 62" descr="Two wild wolves walking on a snow-covered road">
            <a:extLst>
              <a:ext uri="{FF2B5EF4-FFF2-40B4-BE49-F238E27FC236}">
                <a16:creationId xmlns:a16="http://schemas.microsoft.com/office/drawing/2014/main" id="{58B78A26-84E1-DF11-C32E-A29DB98A40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1" y="0"/>
            <a:ext cx="10289512" cy="6858000"/>
          </a:xfrm>
          <a:prstGeom prst="rect">
            <a:avLst/>
          </a:prstGeom>
        </p:spPr>
      </p:pic>
      <p:pic>
        <p:nvPicPr>
          <p:cNvPr id="65" name="Picture 64" descr="Vibrant red sunset over icebergs">
            <a:extLst>
              <a:ext uri="{FF2B5EF4-FFF2-40B4-BE49-F238E27FC236}">
                <a16:creationId xmlns:a16="http://schemas.microsoft.com/office/drawing/2014/main" id="{A75A5C08-444B-A6DE-07DB-ED0DA15A1F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1111696" cy="6858000"/>
          </a:xfrm>
          <a:prstGeom prst="rect">
            <a:avLst/>
          </a:prstGeom>
        </p:spPr>
      </p:pic>
    </p:spTree>
    <p:extLst>
      <p:ext uri="{BB962C8B-B14F-4D97-AF65-F5344CB8AC3E}">
        <p14:creationId xmlns:p14="http://schemas.microsoft.com/office/powerpoint/2010/main" val="1988230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626</Words>
  <Application>Microsoft Office PowerPoint</Application>
  <PresentationFormat>Widescreen</PresentationFormat>
  <Paragraphs>98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Oppong</dc:creator>
  <cp:lastModifiedBy>Christopher Oppong</cp:lastModifiedBy>
  <cp:revision>11</cp:revision>
  <dcterms:created xsi:type="dcterms:W3CDTF">2025-05-07T16:28:45Z</dcterms:created>
  <dcterms:modified xsi:type="dcterms:W3CDTF">2025-05-12T07:16:36Z</dcterms:modified>
</cp:coreProperties>
</file>