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0041A-86C7-46E1-8476-C0D511ACD687}" type="datetimeFigureOut">
              <a:rPr lang="en-IE" smtClean="0"/>
              <a:t>05/10/2014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6A98-7D69-4EDA-AC13-48CA1DF4ED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3B70-842C-497B-992D-51C944636BA3}" type="datetime1">
              <a:rPr lang="en-IE" smtClean="0"/>
              <a:t>05/10/2014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F0AF-EBF2-45A0-99E0-E84534D8BC56}" type="datetime1">
              <a:rPr lang="en-IE" smtClean="0"/>
              <a:t>05/10/2014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446-65BD-4AF3-890C-26BC08E73E51}" type="datetime1">
              <a:rPr lang="en-IE" smtClean="0"/>
              <a:t>05/10/2014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A9F2-58FA-4372-B5BA-8543DCBB0857}" type="datetime1">
              <a:rPr lang="en-IE" smtClean="0"/>
              <a:t>05/10/2014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570A-B07D-4F0E-93AC-0CF3EFF7CCD7}" type="datetime1">
              <a:rPr lang="en-IE" smtClean="0"/>
              <a:t>05/10/2014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276-5394-4F27-AFBA-B88C7BDA422F}" type="datetime1">
              <a:rPr lang="en-IE" smtClean="0"/>
              <a:t>05/10/2014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0E0A-C2DD-4712-B5A3-CD166AF2B719}" type="datetime1">
              <a:rPr lang="en-IE" smtClean="0"/>
              <a:t>05/10/2014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DC6A-12FF-4C52-BD7A-8D1AE397934D}" type="datetime1">
              <a:rPr lang="en-IE" smtClean="0"/>
              <a:t>05/10/2014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AD2C-FBE7-4B26-8CEA-08F9D46FE859}" type="datetime1">
              <a:rPr lang="en-IE" smtClean="0"/>
              <a:t>05/10/2014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E636-435C-4530-B860-651306327B6C}" type="datetime1">
              <a:rPr lang="en-IE" smtClean="0"/>
              <a:t>05/10/2014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A2F9-F0C8-43DA-9A86-957E5195CEFA}" type="datetime1">
              <a:rPr lang="en-IE" smtClean="0"/>
              <a:t>05/10/2014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187D94-AA45-4AB3-BBC2-48E88ACFC281}" type="datetime1">
              <a:rPr lang="en-IE" smtClean="0"/>
              <a:t>05/10/2014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B165937-5508-4352-BE8C-A2141D7C8839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PHP Including Files – Lecture 5</a:t>
            </a:r>
            <a:br>
              <a:rPr lang="en-IE" b="1" dirty="0" smtClean="0"/>
            </a:br>
            <a:r>
              <a:rPr lang="en-IE" b="1" dirty="0" smtClean="0"/>
              <a:t/>
            </a:r>
            <a:br>
              <a:rPr lang="en-IE" b="1" dirty="0" smtClean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61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Try</a:t>
            </a:r>
            <a:r>
              <a:rPr lang="en-IE" dirty="0" smtClean="0"/>
              <a:t> </a:t>
            </a:r>
            <a:r>
              <a:rPr lang="en-IE" b="1" dirty="0"/>
              <a:t>this</a:t>
            </a:r>
            <a:endParaRPr lang="en-IE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10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12776"/>
            <a:ext cx="8136904" cy="4572000"/>
          </a:xfrm>
        </p:spPr>
        <p:txBody>
          <a:bodyPr/>
          <a:lstStyle/>
          <a:p>
            <a:r>
              <a:rPr lang="en-IE" dirty="0" smtClean="0"/>
              <a:t>Take 2 of the exercises you did on functions and create a file called </a:t>
            </a:r>
            <a:r>
              <a:rPr lang="en-IE" dirty="0" err="1" smtClean="0"/>
              <a:t>mainf.php</a:t>
            </a:r>
            <a:r>
              <a:rPr lang="en-IE" dirty="0" smtClean="0"/>
              <a:t> that contains </a:t>
            </a:r>
            <a:r>
              <a:rPr lang="en-IE" u="sng" dirty="0" smtClean="0"/>
              <a:t>just the </a:t>
            </a:r>
            <a:r>
              <a:rPr lang="en-IE" dirty="0" smtClean="0"/>
              <a:t>functions used in these examples. Include this new file instead of having the functions themselves in each file.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90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Including </a:t>
            </a:r>
            <a:r>
              <a:rPr lang="en-IE" b="1" dirty="0" smtClean="0"/>
              <a:t>Files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You can insert the content of one PHP file into another PHP file before the server executes it, with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include() </a:t>
            </a:r>
            <a:r>
              <a:rPr lang="en-IE" dirty="0"/>
              <a:t>or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require() </a:t>
            </a:r>
            <a:r>
              <a:rPr lang="en-IE" dirty="0"/>
              <a:t>function.</a:t>
            </a:r>
          </a:p>
          <a:p>
            <a:r>
              <a:rPr lang="en-IE" dirty="0"/>
              <a:t>The two functions are identical in every way, except how they handle errors:</a:t>
            </a:r>
          </a:p>
          <a:p>
            <a:pPr lvl="1"/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include() </a:t>
            </a:r>
            <a:r>
              <a:rPr lang="en-IE" dirty="0"/>
              <a:t>generates a warning, but the script will continue execution</a:t>
            </a:r>
          </a:p>
          <a:p>
            <a:pPr lvl="1"/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require() </a:t>
            </a:r>
            <a:r>
              <a:rPr lang="en-IE" dirty="0"/>
              <a:t>generates a fatal error, and the script will stop</a:t>
            </a:r>
          </a:p>
          <a:p>
            <a:r>
              <a:rPr lang="en-IE" dirty="0"/>
              <a:t>These two functions are used to create functions, headers, footers, or elements that will be reused on multiple pages.</a:t>
            </a:r>
          </a:p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60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PHP</a:t>
            </a:r>
            <a:r>
              <a:rPr lang="en-IE" dirty="0"/>
              <a:t> </a:t>
            </a:r>
            <a:r>
              <a:rPr lang="en-IE" b="1" dirty="0"/>
              <a:t>include()</a:t>
            </a:r>
            <a:r>
              <a:rPr lang="en-IE" dirty="0"/>
              <a:t> </a:t>
            </a:r>
            <a:r>
              <a:rPr lang="en-IE" b="1" dirty="0"/>
              <a:t>Function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8050088" cy="5286603"/>
          </a:xfrm>
        </p:spPr>
        <p:txBody>
          <a:bodyPr>
            <a:normAutofit/>
          </a:bodyPr>
          <a:lstStyle/>
          <a:p>
            <a:r>
              <a:rPr lang="en-IE" dirty="0" smtClean="0"/>
              <a:t>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include() </a:t>
            </a:r>
            <a:r>
              <a:rPr lang="en-IE" dirty="0"/>
              <a:t>function takes all the content in a specified file and includes it in the current file</a:t>
            </a:r>
            <a:r>
              <a:rPr lang="en-IE" dirty="0" smtClean="0"/>
              <a:t>.</a:t>
            </a:r>
            <a:endParaRPr lang="en-IE" dirty="0"/>
          </a:p>
          <a:p>
            <a:r>
              <a:rPr lang="en-IE" dirty="0"/>
              <a:t>If an error occurs,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include() </a:t>
            </a:r>
            <a:r>
              <a:rPr lang="en-IE" dirty="0"/>
              <a:t>function generates a warning, but the script will continue execution.</a:t>
            </a:r>
          </a:p>
          <a:p>
            <a:r>
              <a:rPr lang="en-IE" dirty="0" smtClean="0"/>
              <a:t>Assume </a:t>
            </a:r>
            <a:r>
              <a:rPr lang="en-IE" dirty="0"/>
              <a:t>that you have a standard header file, called "</a:t>
            </a:r>
            <a:r>
              <a:rPr lang="en-IE" dirty="0" err="1"/>
              <a:t>header.php</a:t>
            </a:r>
            <a:r>
              <a:rPr lang="en-IE" dirty="0"/>
              <a:t>". To include the header file in a page, use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include() </a:t>
            </a:r>
            <a:r>
              <a:rPr lang="en-IE" dirty="0"/>
              <a:t>function: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027868" y="4077072"/>
            <a:ext cx="3663823" cy="25853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&lt;html&gt;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&lt;body&gt;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include("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header.php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"); ?&gt;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&lt;h1&gt;Welcome to my home page!&lt;/h1&gt;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&lt;p&gt;Some text.&lt;/p&gt;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&lt;/body&gt;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&lt;/html&gt;</a:t>
            </a:r>
          </a:p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24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Another</a:t>
            </a:r>
            <a:r>
              <a:rPr lang="en-IE" dirty="0" smtClean="0"/>
              <a:t> </a:t>
            </a:r>
            <a:r>
              <a:rPr lang="en-IE" b="1" dirty="0"/>
              <a:t>Example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Assume we have a standard menu file, called "</a:t>
            </a:r>
            <a:r>
              <a:rPr lang="en-IE" dirty="0" err="1"/>
              <a:t>menu.php</a:t>
            </a:r>
            <a:r>
              <a:rPr lang="en-IE" dirty="0"/>
              <a:t>", that should be used on all pages: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2663968"/>
            <a:ext cx="4067973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default.php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"&gt;Home&lt;/a&gt;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tutorials.php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"&gt;Tutorials&lt;/a&gt;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references.php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"&gt;References&lt;/a&gt;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examples.php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"&gt;Examples&lt;/a&gt; 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about.php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"&gt;About Us&lt;/a&gt; 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contact.php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"&gt;Contact Us&lt;/a&gt; </a:t>
            </a:r>
          </a:p>
          <a:p>
            <a:endParaRPr lang="en-I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9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All pages in the Web site should include this menu file. Here is how it can be done: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 smtClean="0"/>
              <a:t> </a:t>
            </a:r>
            <a:endParaRPr lang="en-IE" dirty="0"/>
          </a:p>
          <a:p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564904"/>
            <a:ext cx="3659207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&lt;html&gt;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&lt;body&gt;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&lt;div class="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leftmenu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 include("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menu.php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"); ?&gt;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&lt;/div&gt;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&lt;h1&gt;Welcome to my home page.&lt;/h1&gt;</a:t>
            </a:r>
            <a:br>
              <a:rPr lang="en-IE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&lt;p&gt;Some text.&lt;/p&gt;</a:t>
            </a:r>
            <a:br>
              <a:rPr lang="en-IE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E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&lt;/body&gt;</a:t>
            </a:r>
            <a:br>
              <a:rPr lang="en-IE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&lt;/html&gt; </a:t>
            </a:r>
          </a:p>
          <a:p>
            <a:endParaRPr lang="en-I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152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4572000"/>
          </a:xfrm>
        </p:spPr>
        <p:txBody>
          <a:bodyPr>
            <a:normAutofit/>
          </a:bodyPr>
          <a:lstStyle/>
          <a:p>
            <a:r>
              <a:rPr lang="en-IE" dirty="0"/>
              <a:t>If you look at the source code of the page above (in a browser), it will look like this: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1988840"/>
            <a:ext cx="4067973" cy="45243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&lt;html&gt;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&lt;body&gt;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&lt;div class="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leftmenu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default.php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"&gt;Home&lt;/a&gt;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tutorials.php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"&gt;Tutorials&lt;/a&gt;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references.php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"&gt;References&lt;/a&gt;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examples.php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"&gt;Examples&lt;/a&gt; 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about.php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"&gt;About Us&lt;/a&gt; 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="/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contact.php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"&gt;Contact Us&lt;/a&gt;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&lt;/div&gt;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&lt;h1&gt;Welcome to my home page!&lt;/h1&gt;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&lt;p&gt;Some text.&lt;/p&gt;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&lt;/body&gt;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&lt;/html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158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PHP</a:t>
            </a:r>
            <a:r>
              <a:rPr lang="en-IE" dirty="0"/>
              <a:t> </a:t>
            </a:r>
            <a:r>
              <a:rPr lang="en-IE" b="1" dirty="0"/>
              <a:t>require() </a:t>
            </a:r>
            <a:r>
              <a:rPr lang="en-IE" b="1" dirty="0"/>
              <a:t>Function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4572000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require() </a:t>
            </a:r>
            <a:r>
              <a:rPr lang="en-IE" dirty="0"/>
              <a:t>function is identical to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include(), </a:t>
            </a:r>
            <a:r>
              <a:rPr lang="en-IE" dirty="0"/>
              <a:t>except that it handles errors differently.</a:t>
            </a:r>
          </a:p>
          <a:p>
            <a:endParaRPr lang="en-IE" dirty="0"/>
          </a:p>
          <a:p>
            <a:r>
              <a:rPr lang="en-IE" dirty="0"/>
              <a:t>If an error occurs,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include() </a:t>
            </a:r>
            <a:r>
              <a:rPr lang="en-IE" dirty="0"/>
              <a:t>function generates a warning, but the script will continue execution.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require() </a:t>
            </a:r>
            <a:r>
              <a:rPr lang="en-IE" dirty="0"/>
              <a:t>generates a fatal error, and the script will stop.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236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Error</a:t>
            </a:r>
            <a:r>
              <a:rPr lang="en-IE" dirty="0"/>
              <a:t> </a:t>
            </a:r>
            <a:r>
              <a:rPr lang="en-IE" b="1" dirty="0"/>
              <a:t>Example</a:t>
            </a:r>
            <a:r>
              <a:rPr lang="en-I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 fontScale="92500" lnSpcReduction="2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Notice </a:t>
            </a:r>
            <a:r>
              <a:rPr lang="en-IE" dirty="0"/>
              <a:t>that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</a:t>
            </a:r>
            <a:r>
              <a:rPr lang="en-IE" dirty="0"/>
              <a:t> statement is executed! This is because a Warning does not stop the script execution.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113415" y="1776823"/>
            <a:ext cx="2415598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&lt;html&gt;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&lt;body&gt;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include("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wrongFile.php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echo "Hello World!";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&lt;/body&gt;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&lt;/html&gt;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3923928" y="1628800"/>
            <a:ext cx="4572000" cy="36933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IE" u="sng" dirty="0" smtClean="0">
                <a:solidFill>
                  <a:schemeClr val="bg2">
                    <a:lumMod val="50000"/>
                  </a:schemeClr>
                </a:solidFill>
              </a:rPr>
              <a:t>Error message: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Warning: include(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wrongFile.php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) [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function.include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]: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failed to open stream: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No such file or directory in C:\home\website\test.php on line 5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Warning: include() [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function.include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]: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Failed opening '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wrongFile.php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' for inclusion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include_path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='.;C:\php5\pear')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in C:\home\website\test.php on line 5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735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Error</a:t>
            </a:r>
            <a:r>
              <a:rPr lang="en-IE" dirty="0"/>
              <a:t> </a:t>
            </a:r>
            <a:r>
              <a:rPr lang="en-IE" b="1" dirty="0"/>
              <a:t>Example</a:t>
            </a:r>
            <a:r>
              <a:rPr lang="en-IE" dirty="0"/>
              <a:t> </a:t>
            </a:r>
            <a:r>
              <a:rPr lang="en-IE" b="1" dirty="0"/>
              <a:t>require()</a:t>
            </a:r>
            <a:r>
              <a:rPr lang="en-IE" dirty="0"/>
              <a:t> </a:t>
            </a:r>
            <a:r>
              <a:rPr lang="en-IE" b="1" dirty="0"/>
              <a:t>Function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 fontScale="70000" lnSpcReduction="20000"/>
          </a:bodyPr>
          <a:lstStyle/>
          <a:p>
            <a:r>
              <a:rPr lang="en-IE" sz="2900" dirty="0" smtClean="0"/>
              <a:t>Now, let's run the same example with the </a:t>
            </a:r>
            <a:r>
              <a:rPr lang="en-IE" sz="2900" dirty="0" smtClean="0">
                <a:solidFill>
                  <a:schemeClr val="bg2">
                    <a:lumMod val="50000"/>
                  </a:schemeClr>
                </a:solidFill>
              </a:rPr>
              <a:t>require() </a:t>
            </a:r>
            <a:r>
              <a:rPr lang="en-IE" sz="2900" dirty="0" smtClean="0"/>
              <a:t>function.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r>
              <a:rPr lang="en-IE" sz="2900" dirty="0" smtClean="0"/>
              <a:t>The </a:t>
            </a:r>
            <a:r>
              <a:rPr lang="en-IE" sz="2900" dirty="0" smtClean="0">
                <a:solidFill>
                  <a:schemeClr val="bg2">
                    <a:lumMod val="50000"/>
                  </a:schemeClr>
                </a:solidFill>
              </a:rPr>
              <a:t>echo</a:t>
            </a:r>
            <a:r>
              <a:rPr lang="en-IE" sz="2900" dirty="0" smtClean="0"/>
              <a:t> statement is not executed, because the script execution stopped after the fatal error.</a:t>
            </a:r>
          </a:p>
          <a:p>
            <a:r>
              <a:rPr lang="en-IE" sz="2900" dirty="0" smtClean="0"/>
              <a:t>It is recommended to use the </a:t>
            </a:r>
            <a:r>
              <a:rPr lang="en-IE" sz="2900" dirty="0" smtClean="0">
                <a:solidFill>
                  <a:schemeClr val="bg2">
                    <a:lumMod val="50000"/>
                  </a:schemeClr>
                </a:solidFill>
              </a:rPr>
              <a:t>require() </a:t>
            </a:r>
            <a:r>
              <a:rPr lang="en-IE" sz="2900" dirty="0" smtClean="0"/>
              <a:t>function instead of </a:t>
            </a:r>
            <a:r>
              <a:rPr lang="en-IE" sz="2900" dirty="0" smtClean="0">
                <a:solidFill>
                  <a:schemeClr val="bg2">
                    <a:lumMod val="50000"/>
                  </a:schemeClr>
                </a:solidFill>
              </a:rPr>
              <a:t>include(), </a:t>
            </a:r>
            <a:r>
              <a:rPr lang="en-IE" sz="2900" dirty="0" smtClean="0"/>
              <a:t>because scripts should not continue after an error.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16832"/>
            <a:ext cx="241110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&lt;html&gt;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&lt;body&gt;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require("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wrongFile.php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echo "Hello World!";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&lt;/body&gt;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&lt;/html&gt; 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7864" y="1907881"/>
            <a:ext cx="5616624" cy="28623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b="1" u="sng" dirty="0" smtClean="0">
                <a:solidFill>
                  <a:schemeClr val="bg2">
                    <a:lumMod val="50000"/>
                  </a:schemeClr>
                </a:solidFill>
              </a:rPr>
              <a:t>Error message: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Warning: require(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wrongFile.php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) [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function.require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]: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failed to open stream: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No such file or directory in C:\home\website\test.php on line 5</a:t>
            </a: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Fatal error: require() [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function.require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]: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Failed opening required '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wrongFile.php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include_path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='.;C:\php5\pear') in C:\home\website\test.php on line 5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5937-5508-4352-BE8C-A2141D7C8839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4363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358</TotalTime>
  <Words>798</Words>
  <Application>Microsoft Office PowerPoint</Application>
  <PresentationFormat>On-screen Show (4:3)</PresentationFormat>
  <Paragraphs>146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 PHP Including Files – Lecture 5  </vt:lpstr>
      <vt:lpstr>Including Files</vt:lpstr>
      <vt:lpstr>PHP include() Function</vt:lpstr>
      <vt:lpstr>Another Example</vt:lpstr>
      <vt:lpstr>PowerPoint Presentation</vt:lpstr>
      <vt:lpstr>PowerPoint Presentation</vt:lpstr>
      <vt:lpstr>PHP require() Function</vt:lpstr>
      <vt:lpstr>Error Example </vt:lpstr>
      <vt:lpstr>Error Example require() Function</vt:lpstr>
      <vt:lpstr>Try this</vt:lpstr>
    </vt:vector>
  </TitlesOfParts>
  <Company>IT Tralee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Including Files – Lecture 5</dc:title>
  <dc:creator>t00036645</dc:creator>
  <cp:lastModifiedBy>Computer Services</cp:lastModifiedBy>
  <cp:revision>6</cp:revision>
  <dcterms:created xsi:type="dcterms:W3CDTF">2011-02-14T11:12:37Z</dcterms:created>
  <dcterms:modified xsi:type="dcterms:W3CDTF">2014-10-05T20:45:58Z</dcterms:modified>
</cp:coreProperties>
</file>