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6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0E7E-F57A-4E73-B9C3-9273150F6AC7}" type="datetimeFigureOut">
              <a:rPr lang="en-IE" smtClean="0"/>
              <a:t>05/06/2014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8938C-754E-4CC4-B81A-03F76A7E86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44337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0E7E-F57A-4E73-B9C3-9273150F6AC7}" type="datetimeFigureOut">
              <a:rPr lang="en-IE" smtClean="0"/>
              <a:t>05/06/2014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8938C-754E-4CC4-B81A-03F76A7E86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54180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0E7E-F57A-4E73-B9C3-9273150F6AC7}" type="datetimeFigureOut">
              <a:rPr lang="en-IE" smtClean="0"/>
              <a:t>05/06/2014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8938C-754E-4CC4-B81A-03F76A7E86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17649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0E7E-F57A-4E73-B9C3-9273150F6AC7}" type="datetimeFigureOut">
              <a:rPr lang="en-IE" smtClean="0"/>
              <a:t>05/06/2014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8938C-754E-4CC4-B81A-03F76A7E86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71103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0E7E-F57A-4E73-B9C3-9273150F6AC7}" type="datetimeFigureOut">
              <a:rPr lang="en-IE" smtClean="0"/>
              <a:t>05/06/2014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8938C-754E-4CC4-B81A-03F76A7E86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04143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0E7E-F57A-4E73-B9C3-9273150F6AC7}" type="datetimeFigureOut">
              <a:rPr lang="en-IE" smtClean="0"/>
              <a:t>05/06/2014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8938C-754E-4CC4-B81A-03F76A7E86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81907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0E7E-F57A-4E73-B9C3-9273150F6AC7}" type="datetimeFigureOut">
              <a:rPr lang="en-IE" smtClean="0"/>
              <a:t>05/06/2014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8938C-754E-4CC4-B81A-03F76A7E86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18542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0E7E-F57A-4E73-B9C3-9273150F6AC7}" type="datetimeFigureOut">
              <a:rPr lang="en-IE" smtClean="0"/>
              <a:t>05/06/2014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8938C-754E-4CC4-B81A-03F76A7E86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81525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0E7E-F57A-4E73-B9C3-9273150F6AC7}" type="datetimeFigureOut">
              <a:rPr lang="en-IE" smtClean="0"/>
              <a:t>05/06/2014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8938C-754E-4CC4-B81A-03F76A7E86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17118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0E7E-F57A-4E73-B9C3-9273150F6AC7}" type="datetimeFigureOut">
              <a:rPr lang="en-IE" smtClean="0"/>
              <a:t>05/06/2014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8938C-754E-4CC4-B81A-03F76A7E86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77195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0E7E-F57A-4E73-B9C3-9273150F6AC7}" type="datetimeFigureOut">
              <a:rPr lang="en-IE" smtClean="0"/>
              <a:t>05/06/2014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8938C-754E-4CC4-B81A-03F76A7E86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53063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00E7E-F57A-4E73-B9C3-9273150F6AC7}" type="datetimeFigureOut">
              <a:rPr lang="en-IE" smtClean="0"/>
              <a:t>05/06/2014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8938C-754E-4CC4-B81A-03F76A7E86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84291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err="1" smtClean="0"/>
              <a:t>Junit</a:t>
            </a:r>
            <a:r>
              <a:rPr lang="en-IE" dirty="0" smtClean="0"/>
              <a:t> Testing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18875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Assert Class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E" dirty="0"/>
          </a:p>
          <a:p>
            <a:r>
              <a:rPr lang="en-IE" b="1" dirty="0" smtClean="0"/>
              <a:t>void </a:t>
            </a:r>
            <a:r>
              <a:rPr lang="en-IE" b="1" dirty="0" err="1"/>
              <a:t>assertEquals</a:t>
            </a:r>
            <a:r>
              <a:rPr lang="en-IE" b="1" dirty="0"/>
              <a:t>(</a:t>
            </a:r>
            <a:r>
              <a:rPr lang="en-IE" b="1" dirty="0" err="1"/>
              <a:t>boolean</a:t>
            </a:r>
            <a:r>
              <a:rPr lang="en-IE" b="1" dirty="0"/>
              <a:t> expected, </a:t>
            </a:r>
            <a:r>
              <a:rPr lang="en-IE" b="1" dirty="0" err="1"/>
              <a:t>boolean</a:t>
            </a:r>
            <a:r>
              <a:rPr lang="en-IE" b="1" dirty="0"/>
              <a:t> actual) </a:t>
            </a:r>
            <a:r>
              <a:rPr lang="en-IE" dirty="0"/>
              <a:t>Check that two primitives/Objects are equal 	</a:t>
            </a:r>
          </a:p>
          <a:p>
            <a:r>
              <a:rPr lang="en-IE" b="1" dirty="0" smtClean="0"/>
              <a:t>void </a:t>
            </a:r>
            <a:r>
              <a:rPr lang="en-IE" b="1" dirty="0" err="1"/>
              <a:t>assertFalse</a:t>
            </a:r>
            <a:r>
              <a:rPr lang="en-IE" b="1" dirty="0"/>
              <a:t>(</a:t>
            </a:r>
            <a:r>
              <a:rPr lang="en-IE" b="1" dirty="0" err="1"/>
              <a:t>boolean</a:t>
            </a:r>
            <a:r>
              <a:rPr lang="en-IE" b="1" dirty="0"/>
              <a:t> condition) </a:t>
            </a:r>
            <a:r>
              <a:rPr lang="en-IE" dirty="0"/>
              <a:t>Check that a condition is false 	</a:t>
            </a:r>
          </a:p>
          <a:p>
            <a:r>
              <a:rPr lang="en-IE" b="1" dirty="0" smtClean="0"/>
              <a:t>void </a:t>
            </a:r>
            <a:r>
              <a:rPr lang="en-IE" b="1" dirty="0" err="1"/>
              <a:t>assertNotNull</a:t>
            </a:r>
            <a:r>
              <a:rPr lang="en-IE" b="1" dirty="0"/>
              <a:t>(Object object) </a:t>
            </a:r>
            <a:r>
              <a:rPr lang="en-IE" dirty="0"/>
              <a:t>Check that an object isn't null. 	</a:t>
            </a:r>
          </a:p>
          <a:p>
            <a:r>
              <a:rPr lang="en-IE" b="1" dirty="0" smtClean="0"/>
              <a:t>void </a:t>
            </a:r>
            <a:r>
              <a:rPr lang="en-IE" b="1" dirty="0" err="1"/>
              <a:t>assertNull</a:t>
            </a:r>
            <a:r>
              <a:rPr lang="en-IE" b="1" dirty="0"/>
              <a:t>(Object object) </a:t>
            </a:r>
            <a:r>
              <a:rPr lang="en-IE" dirty="0"/>
              <a:t>Check that an object is null 	</a:t>
            </a:r>
          </a:p>
          <a:p>
            <a:r>
              <a:rPr lang="en-IE" b="1" dirty="0" smtClean="0"/>
              <a:t>void </a:t>
            </a:r>
            <a:r>
              <a:rPr lang="en-IE" b="1" dirty="0" err="1"/>
              <a:t>assertTrue</a:t>
            </a:r>
            <a:r>
              <a:rPr lang="en-IE" b="1" dirty="0"/>
              <a:t>(</a:t>
            </a:r>
            <a:r>
              <a:rPr lang="en-IE" b="1" dirty="0" err="1"/>
              <a:t>boolean</a:t>
            </a:r>
            <a:r>
              <a:rPr lang="en-IE" b="1" dirty="0"/>
              <a:t> condition) </a:t>
            </a:r>
            <a:r>
              <a:rPr lang="en-IE" dirty="0"/>
              <a:t>Check that a condition is true. 	</a:t>
            </a:r>
          </a:p>
          <a:p>
            <a:r>
              <a:rPr lang="en-IE" b="1" dirty="0" smtClean="0"/>
              <a:t>void </a:t>
            </a:r>
            <a:r>
              <a:rPr lang="en-IE" b="1" dirty="0"/>
              <a:t>fail() </a:t>
            </a:r>
            <a:r>
              <a:rPr lang="en-IE" dirty="0"/>
              <a:t>	Fails a test with no message. 	</a:t>
            </a:r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15414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5640"/>
            <a:ext cx="10515600" cy="1325563"/>
          </a:xfrm>
        </p:spPr>
        <p:txBody>
          <a:bodyPr/>
          <a:lstStyle/>
          <a:p>
            <a:r>
              <a:rPr lang="en-IE" dirty="0" smtClean="0"/>
              <a:t>Example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6359"/>
            <a:ext cx="10515600" cy="4890604"/>
          </a:xfrm>
        </p:spPr>
        <p:txBody>
          <a:bodyPr>
            <a:noAutofit/>
          </a:bodyPr>
          <a:lstStyle/>
          <a:p>
            <a:r>
              <a:rPr lang="en-IE" sz="1400" dirty="0"/>
              <a:t>import </a:t>
            </a:r>
            <a:r>
              <a:rPr lang="en-IE" sz="1400" dirty="0" err="1"/>
              <a:t>org.junit.Test</a:t>
            </a:r>
            <a:r>
              <a:rPr lang="en-IE" sz="1400" dirty="0"/>
              <a:t>; </a:t>
            </a:r>
          </a:p>
          <a:p>
            <a:r>
              <a:rPr lang="en-IE" sz="1400" dirty="0"/>
              <a:t>import static </a:t>
            </a:r>
            <a:r>
              <a:rPr lang="en-IE" sz="1400" dirty="0" err="1"/>
              <a:t>org.junit.Assert</a:t>
            </a:r>
            <a:r>
              <a:rPr lang="en-IE" sz="1400" dirty="0"/>
              <a:t>.*; </a:t>
            </a:r>
          </a:p>
          <a:p>
            <a:r>
              <a:rPr lang="en-IE" sz="1400" dirty="0"/>
              <a:t>public class TestJunit1 { </a:t>
            </a:r>
          </a:p>
          <a:p>
            <a:r>
              <a:rPr lang="en-IE" sz="1400" dirty="0"/>
              <a:t>@Test </a:t>
            </a:r>
          </a:p>
          <a:p>
            <a:r>
              <a:rPr lang="en-IE" sz="1400" dirty="0"/>
              <a:t>public void </a:t>
            </a:r>
            <a:r>
              <a:rPr lang="en-IE" sz="1400" dirty="0" err="1"/>
              <a:t>testAdd</a:t>
            </a:r>
            <a:r>
              <a:rPr lang="en-IE" sz="1400" dirty="0"/>
              <a:t>() { </a:t>
            </a:r>
          </a:p>
          <a:p>
            <a:r>
              <a:rPr lang="en-IE" sz="1400" dirty="0"/>
              <a:t>//test data </a:t>
            </a:r>
          </a:p>
          <a:p>
            <a:r>
              <a:rPr lang="en-IE" sz="1400" dirty="0" err="1"/>
              <a:t>int</a:t>
            </a:r>
            <a:r>
              <a:rPr lang="en-IE" sz="1400" dirty="0"/>
              <a:t> </a:t>
            </a:r>
            <a:r>
              <a:rPr lang="en-IE" sz="1400" dirty="0" err="1"/>
              <a:t>num</a:t>
            </a:r>
            <a:r>
              <a:rPr lang="en-IE" sz="1400" dirty="0"/>
              <a:t>= 5; </a:t>
            </a:r>
          </a:p>
          <a:p>
            <a:r>
              <a:rPr lang="en-IE" sz="1400" dirty="0"/>
              <a:t>String temp= null; </a:t>
            </a:r>
          </a:p>
          <a:p>
            <a:r>
              <a:rPr lang="en-IE" sz="1400" dirty="0"/>
              <a:t>String </a:t>
            </a:r>
            <a:r>
              <a:rPr lang="en-IE" sz="1400" dirty="0" err="1"/>
              <a:t>str</a:t>
            </a:r>
            <a:r>
              <a:rPr lang="en-IE" sz="1400" dirty="0"/>
              <a:t>= "</a:t>
            </a:r>
            <a:r>
              <a:rPr lang="en-IE" sz="1400" dirty="0" err="1"/>
              <a:t>Junit</a:t>
            </a:r>
            <a:r>
              <a:rPr lang="en-IE" sz="1400" dirty="0"/>
              <a:t> is working fine"; </a:t>
            </a:r>
          </a:p>
          <a:p>
            <a:r>
              <a:rPr lang="en-IE" sz="1400" dirty="0"/>
              <a:t>//check for equality </a:t>
            </a:r>
          </a:p>
          <a:p>
            <a:r>
              <a:rPr lang="en-IE" sz="1400" dirty="0" err="1"/>
              <a:t>assertEquals</a:t>
            </a:r>
            <a:r>
              <a:rPr lang="en-IE" sz="1400" dirty="0"/>
              <a:t>("</a:t>
            </a:r>
            <a:r>
              <a:rPr lang="en-IE" sz="1400" dirty="0" err="1"/>
              <a:t>Junit</a:t>
            </a:r>
            <a:r>
              <a:rPr lang="en-IE" sz="1400" dirty="0"/>
              <a:t> is working fine", </a:t>
            </a:r>
            <a:r>
              <a:rPr lang="en-IE" sz="1400" dirty="0" err="1"/>
              <a:t>str</a:t>
            </a:r>
            <a:r>
              <a:rPr lang="en-IE" sz="1400" dirty="0"/>
              <a:t>); </a:t>
            </a:r>
          </a:p>
          <a:p>
            <a:r>
              <a:rPr lang="en-IE" sz="1400" dirty="0"/>
              <a:t>//check for false condition </a:t>
            </a:r>
          </a:p>
          <a:p>
            <a:r>
              <a:rPr lang="en-IE" sz="1400" dirty="0" err="1"/>
              <a:t>assertFalse</a:t>
            </a:r>
            <a:r>
              <a:rPr lang="en-IE" sz="1400" dirty="0"/>
              <a:t>(</a:t>
            </a:r>
            <a:r>
              <a:rPr lang="en-IE" sz="1400" dirty="0" err="1"/>
              <a:t>num</a:t>
            </a:r>
            <a:r>
              <a:rPr lang="en-IE" sz="1400" dirty="0"/>
              <a:t> &gt; 6); </a:t>
            </a:r>
          </a:p>
          <a:p>
            <a:r>
              <a:rPr lang="en-IE" sz="1400" dirty="0"/>
              <a:t>//check for not null value </a:t>
            </a:r>
          </a:p>
          <a:p>
            <a:r>
              <a:rPr lang="en-IE" sz="1400" dirty="0" err="1"/>
              <a:t>assertNotNull</a:t>
            </a:r>
            <a:r>
              <a:rPr lang="en-IE" sz="1400" dirty="0"/>
              <a:t>(</a:t>
            </a:r>
            <a:r>
              <a:rPr lang="en-IE" sz="1400" dirty="0" err="1"/>
              <a:t>str</a:t>
            </a:r>
            <a:r>
              <a:rPr lang="en-IE" sz="1400" dirty="0"/>
              <a:t>); </a:t>
            </a:r>
          </a:p>
          <a:p>
            <a:r>
              <a:rPr lang="en-IE" sz="1400" dirty="0"/>
              <a:t>} </a:t>
            </a:r>
          </a:p>
          <a:p>
            <a:r>
              <a:rPr lang="en-IE" sz="14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19696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TestCase</a:t>
            </a:r>
            <a:r>
              <a:rPr lang="en-IE" dirty="0"/>
              <a:t> Class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E" b="1" dirty="0" err="1"/>
              <a:t>int</a:t>
            </a:r>
            <a:r>
              <a:rPr lang="en-IE" b="1" dirty="0"/>
              <a:t> </a:t>
            </a:r>
            <a:r>
              <a:rPr lang="en-IE" b="1" dirty="0" err="1"/>
              <a:t>countTestCases</a:t>
            </a:r>
            <a:r>
              <a:rPr lang="en-IE" b="1" dirty="0"/>
              <a:t>() </a:t>
            </a:r>
            <a:r>
              <a:rPr lang="en-IE" dirty="0"/>
              <a:t>Counts the number of test cases executed by run(</a:t>
            </a:r>
            <a:r>
              <a:rPr lang="en-IE" dirty="0" err="1"/>
              <a:t>TestResult</a:t>
            </a:r>
            <a:r>
              <a:rPr lang="en-IE" dirty="0"/>
              <a:t> result). 	</a:t>
            </a:r>
            <a:endParaRPr lang="en-IE" dirty="0" smtClean="0"/>
          </a:p>
          <a:p>
            <a:r>
              <a:rPr lang="en-IE" b="1" dirty="0" err="1" smtClean="0"/>
              <a:t>TestResult</a:t>
            </a:r>
            <a:r>
              <a:rPr lang="en-IE" b="1" dirty="0" smtClean="0"/>
              <a:t> </a:t>
            </a:r>
            <a:r>
              <a:rPr lang="en-IE" b="1" dirty="0" err="1"/>
              <a:t>createResult</a:t>
            </a:r>
            <a:r>
              <a:rPr lang="en-IE" b="1" dirty="0"/>
              <a:t>() </a:t>
            </a:r>
            <a:r>
              <a:rPr lang="en-IE" dirty="0"/>
              <a:t>Creates a default </a:t>
            </a:r>
            <a:r>
              <a:rPr lang="en-IE" dirty="0" err="1"/>
              <a:t>TestResult</a:t>
            </a:r>
            <a:r>
              <a:rPr lang="en-IE" dirty="0"/>
              <a:t> object. 	</a:t>
            </a:r>
          </a:p>
          <a:p>
            <a:r>
              <a:rPr lang="en-IE" b="1" dirty="0" smtClean="0"/>
              <a:t>String </a:t>
            </a:r>
            <a:r>
              <a:rPr lang="en-IE" b="1" dirty="0" err="1"/>
              <a:t>getName</a:t>
            </a:r>
            <a:r>
              <a:rPr lang="en-IE" b="1" dirty="0"/>
              <a:t>() </a:t>
            </a:r>
            <a:r>
              <a:rPr lang="en-IE" dirty="0"/>
              <a:t>Gets the name of a </a:t>
            </a:r>
            <a:r>
              <a:rPr lang="en-IE" dirty="0" err="1"/>
              <a:t>TestCase</a:t>
            </a:r>
            <a:r>
              <a:rPr lang="en-IE" dirty="0"/>
              <a:t>. 	</a:t>
            </a:r>
          </a:p>
          <a:p>
            <a:r>
              <a:rPr lang="en-IE" b="1" dirty="0" err="1" smtClean="0"/>
              <a:t>TestResult</a:t>
            </a:r>
            <a:r>
              <a:rPr lang="en-IE" b="1" dirty="0" smtClean="0"/>
              <a:t> </a:t>
            </a:r>
            <a:r>
              <a:rPr lang="en-IE" b="1" dirty="0"/>
              <a:t>run() </a:t>
            </a:r>
            <a:r>
              <a:rPr lang="en-IE" dirty="0"/>
              <a:t>A convenience method to run this test, collecting the results with a default </a:t>
            </a:r>
            <a:r>
              <a:rPr lang="en-IE" dirty="0" err="1"/>
              <a:t>TestResult</a:t>
            </a:r>
            <a:r>
              <a:rPr lang="en-IE" dirty="0"/>
              <a:t> object. 	</a:t>
            </a:r>
          </a:p>
          <a:p>
            <a:r>
              <a:rPr lang="en-IE" b="1" dirty="0" smtClean="0"/>
              <a:t>void </a:t>
            </a:r>
            <a:r>
              <a:rPr lang="en-IE" b="1" dirty="0"/>
              <a:t>run(</a:t>
            </a:r>
            <a:r>
              <a:rPr lang="en-IE" b="1" dirty="0" err="1"/>
              <a:t>TestResult</a:t>
            </a:r>
            <a:r>
              <a:rPr lang="en-IE" b="1" dirty="0"/>
              <a:t> result) </a:t>
            </a:r>
            <a:r>
              <a:rPr lang="en-IE" dirty="0"/>
              <a:t>Runs the test case and collects the results in </a:t>
            </a:r>
            <a:r>
              <a:rPr lang="en-IE" dirty="0" err="1"/>
              <a:t>TestResult</a:t>
            </a:r>
            <a:r>
              <a:rPr lang="en-IE" dirty="0"/>
              <a:t>. 	</a:t>
            </a:r>
          </a:p>
          <a:p>
            <a:r>
              <a:rPr lang="en-IE" b="1" dirty="0" smtClean="0"/>
              <a:t>void </a:t>
            </a:r>
            <a:r>
              <a:rPr lang="en-IE" b="1" dirty="0" err="1"/>
              <a:t>setName</a:t>
            </a:r>
            <a:r>
              <a:rPr lang="en-IE" b="1" dirty="0"/>
              <a:t>(String name) </a:t>
            </a:r>
            <a:r>
              <a:rPr lang="en-IE" dirty="0"/>
              <a:t>Sets the name of a </a:t>
            </a:r>
            <a:r>
              <a:rPr lang="en-IE" dirty="0" err="1"/>
              <a:t>TestCase</a:t>
            </a:r>
            <a:r>
              <a:rPr lang="en-IE" dirty="0"/>
              <a:t>. 	</a:t>
            </a:r>
          </a:p>
          <a:p>
            <a:r>
              <a:rPr lang="en-IE" b="1" dirty="0" smtClean="0"/>
              <a:t>void </a:t>
            </a:r>
            <a:r>
              <a:rPr lang="en-IE" b="1" dirty="0" err="1"/>
              <a:t>setUp</a:t>
            </a:r>
            <a:r>
              <a:rPr lang="en-IE" b="1" dirty="0"/>
              <a:t>() </a:t>
            </a:r>
            <a:r>
              <a:rPr lang="en-IE" dirty="0"/>
              <a:t>Sets up the fixture, for example, open a network connection. 	</a:t>
            </a:r>
          </a:p>
          <a:p>
            <a:r>
              <a:rPr lang="en-IE" b="1" dirty="0" smtClean="0"/>
              <a:t>void </a:t>
            </a:r>
            <a:r>
              <a:rPr lang="en-IE" b="1" dirty="0" err="1"/>
              <a:t>tearDown</a:t>
            </a:r>
            <a:r>
              <a:rPr lang="en-IE" b="1" dirty="0"/>
              <a:t>() </a:t>
            </a:r>
            <a:r>
              <a:rPr lang="en-IE" dirty="0"/>
              <a:t>Tears down the fixture, for example, close a network connection. 	</a:t>
            </a:r>
          </a:p>
          <a:p>
            <a:r>
              <a:rPr lang="en-IE" b="1" dirty="0" smtClean="0"/>
              <a:t>String </a:t>
            </a:r>
            <a:r>
              <a:rPr lang="en-IE" b="1" dirty="0" err="1"/>
              <a:t>toString</a:t>
            </a:r>
            <a:r>
              <a:rPr lang="en-IE" b="1" dirty="0"/>
              <a:t>() </a:t>
            </a:r>
            <a:r>
              <a:rPr lang="en-IE" dirty="0"/>
              <a:t>Returns a string representation of the test case. 	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18234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Example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dirty="0"/>
              <a:t>import </a:t>
            </a:r>
            <a:r>
              <a:rPr lang="en-IE" dirty="0" err="1"/>
              <a:t>junit.framework.TestCase</a:t>
            </a:r>
            <a:r>
              <a:rPr lang="en-IE" dirty="0"/>
              <a:t>; </a:t>
            </a:r>
          </a:p>
          <a:p>
            <a:r>
              <a:rPr lang="en-IE" dirty="0"/>
              <a:t>import </a:t>
            </a:r>
            <a:r>
              <a:rPr lang="en-IE" dirty="0" err="1"/>
              <a:t>org.junit.Before</a:t>
            </a:r>
            <a:r>
              <a:rPr lang="en-IE" dirty="0"/>
              <a:t>; </a:t>
            </a:r>
          </a:p>
          <a:p>
            <a:r>
              <a:rPr lang="en-IE" dirty="0"/>
              <a:t>import </a:t>
            </a:r>
            <a:r>
              <a:rPr lang="en-IE" dirty="0" err="1"/>
              <a:t>org.junit.Test</a:t>
            </a:r>
            <a:r>
              <a:rPr lang="en-IE" dirty="0"/>
              <a:t>; </a:t>
            </a:r>
          </a:p>
          <a:p>
            <a:r>
              <a:rPr lang="en-IE" dirty="0"/>
              <a:t>public class TestJunit2 extends </a:t>
            </a:r>
            <a:r>
              <a:rPr lang="en-IE" dirty="0" err="1"/>
              <a:t>TestCase</a:t>
            </a:r>
            <a:r>
              <a:rPr lang="en-IE" dirty="0"/>
              <a:t> { </a:t>
            </a:r>
          </a:p>
          <a:p>
            <a:r>
              <a:rPr lang="en-IE" dirty="0"/>
              <a:t>protected double fValue1; </a:t>
            </a:r>
          </a:p>
          <a:p>
            <a:r>
              <a:rPr lang="en-IE" dirty="0"/>
              <a:t>protected double fValue2; </a:t>
            </a:r>
          </a:p>
          <a:p>
            <a:r>
              <a:rPr lang="en-IE" dirty="0"/>
              <a:t>@Before </a:t>
            </a:r>
          </a:p>
          <a:p>
            <a:r>
              <a:rPr lang="en-IE" dirty="0"/>
              <a:t>public void </a:t>
            </a:r>
            <a:r>
              <a:rPr lang="en-IE" dirty="0" err="1"/>
              <a:t>setUp</a:t>
            </a:r>
            <a:r>
              <a:rPr lang="en-IE" dirty="0"/>
              <a:t>() { </a:t>
            </a:r>
          </a:p>
          <a:p>
            <a:r>
              <a:rPr lang="en-IE" dirty="0"/>
              <a:t>fValue1= 2.0; </a:t>
            </a:r>
          </a:p>
          <a:p>
            <a:r>
              <a:rPr lang="en-IE" dirty="0"/>
              <a:t>fValue2= 3.0; </a:t>
            </a:r>
          </a:p>
          <a:p>
            <a:r>
              <a:rPr lang="en-IE" dirty="0"/>
              <a:t>} 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68006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Contd.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2854"/>
            <a:ext cx="10515600" cy="4844109"/>
          </a:xfrm>
        </p:spPr>
        <p:txBody>
          <a:bodyPr>
            <a:normAutofit fontScale="55000" lnSpcReduction="20000"/>
          </a:bodyPr>
          <a:lstStyle/>
          <a:p>
            <a:r>
              <a:rPr lang="en-IE" dirty="0" smtClean="0"/>
              <a:t>@</a:t>
            </a:r>
            <a:r>
              <a:rPr lang="en-IE" dirty="0"/>
              <a:t>Test </a:t>
            </a:r>
          </a:p>
          <a:p>
            <a:r>
              <a:rPr lang="en-IE" dirty="0" smtClean="0"/>
              <a:t>public void </a:t>
            </a:r>
            <a:r>
              <a:rPr lang="en-IE" dirty="0" err="1" smtClean="0"/>
              <a:t>testAdd</a:t>
            </a:r>
            <a:r>
              <a:rPr lang="en-IE" dirty="0" smtClean="0"/>
              <a:t>() { </a:t>
            </a:r>
          </a:p>
          <a:p>
            <a:r>
              <a:rPr lang="en-IE" dirty="0" smtClean="0"/>
              <a:t>//Count the number of test cases </a:t>
            </a:r>
          </a:p>
          <a:p>
            <a:r>
              <a:rPr lang="en-IE" dirty="0" err="1" smtClean="0"/>
              <a:t>System.out.println</a:t>
            </a:r>
            <a:r>
              <a:rPr lang="en-IE" dirty="0" smtClean="0"/>
              <a:t>("No of Test Case = "+ </a:t>
            </a:r>
            <a:r>
              <a:rPr lang="en-IE" dirty="0" err="1" smtClean="0"/>
              <a:t>this.countTestCases</a:t>
            </a:r>
            <a:r>
              <a:rPr lang="en-IE" dirty="0" smtClean="0"/>
              <a:t>()); </a:t>
            </a:r>
          </a:p>
          <a:p>
            <a:r>
              <a:rPr lang="en-IE" dirty="0" smtClean="0"/>
              <a:t>//test </a:t>
            </a:r>
            <a:r>
              <a:rPr lang="en-IE" dirty="0" err="1" smtClean="0"/>
              <a:t>getName</a:t>
            </a:r>
            <a:r>
              <a:rPr lang="en-IE" dirty="0" smtClean="0"/>
              <a:t> </a:t>
            </a:r>
          </a:p>
          <a:p>
            <a:r>
              <a:rPr lang="en-IE" dirty="0" smtClean="0"/>
              <a:t>String name= </a:t>
            </a:r>
            <a:r>
              <a:rPr lang="en-IE" dirty="0" err="1" smtClean="0"/>
              <a:t>this.getName</a:t>
            </a:r>
            <a:r>
              <a:rPr lang="en-IE" dirty="0" smtClean="0"/>
              <a:t>(); </a:t>
            </a:r>
          </a:p>
          <a:p>
            <a:r>
              <a:rPr lang="en-IE" dirty="0" err="1" smtClean="0"/>
              <a:t>System.out.println</a:t>
            </a:r>
            <a:r>
              <a:rPr lang="en-IE" dirty="0" smtClean="0"/>
              <a:t>("Test Case Name = "+ name); </a:t>
            </a:r>
          </a:p>
          <a:p>
            <a:r>
              <a:rPr lang="en-IE" dirty="0" smtClean="0"/>
              <a:t>//test </a:t>
            </a:r>
            <a:r>
              <a:rPr lang="en-IE" dirty="0" err="1" smtClean="0"/>
              <a:t>setName</a:t>
            </a:r>
            <a:r>
              <a:rPr lang="en-IE" dirty="0" smtClean="0"/>
              <a:t> TUTORIALS POINT Simply Easy Learning </a:t>
            </a:r>
          </a:p>
          <a:p>
            <a:endParaRPr lang="en-IE" dirty="0" smtClean="0"/>
          </a:p>
          <a:p>
            <a:r>
              <a:rPr lang="en-IE" dirty="0" err="1" smtClean="0"/>
              <a:t>this.setName</a:t>
            </a:r>
            <a:r>
              <a:rPr lang="en-IE" dirty="0" smtClean="0"/>
              <a:t>("</a:t>
            </a:r>
            <a:r>
              <a:rPr lang="en-IE" dirty="0" err="1" smtClean="0"/>
              <a:t>testNewAdd</a:t>
            </a:r>
            <a:r>
              <a:rPr lang="en-IE" dirty="0" smtClean="0"/>
              <a:t>"); </a:t>
            </a:r>
          </a:p>
          <a:p>
            <a:r>
              <a:rPr lang="en-IE" dirty="0" smtClean="0"/>
              <a:t>String </a:t>
            </a:r>
            <a:r>
              <a:rPr lang="en-IE" dirty="0" err="1" smtClean="0"/>
              <a:t>newName</a:t>
            </a:r>
            <a:r>
              <a:rPr lang="en-IE" dirty="0" smtClean="0"/>
              <a:t>= </a:t>
            </a:r>
            <a:r>
              <a:rPr lang="en-IE" dirty="0" err="1" smtClean="0"/>
              <a:t>this.getName</a:t>
            </a:r>
            <a:r>
              <a:rPr lang="en-IE" dirty="0" smtClean="0"/>
              <a:t>(); </a:t>
            </a:r>
          </a:p>
          <a:p>
            <a:r>
              <a:rPr lang="en-IE" dirty="0" err="1" smtClean="0"/>
              <a:t>System.out.println</a:t>
            </a:r>
            <a:r>
              <a:rPr lang="en-IE" dirty="0" smtClean="0"/>
              <a:t>("Updated Test Case Name = "+ </a:t>
            </a:r>
            <a:r>
              <a:rPr lang="en-IE" dirty="0" err="1" smtClean="0"/>
              <a:t>newName</a:t>
            </a:r>
            <a:r>
              <a:rPr lang="en-IE" dirty="0" smtClean="0"/>
              <a:t>); </a:t>
            </a:r>
          </a:p>
          <a:p>
            <a:r>
              <a:rPr lang="en-IE" dirty="0" smtClean="0"/>
              <a:t>} </a:t>
            </a:r>
          </a:p>
          <a:p>
            <a:r>
              <a:rPr lang="en-IE" dirty="0" smtClean="0"/>
              <a:t>//</a:t>
            </a:r>
            <a:r>
              <a:rPr lang="en-IE" dirty="0" err="1" smtClean="0"/>
              <a:t>tearDown</a:t>
            </a:r>
            <a:r>
              <a:rPr lang="en-IE" dirty="0" smtClean="0"/>
              <a:t> used to close the connection or clean up activities </a:t>
            </a:r>
          </a:p>
          <a:p>
            <a:r>
              <a:rPr lang="en-IE" dirty="0" smtClean="0"/>
              <a:t>public void </a:t>
            </a:r>
            <a:r>
              <a:rPr lang="en-IE" dirty="0" err="1" smtClean="0"/>
              <a:t>tearDown</a:t>
            </a:r>
            <a:r>
              <a:rPr lang="en-IE" dirty="0" smtClean="0"/>
              <a:t>( ) { </a:t>
            </a:r>
          </a:p>
          <a:p>
            <a:r>
              <a:rPr lang="en-IE" dirty="0" smtClean="0"/>
              <a:t>} </a:t>
            </a:r>
          </a:p>
          <a:p>
            <a:r>
              <a:rPr lang="en-IE" dirty="0" smtClean="0"/>
              <a:t>}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11470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Features </a:t>
            </a:r>
            <a:br>
              <a:rPr lang="en-IE" dirty="0" smtClean="0"/>
            </a:b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E" dirty="0" err="1" smtClean="0"/>
              <a:t>JUnit</a:t>
            </a:r>
            <a:r>
              <a:rPr lang="en-IE" dirty="0" smtClean="0"/>
              <a:t> </a:t>
            </a:r>
            <a:r>
              <a:rPr lang="en-IE" dirty="0"/>
              <a:t>is an open source framework which is used for writing &amp; running tests. </a:t>
            </a:r>
          </a:p>
          <a:p>
            <a:r>
              <a:rPr lang="en-IE" dirty="0" smtClean="0"/>
              <a:t>Provides </a:t>
            </a:r>
            <a:r>
              <a:rPr lang="en-IE" dirty="0"/>
              <a:t>Annotation to identify the test methods. </a:t>
            </a:r>
          </a:p>
          <a:p>
            <a:r>
              <a:rPr lang="en-IE" dirty="0" smtClean="0"/>
              <a:t>Provides </a:t>
            </a:r>
            <a:r>
              <a:rPr lang="en-IE" dirty="0"/>
              <a:t>Assertions for testing expected results. </a:t>
            </a:r>
          </a:p>
          <a:p>
            <a:r>
              <a:rPr lang="en-IE" dirty="0" smtClean="0"/>
              <a:t>Provides </a:t>
            </a:r>
            <a:r>
              <a:rPr lang="en-IE" dirty="0"/>
              <a:t>Test runners for running tests. </a:t>
            </a:r>
          </a:p>
          <a:p>
            <a:r>
              <a:rPr lang="en-IE" dirty="0" err="1" smtClean="0"/>
              <a:t>JUnit</a:t>
            </a:r>
            <a:r>
              <a:rPr lang="en-IE" dirty="0" smtClean="0"/>
              <a:t> </a:t>
            </a:r>
            <a:r>
              <a:rPr lang="en-IE" dirty="0"/>
              <a:t>tests allow you to write code faster which increasing quality </a:t>
            </a:r>
          </a:p>
          <a:p>
            <a:r>
              <a:rPr lang="en-IE" dirty="0" err="1" smtClean="0"/>
              <a:t>JUnit</a:t>
            </a:r>
            <a:r>
              <a:rPr lang="en-IE" dirty="0" smtClean="0"/>
              <a:t> </a:t>
            </a:r>
            <a:r>
              <a:rPr lang="en-IE" dirty="0"/>
              <a:t>is elegantly simple. It is less complex &amp; takes less time. </a:t>
            </a:r>
          </a:p>
          <a:p>
            <a:r>
              <a:rPr lang="en-IE" dirty="0" err="1" smtClean="0"/>
              <a:t>JUnit</a:t>
            </a:r>
            <a:r>
              <a:rPr lang="en-IE" dirty="0" smtClean="0"/>
              <a:t> </a:t>
            </a:r>
            <a:r>
              <a:rPr lang="en-IE" dirty="0"/>
              <a:t>tests can be run automatically and they check their own results and provide immediate feedback. There's no need to manually comb through a report of test results. </a:t>
            </a:r>
          </a:p>
          <a:p>
            <a:r>
              <a:rPr lang="en-IE" dirty="0" err="1" smtClean="0"/>
              <a:t>JUnit</a:t>
            </a:r>
            <a:r>
              <a:rPr lang="en-IE" dirty="0" smtClean="0"/>
              <a:t> </a:t>
            </a:r>
            <a:r>
              <a:rPr lang="en-IE" dirty="0"/>
              <a:t>tests can be organized into test suites containing test cases and even other test suites. </a:t>
            </a:r>
          </a:p>
          <a:p>
            <a:r>
              <a:rPr lang="en-IE" dirty="0" err="1" smtClean="0"/>
              <a:t>Junit</a:t>
            </a:r>
            <a:r>
              <a:rPr lang="en-IE" dirty="0" smtClean="0"/>
              <a:t> </a:t>
            </a:r>
            <a:r>
              <a:rPr lang="en-IE" dirty="0"/>
              <a:t>shows test progress in a bar that is green if test is going fine and it turns red when a test fails.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79913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What is a Unit Test Case ? </a:t>
            </a:r>
            <a:br>
              <a:rPr lang="en-IE" dirty="0" smtClean="0"/>
            </a:b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E" dirty="0"/>
              <a:t>A Unit Test Case is a part of code which ensures that the another part of code (method) works as expected. To achieve those desired results quickly, test framework is required .</a:t>
            </a:r>
            <a:r>
              <a:rPr lang="en-IE" dirty="0" err="1"/>
              <a:t>JUnit</a:t>
            </a:r>
            <a:r>
              <a:rPr lang="en-IE" dirty="0"/>
              <a:t> is perfect unit test framework for java programming language. </a:t>
            </a:r>
          </a:p>
          <a:p>
            <a:r>
              <a:rPr lang="en-IE" dirty="0"/>
              <a:t>A formal written test-case is characterized by a known input and by an expected output, which is worked out before the test is executed. The known input should test a precondition and the expected output should test a post condition. </a:t>
            </a:r>
          </a:p>
          <a:p>
            <a:r>
              <a:rPr lang="en-IE" dirty="0"/>
              <a:t>There must be at least two test cases for each requirement: one positive test and one negative test. If a requirement has sub-requirements, each sub-requirement must have at least two test cases as positive and negative. </a:t>
            </a:r>
          </a:p>
        </p:txBody>
      </p:sp>
    </p:spTree>
    <p:extLst>
      <p:ext uri="{BB962C8B-B14F-4D97-AF65-F5344CB8AC3E}">
        <p14:creationId xmlns:p14="http://schemas.microsoft.com/office/powerpoint/2010/main" val="852257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JUnit</a:t>
            </a:r>
            <a:r>
              <a:rPr lang="en-IE" dirty="0" smtClean="0"/>
              <a:t> test framework Features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Fixtures </a:t>
            </a:r>
            <a:endParaRPr lang="en-IE" dirty="0"/>
          </a:p>
          <a:p>
            <a:r>
              <a:rPr lang="en-IE" dirty="0" smtClean="0"/>
              <a:t>Test </a:t>
            </a:r>
            <a:r>
              <a:rPr lang="en-IE" dirty="0"/>
              <a:t>suites </a:t>
            </a:r>
          </a:p>
          <a:p>
            <a:r>
              <a:rPr lang="en-IE" dirty="0" smtClean="0"/>
              <a:t>Test </a:t>
            </a:r>
            <a:r>
              <a:rPr lang="en-IE" dirty="0"/>
              <a:t>runners </a:t>
            </a:r>
          </a:p>
          <a:p>
            <a:r>
              <a:rPr lang="en-IE" dirty="0" err="1" smtClean="0"/>
              <a:t>JUnit</a:t>
            </a:r>
            <a:r>
              <a:rPr lang="en-IE" dirty="0" smtClean="0"/>
              <a:t> </a:t>
            </a:r>
            <a:r>
              <a:rPr lang="en-IE" dirty="0"/>
              <a:t>classes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77324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Fixtures </a:t>
            </a:r>
            <a:br>
              <a:rPr lang="en-IE" dirty="0" smtClean="0"/>
            </a:b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b="1" dirty="0" smtClean="0"/>
              <a:t>Fixtures </a:t>
            </a:r>
            <a:r>
              <a:rPr lang="en-IE" dirty="0"/>
              <a:t>is a fixed state of a set of objects used as a baseline for running tests. The purpose of a test fixture is to ensure that there is a well known and fixed environment in which tests are run so that results are repeatable. It includes </a:t>
            </a:r>
          </a:p>
          <a:p>
            <a:r>
              <a:rPr lang="en-IE" dirty="0" err="1" smtClean="0"/>
              <a:t>setUp</a:t>
            </a:r>
            <a:r>
              <a:rPr lang="en-IE" dirty="0"/>
              <a:t>() method which runs before every test invocation. </a:t>
            </a:r>
          </a:p>
          <a:p>
            <a:r>
              <a:rPr lang="en-IE" dirty="0" err="1" smtClean="0"/>
              <a:t>tearDown</a:t>
            </a:r>
            <a:r>
              <a:rPr lang="en-IE" dirty="0"/>
              <a:t>() method which runs after every test method. 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90255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E" dirty="0"/>
              <a:t>import </a:t>
            </a:r>
            <a:r>
              <a:rPr lang="en-IE" dirty="0" err="1"/>
              <a:t>junit.framework</a:t>
            </a:r>
            <a:r>
              <a:rPr lang="en-IE" dirty="0"/>
              <a:t>.*; </a:t>
            </a:r>
          </a:p>
          <a:p>
            <a:r>
              <a:rPr lang="en-IE" dirty="0" smtClean="0"/>
              <a:t>public </a:t>
            </a:r>
            <a:r>
              <a:rPr lang="en-IE" dirty="0"/>
              <a:t>class </a:t>
            </a:r>
            <a:r>
              <a:rPr lang="en-IE" dirty="0" err="1"/>
              <a:t>JavaTest</a:t>
            </a:r>
            <a:r>
              <a:rPr lang="en-IE" dirty="0"/>
              <a:t> extends </a:t>
            </a:r>
            <a:r>
              <a:rPr lang="en-IE" dirty="0" err="1"/>
              <a:t>TestCase</a:t>
            </a:r>
            <a:r>
              <a:rPr lang="en-IE" dirty="0"/>
              <a:t> { </a:t>
            </a:r>
          </a:p>
          <a:p>
            <a:r>
              <a:rPr lang="en-IE" dirty="0"/>
              <a:t>protected </a:t>
            </a:r>
            <a:r>
              <a:rPr lang="en-IE" dirty="0" err="1"/>
              <a:t>int</a:t>
            </a:r>
            <a:r>
              <a:rPr lang="en-IE" dirty="0"/>
              <a:t> value1, value2; </a:t>
            </a:r>
          </a:p>
          <a:p>
            <a:r>
              <a:rPr lang="en-IE" dirty="0"/>
              <a:t>// assigning the values </a:t>
            </a:r>
          </a:p>
          <a:p>
            <a:r>
              <a:rPr lang="en-IE" dirty="0"/>
              <a:t>protected void </a:t>
            </a:r>
            <a:r>
              <a:rPr lang="en-IE" dirty="0" err="1"/>
              <a:t>setUp</a:t>
            </a:r>
            <a:r>
              <a:rPr lang="en-IE" dirty="0"/>
              <a:t>(){ </a:t>
            </a:r>
          </a:p>
          <a:p>
            <a:r>
              <a:rPr lang="en-IE" dirty="0"/>
              <a:t>value1=3; </a:t>
            </a:r>
          </a:p>
          <a:p>
            <a:r>
              <a:rPr lang="en-IE" dirty="0"/>
              <a:t>value2=3; </a:t>
            </a:r>
          </a:p>
          <a:p>
            <a:r>
              <a:rPr lang="en-IE" dirty="0"/>
              <a:t>} </a:t>
            </a:r>
          </a:p>
          <a:p>
            <a:r>
              <a:rPr lang="en-IE" dirty="0" smtClean="0"/>
              <a:t>// </a:t>
            </a:r>
            <a:r>
              <a:rPr lang="en-IE" dirty="0"/>
              <a:t>test method to add two values </a:t>
            </a:r>
          </a:p>
          <a:p>
            <a:r>
              <a:rPr lang="en-IE" dirty="0"/>
              <a:t>public void </a:t>
            </a:r>
            <a:r>
              <a:rPr lang="en-IE" dirty="0" err="1"/>
              <a:t>testAdd</a:t>
            </a:r>
            <a:r>
              <a:rPr lang="en-IE" dirty="0"/>
              <a:t>(){ </a:t>
            </a:r>
          </a:p>
          <a:p>
            <a:r>
              <a:rPr lang="en-IE" dirty="0"/>
              <a:t>double result= value1 + value2; </a:t>
            </a:r>
          </a:p>
          <a:p>
            <a:r>
              <a:rPr lang="en-IE" dirty="0" err="1"/>
              <a:t>assertTrue</a:t>
            </a:r>
            <a:r>
              <a:rPr lang="en-IE" dirty="0"/>
              <a:t>(result == 6); </a:t>
            </a:r>
          </a:p>
          <a:p>
            <a:r>
              <a:rPr lang="en-IE" dirty="0"/>
              <a:t>} </a:t>
            </a:r>
          </a:p>
          <a:p>
            <a:r>
              <a:rPr lang="en-IE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071210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Test suite </a:t>
            </a:r>
            <a:br>
              <a:rPr lang="en-IE" dirty="0" smtClean="0"/>
            </a:b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b="1" dirty="0" smtClean="0"/>
              <a:t>Test </a:t>
            </a:r>
            <a:r>
              <a:rPr lang="en-IE" b="1" dirty="0"/>
              <a:t>suite </a:t>
            </a:r>
            <a:r>
              <a:rPr lang="en-IE" dirty="0"/>
              <a:t>means bundle a few unit test cases and run it together. In </a:t>
            </a:r>
            <a:r>
              <a:rPr lang="en-IE" dirty="0" err="1"/>
              <a:t>JUnit</a:t>
            </a:r>
            <a:r>
              <a:rPr lang="en-IE" dirty="0"/>
              <a:t>, both @</a:t>
            </a:r>
            <a:r>
              <a:rPr lang="en-IE" dirty="0" err="1"/>
              <a:t>RunWith</a:t>
            </a:r>
            <a:r>
              <a:rPr lang="en-IE" dirty="0"/>
              <a:t> and @Suite annotation are used to run the suite </a:t>
            </a:r>
            <a:r>
              <a:rPr lang="en-IE" dirty="0" smtClean="0"/>
              <a:t>test.</a:t>
            </a:r>
          </a:p>
          <a:p>
            <a:endParaRPr lang="en-IE" dirty="0"/>
          </a:p>
          <a:p>
            <a:r>
              <a:rPr lang="en-IE" dirty="0" smtClean="0"/>
              <a:t>This will not be covered in this module.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42984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Test runner </a:t>
            </a:r>
            <a:br>
              <a:rPr lang="en-IE" dirty="0" smtClean="0"/>
            </a:b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b="1" dirty="0" smtClean="0"/>
              <a:t>Test </a:t>
            </a:r>
            <a:r>
              <a:rPr lang="en-IE" b="1" dirty="0"/>
              <a:t>runner </a:t>
            </a:r>
            <a:r>
              <a:rPr lang="en-IE" dirty="0"/>
              <a:t>is used for executing the test cases. Here is an example </a:t>
            </a:r>
            <a:r>
              <a:rPr lang="en-IE" dirty="0" smtClean="0"/>
              <a:t>which </a:t>
            </a:r>
            <a:r>
              <a:rPr lang="en-IE" dirty="0"/>
              <a:t>assumes </a:t>
            </a:r>
            <a:r>
              <a:rPr lang="en-IE" dirty="0" err="1"/>
              <a:t>TestJunit</a:t>
            </a:r>
            <a:r>
              <a:rPr lang="en-IE" dirty="0"/>
              <a:t> test class already exists. </a:t>
            </a:r>
            <a:endParaRPr lang="en-IE" dirty="0" smtClean="0"/>
          </a:p>
          <a:p>
            <a:r>
              <a:rPr lang="en-IE" dirty="0"/>
              <a:t>import </a:t>
            </a:r>
            <a:r>
              <a:rPr lang="en-IE" dirty="0" err="1"/>
              <a:t>org.junit.runner</a:t>
            </a:r>
            <a:r>
              <a:rPr lang="en-IE" dirty="0" smtClean="0"/>
              <a:t>.*; </a:t>
            </a:r>
            <a:endParaRPr lang="en-IE" dirty="0"/>
          </a:p>
          <a:p>
            <a:r>
              <a:rPr lang="en-IE" dirty="0" smtClean="0"/>
              <a:t>public </a:t>
            </a:r>
            <a:r>
              <a:rPr lang="en-IE" dirty="0"/>
              <a:t>class </a:t>
            </a:r>
            <a:r>
              <a:rPr lang="en-IE" dirty="0" err="1"/>
              <a:t>TestRunner</a:t>
            </a:r>
            <a:r>
              <a:rPr lang="en-IE" dirty="0"/>
              <a:t> { </a:t>
            </a:r>
          </a:p>
          <a:p>
            <a:r>
              <a:rPr lang="en-IE" dirty="0"/>
              <a:t>public static void main(String[] </a:t>
            </a:r>
            <a:r>
              <a:rPr lang="en-IE" dirty="0" err="1"/>
              <a:t>args</a:t>
            </a:r>
            <a:r>
              <a:rPr lang="en-IE" dirty="0"/>
              <a:t>) { </a:t>
            </a:r>
          </a:p>
          <a:p>
            <a:r>
              <a:rPr lang="en-IE" dirty="0"/>
              <a:t>Result </a:t>
            </a:r>
            <a:r>
              <a:rPr lang="en-IE" dirty="0" err="1"/>
              <a:t>result</a:t>
            </a:r>
            <a:r>
              <a:rPr lang="en-IE" dirty="0"/>
              <a:t> = </a:t>
            </a:r>
            <a:r>
              <a:rPr lang="en-IE" dirty="0" err="1"/>
              <a:t>JUnitCore.runClasses</a:t>
            </a:r>
            <a:r>
              <a:rPr lang="en-IE" dirty="0"/>
              <a:t>(</a:t>
            </a:r>
            <a:r>
              <a:rPr lang="en-IE" dirty="0" err="1"/>
              <a:t>TestJunit.class</a:t>
            </a:r>
            <a:r>
              <a:rPr lang="en-IE" dirty="0"/>
              <a:t>); </a:t>
            </a:r>
          </a:p>
          <a:p>
            <a:r>
              <a:rPr lang="en-IE" dirty="0"/>
              <a:t>for (Failure </a:t>
            </a:r>
            <a:r>
              <a:rPr lang="en-IE" dirty="0" err="1"/>
              <a:t>failure</a:t>
            </a:r>
            <a:r>
              <a:rPr lang="en-IE" dirty="0"/>
              <a:t> : </a:t>
            </a:r>
            <a:r>
              <a:rPr lang="en-IE" dirty="0" err="1"/>
              <a:t>result.getFailures</a:t>
            </a:r>
            <a:r>
              <a:rPr lang="en-IE" dirty="0"/>
              <a:t>()) { </a:t>
            </a:r>
          </a:p>
          <a:p>
            <a:r>
              <a:rPr lang="en-IE" dirty="0" err="1"/>
              <a:t>System.out.println</a:t>
            </a:r>
            <a:r>
              <a:rPr lang="en-IE" dirty="0"/>
              <a:t>(</a:t>
            </a:r>
            <a:r>
              <a:rPr lang="en-IE" dirty="0" err="1"/>
              <a:t>failure.toString</a:t>
            </a:r>
            <a:r>
              <a:rPr lang="en-IE" dirty="0"/>
              <a:t>()); </a:t>
            </a:r>
            <a:r>
              <a:rPr lang="en-IE" dirty="0" smtClean="0"/>
              <a:t>} </a:t>
            </a:r>
            <a:endParaRPr lang="en-IE" dirty="0"/>
          </a:p>
          <a:p>
            <a:r>
              <a:rPr lang="en-IE" dirty="0" err="1"/>
              <a:t>System.out.println</a:t>
            </a:r>
            <a:r>
              <a:rPr lang="en-IE" dirty="0"/>
              <a:t>(</a:t>
            </a:r>
            <a:r>
              <a:rPr lang="en-IE" dirty="0" err="1"/>
              <a:t>result.wasSuccessful</a:t>
            </a:r>
            <a:r>
              <a:rPr lang="en-IE" dirty="0"/>
              <a:t>()); </a:t>
            </a:r>
          </a:p>
          <a:p>
            <a:r>
              <a:rPr lang="en-IE" dirty="0"/>
              <a:t>} </a:t>
            </a:r>
          </a:p>
          <a:p>
            <a:r>
              <a:rPr lang="en-IE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225794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JUnit</a:t>
            </a:r>
            <a:r>
              <a:rPr lang="en-IE" dirty="0"/>
              <a:t> classes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b="1" dirty="0" err="1"/>
              <a:t>JUnit</a:t>
            </a:r>
            <a:r>
              <a:rPr lang="en-IE" b="1" dirty="0"/>
              <a:t> classes </a:t>
            </a:r>
            <a:r>
              <a:rPr lang="en-IE" dirty="0"/>
              <a:t>are important classes which is used in writing and testing </a:t>
            </a:r>
            <a:r>
              <a:rPr lang="en-IE" dirty="0" err="1"/>
              <a:t>JUnits</a:t>
            </a:r>
            <a:r>
              <a:rPr lang="en-IE" dirty="0"/>
              <a:t>. Some of the important classes are </a:t>
            </a:r>
          </a:p>
          <a:p>
            <a:r>
              <a:rPr lang="en-IE" dirty="0" smtClean="0"/>
              <a:t>Assert </a:t>
            </a:r>
            <a:r>
              <a:rPr lang="en-IE" dirty="0"/>
              <a:t>which contain a set of assert methods. </a:t>
            </a:r>
          </a:p>
          <a:p>
            <a:r>
              <a:rPr lang="en-IE" dirty="0" err="1" smtClean="0"/>
              <a:t>TestCase</a:t>
            </a:r>
            <a:r>
              <a:rPr lang="en-IE" dirty="0" smtClean="0"/>
              <a:t> </a:t>
            </a:r>
            <a:r>
              <a:rPr lang="en-IE" dirty="0"/>
              <a:t>which contain a test case defines the fixture to run multiple tests. </a:t>
            </a:r>
          </a:p>
          <a:p>
            <a:r>
              <a:rPr lang="en-IE" dirty="0" err="1" smtClean="0"/>
              <a:t>TestResult</a:t>
            </a:r>
            <a:r>
              <a:rPr lang="en-IE" dirty="0" smtClean="0"/>
              <a:t> </a:t>
            </a:r>
            <a:r>
              <a:rPr lang="en-IE" dirty="0"/>
              <a:t>which contain methods to collect the results of executing a test case.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52052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8527</TotalTime>
  <Words>801</Words>
  <Application>Microsoft Office PowerPoint</Application>
  <PresentationFormat>Widescreen</PresentationFormat>
  <Paragraphs>124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Junit Testing</vt:lpstr>
      <vt:lpstr>Features  </vt:lpstr>
      <vt:lpstr>What is a Unit Test Case ?  </vt:lpstr>
      <vt:lpstr>JUnit test framework Features</vt:lpstr>
      <vt:lpstr>Fixtures  </vt:lpstr>
      <vt:lpstr>PowerPoint Presentation</vt:lpstr>
      <vt:lpstr>Test suite  </vt:lpstr>
      <vt:lpstr>Test runner  </vt:lpstr>
      <vt:lpstr>JUnit classes </vt:lpstr>
      <vt:lpstr>Assert Class </vt:lpstr>
      <vt:lpstr>Example</vt:lpstr>
      <vt:lpstr>TestCase Class </vt:lpstr>
      <vt:lpstr>Example</vt:lpstr>
      <vt:lpstr>Contd.</vt:lpstr>
    </vt:vector>
  </TitlesOfParts>
  <Company>Institute of Technology Tralee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Junit Testing</dc:title>
  <dc:creator>John Walsh</dc:creator>
  <cp:lastModifiedBy>John Walsh</cp:lastModifiedBy>
  <cp:revision>4</cp:revision>
  <dcterms:created xsi:type="dcterms:W3CDTF">2014-06-05T10:36:24Z</dcterms:created>
  <dcterms:modified xsi:type="dcterms:W3CDTF">2014-06-11T08:43:29Z</dcterms:modified>
</cp:coreProperties>
</file>