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0" d="100"/>
          <a:sy n="110" d="100"/>
        </p:scale>
        <p:origin x="161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GB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GB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3/24/2014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GB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GB" smtClean="0"/>
              <a:t>Click to edit Master text styles</a:t>
            </a:r>
          </a:p>
          <a:p>
            <a:pPr lvl="1" eaLnBrk="1" latinLnBrk="0" hangingPunct="1"/>
            <a:r>
              <a:rPr lang="en-GB" smtClean="0"/>
              <a:t>Second level</a:t>
            </a:r>
          </a:p>
          <a:p>
            <a:pPr lvl="2" eaLnBrk="1" latinLnBrk="0" hangingPunct="1"/>
            <a:r>
              <a:rPr lang="en-GB" smtClean="0"/>
              <a:t>Third level</a:t>
            </a:r>
          </a:p>
          <a:p>
            <a:pPr lvl="3" eaLnBrk="1" latinLnBrk="0" hangingPunct="1"/>
            <a:r>
              <a:rPr lang="en-GB" smtClean="0"/>
              <a:t>Fourth level</a:t>
            </a:r>
          </a:p>
          <a:p>
            <a:pPr lvl="4" eaLnBrk="1" latinLnBrk="0" hangingPunct="1"/>
            <a:r>
              <a:rPr lang="en-GB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3/24/2014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GB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GB" smtClean="0"/>
              <a:t>Click to edit Master text styles</a:t>
            </a:r>
          </a:p>
          <a:p>
            <a:pPr lvl="1" eaLnBrk="1" latinLnBrk="0" hangingPunct="1"/>
            <a:r>
              <a:rPr lang="en-GB" smtClean="0"/>
              <a:t>Second level</a:t>
            </a:r>
          </a:p>
          <a:p>
            <a:pPr lvl="2" eaLnBrk="1" latinLnBrk="0" hangingPunct="1"/>
            <a:r>
              <a:rPr lang="en-GB" smtClean="0"/>
              <a:t>Third level</a:t>
            </a:r>
          </a:p>
          <a:p>
            <a:pPr lvl="3" eaLnBrk="1" latinLnBrk="0" hangingPunct="1"/>
            <a:r>
              <a:rPr lang="en-GB" smtClean="0"/>
              <a:t>Fourth level</a:t>
            </a:r>
          </a:p>
          <a:p>
            <a:pPr lvl="4" eaLnBrk="1" latinLnBrk="0" hangingPunct="1"/>
            <a:r>
              <a:rPr lang="en-GB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3/24/2014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GB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GB" smtClean="0"/>
              <a:t>Click to edit Master text styles</a:t>
            </a:r>
          </a:p>
          <a:p>
            <a:pPr lvl="1" eaLnBrk="1" latinLnBrk="0" hangingPunct="1"/>
            <a:r>
              <a:rPr lang="en-GB" smtClean="0"/>
              <a:t>Second level</a:t>
            </a:r>
          </a:p>
          <a:p>
            <a:pPr lvl="2" eaLnBrk="1" latinLnBrk="0" hangingPunct="1"/>
            <a:r>
              <a:rPr lang="en-GB" smtClean="0"/>
              <a:t>Third level</a:t>
            </a:r>
          </a:p>
          <a:p>
            <a:pPr lvl="3" eaLnBrk="1" latinLnBrk="0" hangingPunct="1"/>
            <a:r>
              <a:rPr lang="en-GB" smtClean="0"/>
              <a:t>Fourth level</a:t>
            </a:r>
          </a:p>
          <a:p>
            <a:pPr lvl="4" eaLnBrk="1" latinLnBrk="0" hangingPunct="1"/>
            <a:r>
              <a:rPr lang="en-GB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3/24/2014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GB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3/24/2014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GB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GB" smtClean="0"/>
              <a:t>Click to edit Master text styles</a:t>
            </a:r>
          </a:p>
          <a:p>
            <a:pPr lvl="1" eaLnBrk="1" latinLnBrk="0" hangingPunct="1"/>
            <a:r>
              <a:rPr lang="en-GB" smtClean="0"/>
              <a:t>Second level</a:t>
            </a:r>
          </a:p>
          <a:p>
            <a:pPr lvl="2" eaLnBrk="1" latinLnBrk="0" hangingPunct="1"/>
            <a:r>
              <a:rPr lang="en-GB" smtClean="0"/>
              <a:t>Third level</a:t>
            </a:r>
          </a:p>
          <a:p>
            <a:pPr lvl="3" eaLnBrk="1" latinLnBrk="0" hangingPunct="1"/>
            <a:r>
              <a:rPr lang="en-GB" smtClean="0"/>
              <a:t>Fourth level</a:t>
            </a:r>
          </a:p>
          <a:p>
            <a:pPr lvl="4" eaLnBrk="1" latinLnBrk="0" hangingPunct="1"/>
            <a:r>
              <a:rPr lang="en-GB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GB" smtClean="0"/>
              <a:t>Click to edit Master text styles</a:t>
            </a:r>
          </a:p>
          <a:p>
            <a:pPr lvl="1" eaLnBrk="1" latinLnBrk="0" hangingPunct="1"/>
            <a:r>
              <a:rPr lang="en-GB" smtClean="0"/>
              <a:t>Second level</a:t>
            </a:r>
          </a:p>
          <a:p>
            <a:pPr lvl="2" eaLnBrk="1" latinLnBrk="0" hangingPunct="1"/>
            <a:r>
              <a:rPr lang="en-GB" smtClean="0"/>
              <a:t>Third level</a:t>
            </a:r>
          </a:p>
          <a:p>
            <a:pPr lvl="3" eaLnBrk="1" latinLnBrk="0" hangingPunct="1"/>
            <a:r>
              <a:rPr lang="en-GB" smtClean="0"/>
              <a:t>Fourth level</a:t>
            </a:r>
          </a:p>
          <a:p>
            <a:pPr lvl="4" eaLnBrk="1" latinLnBrk="0" hangingPunct="1"/>
            <a:r>
              <a:rPr lang="en-GB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3/24/2014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GB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GB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GB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GB" smtClean="0"/>
              <a:t>Click to edit Master text styles</a:t>
            </a:r>
          </a:p>
          <a:p>
            <a:pPr lvl="1" eaLnBrk="1" latinLnBrk="0" hangingPunct="1"/>
            <a:r>
              <a:rPr lang="en-GB" smtClean="0"/>
              <a:t>Second level</a:t>
            </a:r>
          </a:p>
          <a:p>
            <a:pPr lvl="2" eaLnBrk="1" latinLnBrk="0" hangingPunct="1"/>
            <a:r>
              <a:rPr lang="en-GB" smtClean="0"/>
              <a:t>Third level</a:t>
            </a:r>
          </a:p>
          <a:p>
            <a:pPr lvl="3" eaLnBrk="1" latinLnBrk="0" hangingPunct="1"/>
            <a:r>
              <a:rPr lang="en-GB" smtClean="0"/>
              <a:t>Fourth level</a:t>
            </a:r>
          </a:p>
          <a:p>
            <a:pPr lvl="4" eaLnBrk="1" latinLnBrk="0" hangingPunct="1"/>
            <a:r>
              <a:rPr lang="en-GB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GB" smtClean="0"/>
              <a:t>Click to edit Master text styles</a:t>
            </a:r>
          </a:p>
          <a:p>
            <a:pPr lvl="1" eaLnBrk="1" latinLnBrk="0" hangingPunct="1"/>
            <a:r>
              <a:rPr lang="en-GB" smtClean="0"/>
              <a:t>Second level</a:t>
            </a:r>
          </a:p>
          <a:p>
            <a:pPr lvl="2" eaLnBrk="1" latinLnBrk="0" hangingPunct="1"/>
            <a:r>
              <a:rPr lang="en-GB" smtClean="0"/>
              <a:t>Third level</a:t>
            </a:r>
          </a:p>
          <a:p>
            <a:pPr lvl="3" eaLnBrk="1" latinLnBrk="0" hangingPunct="1"/>
            <a:r>
              <a:rPr lang="en-GB" smtClean="0"/>
              <a:t>Fourth level</a:t>
            </a:r>
          </a:p>
          <a:p>
            <a:pPr lvl="4" eaLnBrk="1" latinLnBrk="0" hangingPunct="1"/>
            <a:r>
              <a:rPr lang="en-GB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3/24/2014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GB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3/24/2014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3/24/2014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GB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GB" smtClean="0"/>
              <a:t>Click to edit Master text styles</a:t>
            </a:r>
          </a:p>
          <a:p>
            <a:pPr lvl="1" eaLnBrk="1" latinLnBrk="0" hangingPunct="1"/>
            <a:r>
              <a:rPr lang="en-GB" smtClean="0"/>
              <a:t>Second level</a:t>
            </a:r>
          </a:p>
          <a:p>
            <a:pPr lvl="2" eaLnBrk="1" latinLnBrk="0" hangingPunct="1"/>
            <a:r>
              <a:rPr lang="en-GB" smtClean="0"/>
              <a:t>Third level</a:t>
            </a:r>
          </a:p>
          <a:p>
            <a:pPr lvl="3" eaLnBrk="1" latinLnBrk="0" hangingPunct="1"/>
            <a:r>
              <a:rPr lang="en-GB" smtClean="0"/>
              <a:t>Fourth level</a:t>
            </a:r>
          </a:p>
          <a:p>
            <a:pPr lvl="4" eaLnBrk="1" latinLnBrk="0" hangingPunct="1"/>
            <a:r>
              <a:rPr lang="en-GB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3/24/2014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GB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GB" smtClean="0"/>
              <a:t>Drag picture to placeholder or click icon to add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70BA1CFD-BFF0-48BC-9BA5-4974D7A6AB15}" type="datetimeFigureOut">
              <a:rPr lang="en-US" smtClean="0"/>
              <a:t>3/24/2014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GB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GB" smtClean="0"/>
              <a:t>Click to edit Master text styles</a:t>
            </a:r>
          </a:p>
          <a:p>
            <a:pPr lvl="1" eaLnBrk="1" latinLnBrk="0" hangingPunct="1"/>
            <a:r>
              <a:rPr kumimoji="0" lang="en-GB" smtClean="0"/>
              <a:t>Second level</a:t>
            </a:r>
          </a:p>
          <a:p>
            <a:pPr lvl="2" eaLnBrk="1" latinLnBrk="0" hangingPunct="1"/>
            <a:r>
              <a:rPr kumimoji="0" lang="en-GB" smtClean="0"/>
              <a:t>Third level</a:t>
            </a:r>
          </a:p>
          <a:p>
            <a:pPr lvl="3" eaLnBrk="1" latinLnBrk="0" hangingPunct="1"/>
            <a:r>
              <a:rPr kumimoji="0" lang="en-GB" smtClean="0"/>
              <a:t>Fourth level</a:t>
            </a:r>
          </a:p>
          <a:p>
            <a:pPr lvl="4" eaLnBrk="1" latinLnBrk="0" hangingPunct="1"/>
            <a:r>
              <a:rPr kumimoji="0" lang="en-GB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70BA1CFD-BFF0-48BC-9BA5-4974D7A6AB15}" type="datetimeFigureOut">
              <a:rPr lang="en-US" smtClean="0"/>
              <a:t>3/24/2014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odeacademy.co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1607" y="2777394"/>
            <a:ext cx="5390540" cy="1511483"/>
          </a:xfrm>
        </p:spPr>
        <p:txBody>
          <a:bodyPr/>
          <a:lstStyle/>
          <a:p>
            <a:r>
              <a:rPr lang="en-US" dirty="0" smtClean="0"/>
              <a:t>Intro To Mobile Application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3954" y="4638724"/>
            <a:ext cx="7542212" cy="1030942"/>
          </a:xfrm>
        </p:spPr>
        <p:txBody>
          <a:bodyPr/>
          <a:lstStyle/>
          <a:p>
            <a:r>
              <a:rPr lang="en-US" dirty="0" smtClean="0"/>
              <a:t>DARREN Murray T00163856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372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 of frameworks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The definition of framework is a set of functions you can get used that are </a:t>
            </a:r>
            <a:r>
              <a:rPr lang="en-US" sz="2400" dirty="0" err="1" smtClean="0"/>
              <a:t>orgainised</a:t>
            </a:r>
            <a:r>
              <a:rPr lang="en-US" sz="2400" dirty="0" smtClean="0"/>
              <a:t> into classes.</a:t>
            </a:r>
          </a:p>
          <a:p>
            <a:pPr marL="36576" indent="0">
              <a:buNone/>
            </a:pPr>
            <a:r>
              <a:rPr lang="en-US" sz="2400" dirty="0" smtClean="0"/>
              <a:t>What is it’s purpose?</a:t>
            </a:r>
          </a:p>
          <a:p>
            <a:pPr lvl="1"/>
            <a:r>
              <a:rPr lang="en-US" sz="2400" dirty="0"/>
              <a:t>	</a:t>
            </a:r>
            <a:r>
              <a:rPr lang="en-GB" sz="2400" dirty="0" smtClean="0"/>
              <a:t>The purpose is </a:t>
            </a:r>
            <a:r>
              <a:rPr lang="en-GB" sz="2400" dirty="0"/>
              <a:t>to allow a </a:t>
            </a:r>
            <a:r>
              <a:rPr lang="en-GB" sz="2400" dirty="0" smtClean="0"/>
              <a:t>developer</a:t>
            </a:r>
            <a:r>
              <a:rPr lang="en-GB" sz="2400" dirty="0"/>
              <a:t> </a:t>
            </a:r>
            <a:r>
              <a:rPr lang="en-GB" sz="2400" dirty="0" smtClean="0"/>
              <a:t>to </a:t>
            </a:r>
            <a:r>
              <a:rPr lang="en-GB" sz="2400" dirty="0"/>
              <a:t>do more </a:t>
            </a:r>
            <a:r>
              <a:rPr lang="en-GB" sz="2400" dirty="0" smtClean="0"/>
              <a:t>functions with </a:t>
            </a:r>
            <a:r>
              <a:rPr lang="en-GB" sz="2400" dirty="0"/>
              <a:t>less code </a:t>
            </a:r>
            <a:r>
              <a:rPr lang="en-GB" sz="2400" dirty="0" smtClean="0"/>
              <a:t>through a process  called chaining.</a:t>
            </a:r>
          </a:p>
          <a:p>
            <a:pPr lvl="1"/>
            <a:r>
              <a:rPr lang="en-GB" sz="2400" dirty="0" smtClean="0"/>
              <a:t>Most framework’s have plugins which are pre coded functions that you can manipulate, they  are very useful and can save a lot of time.</a:t>
            </a:r>
            <a:endParaRPr lang="en-US" sz="2400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47886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of Using jQuery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The framework I chose is jQuery</a:t>
            </a:r>
          </a:p>
          <a:p>
            <a:r>
              <a:rPr lang="en-US" sz="2400" dirty="0" smtClean="0"/>
              <a:t>There is a lot of features using jQuery such as the amount of plugins.</a:t>
            </a:r>
          </a:p>
          <a:p>
            <a:r>
              <a:rPr lang="en-US" sz="2400" dirty="0" smtClean="0"/>
              <a:t>There is a useful method called .delay</a:t>
            </a:r>
            <a:r>
              <a:rPr lang="en-US" sz="2400" dirty="0"/>
              <a:t>() method allows us to delay the execution of functions that follow it in the queue. It can be used with the standard effects queue or with a custom queue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You can also control the amount of time user or users can view images or text. </a:t>
            </a:r>
            <a:endParaRPr lang="en-US" sz="2400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073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 using jQuery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The limitations using jQuery </a:t>
            </a:r>
            <a:r>
              <a:rPr lang="en-GB" sz="2400" dirty="0"/>
              <a:t>optional arguments </a:t>
            </a:r>
            <a:r>
              <a:rPr lang="en-GB" sz="2400" dirty="0" smtClean="0"/>
              <a:t>are not very well supported.</a:t>
            </a:r>
          </a:p>
          <a:p>
            <a:r>
              <a:rPr lang="en-GB" sz="2400" dirty="0" smtClean="0"/>
              <a:t>It wont have the feature or looks of native apps but will run on both mobile platforms iOS and Android.</a:t>
            </a:r>
          </a:p>
          <a:p>
            <a:r>
              <a:rPr lang="en-US" sz="2400" dirty="0" smtClean="0"/>
              <a:t>It is slower then native apps.</a:t>
            </a:r>
          </a:p>
          <a:p>
            <a:r>
              <a:rPr lang="en-US" sz="2400" dirty="0" smtClean="0"/>
              <a:t>Like nearly all frameworks </a:t>
            </a:r>
            <a:r>
              <a:rPr lang="en-US" sz="2400" dirty="0" err="1" smtClean="0"/>
              <a:t>doesn</a:t>
            </a:r>
            <a:r>
              <a:rPr lang="fr-FR" sz="2400" dirty="0" smtClean="0"/>
              <a:t>’</a:t>
            </a:r>
            <a:r>
              <a:rPr lang="en-US" sz="2400" dirty="0" smtClean="0"/>
              <a:t>t have all the features that none web pages have.</a:t>
            </a:r>
          </a:p>
          <a:p>
            <a:r>
              <a:rPr lang="en-US" sz="2400" dirty="0" smtClean="0"/>
              <a:t>If your smart phone is running slow then using these non- native apps would be very slow on you phone.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75804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of Usage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Here is an image of how to code icons:</a:t>
            </a:r>
            <a:endParaRPr lang="en-US" dirty="0"/>
          </a:p>
        </p:txBody>
      </p:sp>
      <p:pic>
        <p:nvPicPr>
          <p:cNvPr id="4" name="Picture 3" descr="Screen Shot 2014-03-24 at 05.13.5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567" y="2135384"/>
            <a:ext cx="8388537" cy="45272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61919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Usage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That basically shows how to link up the buttons on a very helpful guide using jQuery.</a:t>
            </a:r>
          </a:p>
          <a:p>
            <a:r>
              <a:rPr lang="en-US" sz="2800" dirty="0" smtClean="0"/>
              <a:t>It is shows how to make the web app stylish.</a:t>
            </a:r>
          </a:p>
          <a:p>
            <a:r>
              <a:rPr lang="en-US" sz="2800" dirty="0" smtClean="0"/>
              <a:t>The most impressive plugin you can use for jQuery is Google maps.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854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E" sz="4000" dirty="0"/>
              <a:t>Identify other existing </a:t>
            </a:r>
            <a:r>
              <a:rPr lang="en-IE" sz="4000" dirty="0" smtClean="0"/>
              <a:t>frameworks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The other existing frameworks I know about are:</a:t>
            </a:r>
          </a:p>
          <a:p>
            <a:pPr lvl="1"/>
            <a:r>
              <a:rPr lang="en-GB" sz="2000" dirty="0"/>
              <a:t>Prototype </a:t>
            </a:r>
            <a:endParaRPr lang="en-GB" sz="2000" dirty="0" smtClean="0"/>
          </a:p>
          <a:p>
            <a:pPr lvl="1"/>
            <a:r>
              <a:rPr lang="en-GB" sz="2000" dirty="0" smtClean="0"/>
              <a:t>MooTools</a:t>
            </a:r>
            <a:endParaRPr lang="en-GB" sz="2000" dirty="0"/>
          </a:p>
          <a:p>
            <a:pPr lvl="1"/>
            <a:r>
              <a:rPr lang="en-GB" sz="2000" dirty="0"/>
              <a:t>YUI </a:t>
            </a:r>
            <a:r>
              <a:rPr lang="en-GB" sz="2000" dirty="0" smtClean="0"/>
              <a:t>or Yahoo</a:t>
            </a:r>
            <a:r>
              <a:rPr lang="en-GB" sz="2000" dirty="0"/>
              <a:t>! User Interface </a:t>
            </a:r>
            <a:r>
              <a:rPr lang="en-GB" sz="2000" dirty="0" smtClean="0"/>
              <a:t>Framework</a:t>
            </a:r>
            <a:endParaRPr lang="en-GB" sz="2000" dirty="0"/>
          </a:p>
          <a:p>
            <a:pPr lvl="1"/>
            <a:r>
              <a:rPr lang="en-GB" sz="2000" dirty="0"/>
              <a:t>Ext JS </a:t>
            </a:r>
          </a:p>
          <a:p>
            <a:pPr lvl="1"/>
            <a:r>
              <a:rPr lang="en-GB" sz="2000" dirty="0" err="1"/>
              <a:t>script.aculo.us</a:t>
            </a:r>
            <a:r>
              <a:rPr lang="en-GB" sz="2000" dirty="0"/>
              <a:t> </a:t>
            </a:r>
            <a:endParaRPr lang="en-GB" sz="2000" dirty="0" smtClean="0"/>
          </a:p>
          <a:p>
            <a:pPr lvl="1"/>
            <a:r>
              <a:rPr lang="en-GB" sz="2000" dirty="0" smtClean="0"/>
              <a:t> Titanium Mobile</a:t>
            </a:r>
            <a:endParaRPr lang="en-GB" sz="2000" dirty="0"/>
          </a:p>
          <a:p>
            <a:pPr lvl="1"/>
            <a:r>
              <a:rPr lang="en-GB" sz="2000" dirty="0" err="1" smtClean="0"/>
              <a:t>Mobilize.js</a:t>
            </a:r>
            <a:endParaRPr lang="en-GB" sz="2000" dirty="0" smtClean="0"/>
          </a:p>
          <a:p>
            <a:pPr lvl="1"/>
            <a:r>
              <a:rPr lang="en-GB" sz="2000" dirty="0" smtClean="0"/>
              <a:t>DHTMLX Touch</a:t>
            </a:r>
            <a:endParaRPr lang="en-GB" sz="2000" dirty="0"/>
          </a:p>
          <a:p>
            <a:pPr lvl="1"/>
            <a:r>
              <a:rPr lang="en-GB" sz="2000" dirty="0" smtClean="0"/>
              <a:t>Jo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301232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Reasons Behind Choosing jQuery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800" dirty="0" smtClean="0"/>
              <a:t>jQuery was the only framework I personally used before on </a:t>
            </a:r>
            <a:r>
              <a:rPr lang="en-US" sz="2800" dirty="0" smtClean="0">
                <a:hlinkClick r:id="rId2"/>
              </a:rPr>
              <a:t>www.codeacademy.com</a:t>
            </a:r>
            <a:r>
              <a:rPr lang="en-US" sz="2800" dirty="0" smtClean="0"/>
              <a:t> which teaches you everything from HTML to PHP, so I had prior knowledge of jQuery </a:t>
            </a:r>
          </a:p>
          <a:p>
            <a:r>
              <a:rPr lang="en-US" sz="2800" dirty="0"/>
              <a:t>A lot of top internet websites use jQuery such as Google and </a:t>
            </a:r>
            <a:r>
              <a:rPr lang="en-US" sz="2800" dirty="0" err="1" smtClean="0"/>
              <a:t>Netflex</a:t>
            </a:r>
            <a:r>
              <a:rPr lang="en-US" sz="2800" dirty="0" smtClean="0"/>
              <a:t>, so I knew from that as well it would be a good framework to chose. </a:t>
            </a:r>
            <a:endParaRPr lang="en-US" sz="2800" dirty="0"/>
          </a:p>
          <a:p>
            <a:r>
              <a:rPr lang="en-US" sz="2800" dirty="0"/>
              <a:t>I</a:t>
            </a:r>
            <a:r>
              <a:rPr lang="en-US" sz="2800" dirty="0" smtClean="0"/>
              <a:t>t is one of the most popular framework out there with the most support and advice/tutorials.</a:t>
            </a:r>
          </a:p>
          <a:p>
            <a:r>
              <a:rPr lang="en-US" sz="2800" dirty="0" smtClean="0"/>
              <a:t>It also had excellent plugins which contributed a lot in my decision .</a:t>
            </a:r>
          </a:p>
        </p:txBody>
      </p:sp>
    </p:spTree>
    <p:extLst>
      <p:ext uri="{BB962C8B-B14F-4D97-AF65-F5344CB8AC3E}">
        <p14:creationId xmlns:p14="http://schemas.microsoft.com/office/powerpoint/2010/main" val="49354910"/>
      </p:ext>
    </p:extLst>
  </p:cSld>
  <p:clrMapOvr>
    <a:masterClrMapping/>
  </p:clrMapOvr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Technic.thmx</Template>
  <TotalTime>114</TotalTime>
  <Words>377</Words>
  <Application>Microsoft Office PowerPoint</Application>
  <PresentationFormat>On-screen Show (4:3)</PresentationFormat>
  <Paragraphs>40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Franklin Gothic Book</vt:lpstr>
      <vt:lpstr>Wingdings 2</vt:lpstr>
      <vt:lpstr>Technic</vt:lpstr>
      <vt:lpstr>Intro To Mobile Application</vt:lpstr>
      <vt:lpstr>Definition of frameworks</vt:lpstr>
      <vt:lpstr>Features of Using jQuery</vt:lpstr>
      <vt:lpstr>Limitations using jQuery </vt:lpstr>
      <vt:lpstr>Examples of Usage</vt:lpstr>
      <vt:lpstr>Examples of Usage</vt:lpstr>
      <vt:lpstr>Identify other existing frameworks</vt:lpstr>
      <vt:lpstr>Reasons Behind Choosing jQuery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Mobile Application</dc:title>
  <dc:creator>Darren Murray</dc:creator>
  <cp:lastModifiedBy>Darren Murray</cp:lastModifiedBy>
  <cp:revision>9</cp:revision>
  <dcterms:created xsi:type="dcterms:W3CDTF">2014-03-24T03:51:41Z</dcterms:created>
  <dcterms:modified xsi:type="dcterms:W3CDTF">2014-03-24T09:18:54Z</dcterms:modified>
</cp:coreProperties>
</file>