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4E22EFD9-0274-40C9-8173-E371BA8A5F06}" type="datetimeFigureOut">
              <a:rPr lang="en-IE" smtClean="0"/>
              <a:pPr/>
              <a:t>24/03/2014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DB33AA16-8C26-450F-B71A-65D35B4E1091}" type="slidenum">
              <a:rPr lang="en-IE" smtClean="0"/>
              <a:pPr/>
              <a:t>‹#›</a:t>
            </a:fld>
            <a:endParaRPr lang="en-I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E22EFD9-0274-40C9-8173-E371BA8A5F06}" type="datetimeFigureOut">
              <a:rPr lang="en-IE" smtClean="0"/>
              <a:pPr/>
              <a:t>24/03/2014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DB33AA16-8C26-450F-B71A-65D35B4E1091}" type="slidenum">
              <a:rPr lang="en-IE" smtClean="0"/>
              <a:pPr/>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E22EFD9-0274-40C9-8173-E371BA8A5F06}" type="datetimeFigureOut">
              <a:rPr lang="en-IE" smtClean="0"/>
              <a:pPr/>
              <a:t>24/03/2014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DB33AA16-8C26-450F-B71A-65D35B4E1091}" type="slidenum">
              <a:rPr lang="en-IE" smtClean="0"/>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E22EFD9-0274-40C9-8173-E371BA8A5F06}" type="datetimeFigureOut">
              <a:rPr lang="en-IE" smtClean="0"/>
              <a:pPr/>
              <a:t>24/03/2014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DB33AA16-8C26-450F-B71A-65D35B4E1091}" type="slidenum">
              <a:rPr lang="en-IE" smtClean="0"/>
              <a:pPr/>
              <a:t>‹#›</a:t>
            </a:fld>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22EFD9-0274-40C9-8173-E371BA8A5F06}" type="datetimeFigureOut">
              <a:rPr lang="en-IE" smtClean="0"/>
              <a:pPr/>
              <a:t>24/03/2014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DB33AA16-8C26-450F-B71A-65D35B4E1091}" type="slidenum">
              <a:rPr lang="en-IE" smtClean="0"/>
              <a:pPr/>
              <a:t>‹#›</a:t>
            </a:fld>
            <a:endParaRPr lang="en-I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4E22EFD9-0274-40C9-8173-E371BA8A5F06}" type="datetimeFigureOut">
              <a:rPr lang="en-IE" smtClean="0"/>
              <a:pPr/>
              <a:t>24/03/2014</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DB33AA16-8C26-450F-B71A-65D35B4E1091}" type="slidenum">
              <a:rPr lang="en-IE" smtClean="0"/>
              <a:pPr/>
              <a:t>‹#›</a:t>
            </a:fld>
            <a:endParaRPr lang="en-I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4E22EFD9-0274-40C9-8173-E371BA8A5F06}" type="datetimeFigureOut">
              <a:rPr lang="en-IE" smtClean="0"/>
              <a:pPr/>
              <a:t>24/03/2014</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DB33AA16-8C26-450F-B71A-65D35B4E1091}" type="slidenum">
              <a:rPr lang="en-IE" smtClean="0"/>
              <a:pPr/>
              <a:t>‹#›</a:t>
            </a:fld>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4E22EFD9-0274-40C9-8173-E371BA8A5F06}" type="datetimeFigureOut">
              <a:rPr lang="en-IE" smtClean="0"/>
              <a:pPr/>
              <a:t>24/03/2014</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DB33AA16-8C26-450F-B71A-65D35B4E1091}" type="slidenum">
              <a:rPr lang="en-IE" smtClean="0"/>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EFD9-0274-40C9-8173-E371BA8A5F06}" type="datetimeFigureOut">
              <a:rPr lang="en-IE" smtClean="0"/>
              <a:pPr/>
              <a:t>24/03/2014</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DB33AA16-8C26-450F-B71A-65D35B4E1091}" type="slidenum">
              <a:rPr lang="en-IE" smtClean="0"/>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22EFD9-0274-40C9-8173-E371BA8A5F06}" type="datetimeFigureOut">
              <a:rPr lang="en-IE" smtClean="0"/>
              <a:pPr/>
              <a:t>24/03/2014</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DB33AA16-8C26-450F-B71A-65D35B4E1091}" type="slidenum">
              <a:rPr lang="en-IE" smtClean="0"/>
              <a:pPr/>
              <a:t>‹#›</a:t>
            </a:fld>
            <a:endParaRPr lang="en-I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22EFD9-0274-40C9-8173-E371BA8A5F06}" type="datetimeFigureOut">
              <a:rPr lang="en-IE" smtClean="0"/>
              <a:pPr/>
              <a:t>24/03/2014</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DB33AA16-8C26-450F-B71A-65D35B4E1091}" type="slidenum">
              <a:rPr lang="en-IE" smtClean="0"/>
              <a:pPr/>
              <a:t>‹#›</a:t>
            </a:fld>
            <a:endParaRPr lang="en-I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EFD9-0274-40C9-8173-E371BA8A5F06}" type="datetimeFigureOut">
              <a:rPr lang="en-IE" smtClean="0"/>
              <a:pPr/>
              <a:t>24/03/2014</a:t>
            </a:fld>
            <a:endParaRPr lang="en-IE"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3AA16-8C26-450F-B71A-65D35B4E1091}" type="slidenum">
              <a:rPr lang="en-IE" smtClean="0"/>
              <a:pPr/>
              <a:t>‹#›</a:t>
            </a:fld>
            <a:endParaRPr lang="en-I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normAutofit fontScale="90000"/>
          </a:bodyPr>
          <a:lstStyle/>
          <a:p>
            <a:r>
              <a:rPr lang="en-IE" u="sng" dirty="0" smtClean="0"/>
              <a:t>JavaScript framework for </a:t>
            </a:r>
            <a:r>
              <a:rPr lang="en-IE" i="1" u="sng" dirty="0" smtClean="0"/>
              <a:t>mobile web </a:t>
            </a:r>
            <a:r>
              <a:rPr lang="en-IE" u="sng" dirty="0" smtClean="0"/>
              <a:t>application development</a:t>
            </a:r>
            <a:endParaRPr lang="en-IE" u="sng"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lstStyle/>
          <a:p>
            <a:pPr>
              <a:buNone/>
            </a:pPr>
            <a:endParaRPr lang="en-IE" dirty="0" smtClean="0"/>
          </a:p>
          <a:p>
            <a:pPr>
              <a:buNone/>
            </a:pPr>
            <a:r>
              <a:rPr lang="en-IE" dirty="0" smtClean="0"/>
              <a:t>John O Neill</a:t>
            </a:r>
          </a:p>
          <a:p>
            <a:pPr>
              <a:buNone/>
            </a:pPr>
            <a:endParaRPr lang="en-IE" dirty="0" smtClean="0"/>
          </a:p>
          <a:p>
            <a:pPr>
              <a:buNone/>
            </a:pPr>
            <a:r>
              <a:rPr lang="en-IE" dirty="0" smtClean="0"/>
              <a:t>T00176244</a:t>
            </a:r>
            <a:endParaRPr lang="en-I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dirty="0"/>
              <a:t/>
            </a:r>
            <a:br>
              <a:rPr lang="en-IE" dirty="0"/>
            </a:br>
            <a:endParaRPr lang="en-IE" dirty="0"/>
          </a:p>
        </p:txBody>
      </p:sp>
      <p:sp>
        <p:nvSpPr>
          <p:cNvPr id="3" name="Subtitle 2"/>
          <p:cNvSpPr>
            <a:spLocks noGrp="1"/>
          </p:cNvSpPr>
          <p:nvPr>
            <p:ph type="subTitle" idx="1"/>
          </p:nvPr>
        </p:nvSpPr>
        <p:spPr/>
        <p:txBody>
          <a:bodyPr/>
          <a:lstStyle/>
          <a:p>
            <a:endParaRPr lang="en-IE" dirty="0" smtClean="0"/>
          </a:p>
          <a:p>
            <a:endParaRPr lang="en-IE" dirty="0"/>
          </a:p>
        </p:txBody>
      </p:sp>
      <p:pic>
        <p:nvPicPr>
          <p:cNvPr id="1027" name="Picture 3" descr="C:\Users\Don\Desktop\Phonegap\phonegap-logo.png"/>
          <p:cNvPicPr>
            <a:picLocks noChangeAspect="1" noChangeArrowheads="1"/>
          </p:cNvPicPr>
          <p:nvPr/>
        </p:nvPicPr>
        <p:blipFill>
          <a:blip r:embed="rId2" cstate="print"/>
          <a:srcRect/>
          <a:stretch>
            <a:fillRect/>
          </a:stretch>
        </p:blipFill>
        <p:spPr bwMode="auto">
          <a:xfrm>
            <a:off x="2133600" y="990600"/>
            <a:ext cx="4876800" cy="4876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IE" dirty="0" smtClean="0"/>
              <a:t>Definition of Phone</a:t>
            </a:r>
            <a:r>
              <a:rPr lang="en-IE" b="1" dirty="0" smtClean="0"/>
              <a:t>Gaps</a:t>
            </a:r>
            <a:r>
              <a:rPr lang="en-IE" dirty="0" smtClean="0"/>
              <a:t> role</a:t>
            </a:r>
            <a:endParaRPr lang="en-IE" dirty="0"/>
          </a:p>
        </p:txBody>
      </p:sp>
      <p:sp>
        <p:nvSpPr>
          <p:cNvPr id="3" name="Content Placeholder 2"/>
          <p:cNvSpPr>
            <a:spLocks noGrp="1"/>
          </p:cNvSpPr>
          <p:nvPr>
            <p:ph idx="1"/>
          </p:nvPr>
        </p:nvSpPr>
        <p:spPr/>
        <p:txBody>
          <a:bodyPr>
            <a:normAutofit/>
          </a:bodyPr>
          <a:lstStyle/>
          <a:p>
            <a:pPr>
              <a:buNone/>
            </a:pPr>
            <a:r>
              <a:rPr lang="en-IE" dirty="0" smtClean="0"/>
              <a:t>	“Phone</a:t>
            </a:r>
            <a:r>
              <a:rPr lang="en-IE" b="1" dirty="0" smtClean="0"/>
              <a:t>Gap</a:t>
            </a:r>
            <a:r>
              <a:rPr lang="en-IE" dirty="0" smtClean="0"/>
              <a:t> is a cross-platform native development framework that enables you to essentially </a:t>
            </a:r>
            <a:r>
              <a:rPr lang="en-IE" dirty="0" smtClean="0"/>
              <a:t>write </a:t>
            </a:r>
            <a:r>
              <a:rPr lang="en-IE" dirty="0" smtClean="0"/>
              <a:t>native applications for various mobile phone platforms with HTLM JavaScript and CSS” </a:t>
            </a:r>
          </a:p>
          <a:p>
            <a:pPr>
              <a:buNone/>
            </a:pPr>
            <a:endParaRPr lang="en-IE" dirty="0" smtClean="0"/>
          </a:p>
          <a:p>
            <a:pPr>
              <a:buNone/>
            </a:pPr>
            <a:r>
              <a:rPr lang="en-IE" dirty="0" smtClean="0"/>
              <a:t>		Dave Johnson</a:t>
            </a:r>
          </a:p>
          <a:p>
            <a:pPr>
              <a:buNone/>
            </a:pPr>
            <a:r>
              <a:rPr lang="en-IE" dirty="0" smtClean="0"/>
              <a:t>		Senior Engineering Manager, Phone</a:t>
            </a:r>
            <a:r>
              <a:rPr lang="en-IE" b="1" dirty="0" smtClean="0"/>
              <a:t>Gap</a:t>
            </a:r>
          </a:p>
          <a:p>
            <a:endParaRPr lang="en-I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IE" dirty="0" smtClean="0"/>
              <a:t>Features of Phone</a:t>
            </a:r>
            <a:r>
              <a:rPr lang="en-IE" b="1" dirty="0" smtClean="0"/>
              <a:t>Gap</a:t>
            </a:r>
            <a:endParaRPr lang="en-IE" b="1" dirty="0"/>
          </a:p>
        </p:txBody>
      </p:sp>
      <p:sp>
        <p:nvSpPr>
          <p:cNvPr id="3" name="Content Placeholder 2"/>
          <p:cNvSpPr>
            <a:spLocks noGrp="1"/>
          </p:cNvSpPr>
          <p:nvPr>
            <p:ph idx="1"/>
          </p:nvPr>
        </p:nvSpPr>
        <p:spPr/>
        <p:txBody>
          <a:bodyPr/>
          <a:lstStyle/>
          <a:p>
            <a:r>
              <a:rPr lang="en-IE" dirty="0" smtClean="0"/>
              <a:t>The features of Phone</a:t>
            </a:r>
            <a:r>
              <a:rPr lang="en-IE" b="1" dirty="0" smtClean="0"/>
              <a:t>Gap</a:t>
            </a:r>
            <a:r>
              <a:rPr lang="en-IE" dirty="0" smtClean="0"/>
              <a:t> are, you create your application using HTML5 CSS &amp; JavaScript and Phonegap will wrap your application for the appropriate mobile platform and deploy it to the appropriate app store.</a:t>
            </a:r>
          </a:p>
          <a:p>
            <a:endParaRPr lang="en-IE" dirty="0"/>
          </a:p>
        </p:txBody>
      </p:sp>
      <p:pic>
        <p:nvPicPr>
          <p:cNvPr id="2050" name="Picture 2" descr="C:\Users\Don\Pictures\phonegapdiagram.jpg"/>
          <p:cNvPicPr>
            <a:picLocks noChangeAspect="1" noChangeArrowheads="1"/>
          </p:cNvPicPr>
          <p:nvPr/>
        </p:nvPicPr>
        <p:blipFill>
          <a:blip r:embed="rId2" cstate="print"/>
          <a:srcRect/>
          <a:stretch>
            <a:fillRect/>
          </a:stretch>
        </p:blipFill>
        <p:spPr bwMode="auto">
          <a:xfrm>
            <a:off x="1187624" y="4653136"/>
            <a:ext cx="6984776" cy="11334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IE" dirty="0" smtClean="0"/>
              <a:t>Features of Phone</a:t>
            </a:r>
            <a:r>
              <a:rPr lang="en-IE" b="1" dirty="0" smtClean="0"/>
              <a:t>Gap</a:t>
            </a:r>
            <a:r>
              <a:rPr lang="en-IE" dirty="0" smtClean="0"/>
              <a:t> Continued</a:t>
            </a:r>
            <a:endParaRPr lang="en-IE" dirty="0"/>
          </a:p>
        </p:txBody>
      </p:sp>
      <p:sp>
        <p:nvSpPr>
          <p:cNvPr id="3" name="Content Placeholder 2"/>
          <p:cNvSpPr>
            <a:spLocks noGrp="1"/>
          </p:cNvSpPr>
          <p:nvPr>
            <p:ph idx="1"/>
          </p:nvPr>
        </p:nvSpPr>
        <p:spPr/>
        <p:txBody>
          <a:bodyPr/>
          <a:lstStyle/>
          <a:p>
            <a:r>
              <a:rPr lang="en-IE" dirty="0" smtClean="0"/>
              <a:t>Phone</a:t>
            </a:r>
            <a:r>
              <a:rPr lang="en-IE" b="1" dirty="0" smtClean="0"/>
              <a:t>Gap</a:t>
            </a:r>
            <a:r>
              <a:rPr lang="en-IE" dirty="0" smtClean="0"/>
              <a:t> also has a cloud based service called Phone</a:t>
            </a:r>
            <a:r>
              <a:rPr lang="en-IE" b="1" dirty="0" smtClean="0"/>
              <a:t>Gap</a:t>
            </a:r>
            <a:r>
              <a:rPr lang="en-IE" dirty="0" smtClean="0"/>
              <a:t> Build(PGB)</a:t>
            </a:r>
          </a:p>
          <a:p>
            <a:r>
              <a:rPr lang="en-IE" dirty="0" smtClean="0"/>
              <a:t>PGB lets you write your application using HTML5 CSS and JavaScript then when you send it to PGB they do all the hard work for you using the most up to date SDK for the platform you are targeting.</a:t>
            </a:r>
          </a:p>
          <a:p>
            <a:endParaRPr lang="en-IE" dirty="0"/>
          </a:p>
        </p:txBody>
      </p:sp>
      <p:pic>
        <p:nvPicPr>
          <p:cNvPr id="3074" name="Picture 2" descr="C:\Users\Don\Desktop\Phonegap\build-diagram.png"/>
          <p:cNvPicPr>
            <a:picLocks noChangeAspect="1" noChangeArrowheads="1"/>
          </p:cNvPicPr>
          <p:nvPr/>
        </p:nvPicPr>
        <p:blipFill>
          <a:blip r:embed="rId2" cstate="print"/>
          <a:srcRect/>
          <a:stretch>
            <a:fillRect/>
          </a:stretch>
        </p:blipFill>
        <p:spPr bwMode="auto">
          <a:xfrm>
            <a:off x="1475656" y="5229200"/>
            <a:ext cx="6229350" cy="147865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IE" dirty="0" smtClean="0"/>
              <a:t>Phone</a:t>
            </a:r>
            <a:r>
              <a:rPr lang="en-IE" b="1" dirty="0" smtClean="0"/>
              <a:t>Gaps</a:t>
            </a:r>
            <a:r>
              <a:rPr lang="en-IE" dirty="0" smtClean="0"/>
              <a:t> Limitations</a:t>
            </a:r>
            <a:endParaRPr lang="en-IE" b="1" dirty="0"/>
          </a:p>
        </p:txBody>
      </p:sp>
      <p:sp>
        <p:nvSpPr>
          <p:cNvPr id="3" name="Content Placeholder 2"/>
          <p:cNvSpPr>
            <a:spLocks noGrp="1"/>
          </p:cNvSpPr>
          <p:nvPr>
            <p:ph idx="1"/>
          </p:nvPr>
        </p:nvSpPr>
        <p:spPr/>
        <p:txBody>
          <a:bodyPr>
            <a:normAutofit fontScale="92500"/>
          </a:bodyPr>
          <a:lstStyle/>
          <a:p>
            <a:r>
              <a:rPr lang="en-IE" dirty="0" smtClean="0"/>
              <a:t>Phone</a:t>
            </a:r>
            <a:r>
              <a:rPr lang="en-IE" b="1" dirty="0" smtClean="0"/>
              <a:t>Gap </a:t>
            </a:r>
            <a:r>
              <a:rPr lang="en-IE" dirty="0" smtClean="0"/>
              <a:t>free to download, however Phone</a:t>
            </a:r>
            <a:r>
              <a:rPr lang="en-IE" b="1" dirty="0" smtClean="0"/>
              <a:t>Gap </a:t>
            </a:r>
            <a:r>
              <a:rPr lang="en-IE" dirty="0" smtClean="0"/>
              <a:t>only provides the open source capability to a developer one time, assuming a developer wants to create more than one application,  a monthly </a:t>
            </a:r>
            <a:r>
              <a:rPr lang="en-IE" dirty="0" smtClean="0"/>
              <a:t>fee ($12 for a starter) </a:t>
            </a:r>
            <a:r>
              <a:rPr lang="en-IE" dirty="0" smtClean="0"/>
              <a:t>will be incurred. </a:t>
            </a:r>
          </a:p>
          <a:p>
            <a:r>
              <a:rPr lang="en-IE" dirty="0" smtClean="0"/>
              <a:t>Phone</a:t>
            </a:r>
            <a:r>
              <a:rPr lang="en-IE" b="1" dirty="0" smtClean="0"/>
              <a:t>Gap </a:t>
            </a:r>
            <a:r>
              <a:rPr lang="en-IE" dirty="0" smtClean="0"/>
              <a:t>also does not support </a:t>
            </a:r>
            <a:r>
              <a:rPr lang="en-IE" dirty="0" err="1" smtClean="0"/>
              <a:t>cappuccinno</a:t>
            </a:r>
            <a:r>
              <a:rPr lang="en-IE" dirty="0" smtClean="0"/>
              <a:t> functionality which provides developers the facility functions like </a:t>
            </a:r>
            <a:r>
              <a:rPr lang="en-IE" i="1" dirty="0" smtClean="0"/>
              <a:t>drag, drop, copy, paste etc.</a:t>
            </a:r>
            <a:endParaRPr lang="en-IE"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IE" dirty="0" smtClean="0"/>
              <a:t>Examples of Usage</a:t>
            </a:r>
            <a:endParaRPr lang="en-IE" dirty="0"/>
          </a:p>
        </p:txBody>
      </p:sp>
      <p:sp>
        <p:nvSpPr>
          <p:cNvPr id="3" name="Content Placeholder 2"/>
          <p:cNvSpPr>
            <a:spLocks noGrp="1"/>
          </p:cNvSpPr>
          <p:nvPr>
            <p:ph idx="1"/>
          </p:nvPr>
        </p:nvSpPr>
        <p:spPr/>
        <p:txBody>
          <a:bodyPr/>
          <a:lstStyle/>
          <a:p>
            <a:r>
              <a:rPr lang="en-IE" dirty="0" smtClean="0"/>
              <a:t>Applications developed using the Phone</a:t>
            </a:r>
            <a:r>
              <a:rPr lang="en-IE" b="1" dirty="0" smtClean="0"/>
              <a:t>Gap </a:t>
            </a:r>
            <a:r>
              <a:rPr lang="en-IE" dirty="0" smtClean="0"/>
              <a:t>framework include...</a:t>
            </a:r>
          </a:p>
          <a:p>
            <a:endParaRPr lang="en-IE" b="1" dirty="0" smtClean="0"/>
          </a:p>
          <a:p>
            <a:endParaRPr lang="en-IE" b="1" dirty="0"/>
          </a:p>
        </p:txBody>
      </p:sp>
      <p:pic>
        <p:nvPicPr>
          <p:cNvPr id="4098" name="Picture 2" descr="C:\Users\Don\Pictures\what_the_photo.jpg"/>
          <p:cNvPicPr>
            <a:picLocks noChangeAspect="1" noChangeArrowheads="1"/>
          </p:cNvPicPr>
          <p:nvPr/>
        </p:nvPicPr>
        <p:blipFill>
          <a:blip r:embed="rId2" cstate="print"/>
          <a:srcRect/>
          <a:stretch>
            <a:fillRect/>
          </a:stretch>
        </p:blipFill>
        <p:spPr bwMode="auto">
          <a:xfrm>
            <a:off x="539552" y="2708920"/>
            <a:ext cx="3923928" cy="1080120"/>
          </a:xfrm>
          <a:prstGeom prst="rect">
            <a:avLst/>
          </a:prstGeom>
          <a:noFill/>
        </p:spPr>
      </p:pic>
      <p:pic>
        <p:nvPicPr>
          <p:cNvPr id="4099" name="Picture 3" descr="C:\Users\Don\Pictures\adagency.jpg"/>
          <p:cNvPicPr>
            <a:picLocks noChangeAspect="1" noChangeArrowheads="1"/>
          </p:cNvPicPr>
          <p:nvPr/>
        </p:nvPicPr>
        <p:blipFill>
          <a:blip r:embed="rId3" cstate="print"/>
          <a:srcRect/>
          <a:stretch>
            <a:fillRect/>
          </a:stretch>
        </p:blipFill>
        <p:spPr bwMode="auto">
          <a:xfrm>
            <a:off x="539552" y="4005064"/>
            <a:ext cx="3995936" cy="1024740"/>
          </a:xfrm>
          <a:prstGeom prst="rect">
            <a:avLst/>
          </a:prstGeom>
          <a:noFill/>
        </p:spPr>
      </p:pic>
      <p:pic>
        <p:nvPicPr>
          <p:cNvPr id="4100" name="Picture 4" descr="C:\Users\Don\Pictures\diary.jpg"/>
          <p:cNvPicPr>
            <a:picLocks noChangeAspect="1" noChangeArrowheads="1"/>
          </p:cNvPicPr>
          <p:nvPr/>
        </p:nvPicPr>
        <p:blipFill>
          <a:blip r:embed="rId4" cstate="print"/>
          <a:srcRect/>
          <a:stretch>
            <a:fillRect/>
          </a:stretch>
        </p:blipFill>
        <p:spPr bwMode="auto">
          <a:xfrm>
            <a:off x="539552" y="5157192"/>
            <a:ext cx="3960439" cy="1008112"/>
          </a:xfrm>
          <a:prstGeom prst="rect">
            <a:avLst/>
          </a:prstGeom>
          <a:noFill/>
        </p:spPr>
      </p:pic>
      <p:pic>
        <p:nvPicPr>
          <p:cNvPr id="4101" name="Picture 5" descr="C:\Users\Don\Pictures\yoga_travel.jpg"/>
          <p:cNvPicPr>
            <a:picLocks noChangeAspect="1" noChangeArrowheads="1"/>
          </p:cNvPicPr>
          <p:nvPr/>
        </p:nvPicPr>
        <p:blipFill>
          <a:blip r:embed="rId5" cstate="print"/>
          <a:srcRect/>
          <a:stretch>
            <a:fillRect/>
          </a:stretch>
        </p:blipFill>
        <p:spPr bwMode="auto">
          <a:xfrm>
            <a:off x="4788024" y="2708920"/>
            <a:ext cx="4069893" cy="1080120"/>
          </a:xfrm>
          <a:prstGeom prst="rect">
            <a:avLst/>
          </a:prstGeom>
          <a:noFill/>
        </p:spPr>
      </p:pic>
      <p:pic>
        <p:nvPicPr>
          <p:cNvPr id="4102" name="Picture 6" descr="C:\Users\Don\Pictures\bbc.jpg"/>
          <p:cNvPicPr>
            <a:picLocks noChangeAspect="1" noChangeArrowheads="1"/>
          </p:cNvPicPr>
          <p:nvPr/>
        </p:nvPicPr>
        <p:blipFill>
          <a:blip r:embed="rId6" cstate="print"/>
          <a:srcRect/>
          <a:stretch>
            <a:fillRect/>
          </a:stretch>
        </p:blipFill>
        <p:spPr bwMode="auto">
          <a:xfrm>
            <a:off x="4788024" y="4005064"/>
            <a:ext cx="4104456" cy="1008112"/>
          </a:xfrm>
          <a:prstGeom prst="rect">
            <a:avLst/>
          </a:prstGeom>
          <a:noFill/>
        </p:spPr>
      </p:pic>
      <p:pic>
        <p:nvPicPr>
          <p:cNvPr id="4103" name="Picture 7" descr="C:\Users\Don\Pictures\tripcase.jpg"/>
          <p:cNvPicPr>
            <a:picLocks noChangeAspect="1" noChangeArrowheads="1"/>
          </p:cNvPicPr>
          <p:nvPr/>
        </p:nvPicPr>
        <p:blipFill>
          <a:blip r:embed="rId7" cstate="print"/>
          <a:srcRect/>
          <a:stretch>
            <a:fillRect/>
          </a:stretch>
        </p:blipFill>
        <p:spPr bwMode="auto">
          <a:xfrm>
            <a:off x="4716016" y="5085184"/>
            <a:ext cx="4176464" cy="113168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IE" dirty="0" smtClean="0"/>
              <a:t>Other Frameworks</a:t>
            </a:r>
            <a:endParaRPr lang="en-IE" dirty="0"/>
          </a:p>
        </p:txBody>
      </p:sp>
      <p:sp>
        <p:nvSpPr>
          <p:cNvPr id="3" name="Content Placeholder 2"/>
          <p:cNvSpPr>
            <a:spLocks noGrp="1"/>
          </p:cNvSpPr>
          <p:nvPr>
            <p:ph idx="1"/>
          </p:nvPr>
        </p:nvSpPr>
        <p:spPr/>
        <p:txBody>
          <a:bodyPr/>
          <a:lstStyle/>
          <a:p>
            <a:r>
              <a:rPr lang="en-IE" dirty="0" smtClean="0"/>
              <a:t>Other JavaScript frameworks include...</a:t>
            </a:r>
          </a:p>
          <a:p>
            <a:endParaRPr lang="en-IE" dirty="0" smtClean="0"/>
          </a:p>
          <a:p>
            <a:r>
              <a:rPr lang="en-IE" dirty="0" smtClean="0"/>
              <a:t>EnyoJS.com</a:t>
            </a:r>
          </a:p>
          <a:p>
            <a:r>
              <a:rPr lang="en-IE" dirty="0" smtClean="0"/>
              <a:t>Titanium</a:t>
            </a:r>
            <a:endParaRPr lang="en-IE" dirty="0" smtClean="0"/>
          </a:p>
          <a:p>
            <a:r>
              <a:rPr lang="en-IE" dirty="0" smtClean="0"/>
              <a:t>Ember</a:t>
            </a:r>
          </a:p>
          <a:p>
            <a:r>
              <a:rPr lang="en-IE" dirty="0" smtClean="0"/>
              <a:t>Backbone</a:t>
            </a:r>
          </a:p>
          <a:p>
            <a:endParaRPr lang="en-I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IE" dirty="0" smtClean="0"/>
              <a:t>Why Phone</a:t>
            </a:r>
            <a:r>
              <a:rPr lang="en-IE" b="1" dirty="0" smtClean="0"/>
              <a:t>Gap?</a:t>
            </a:r>
            <a:endParaRPr lang="en-IE" b="1" dirty="0"/>
          </a:p>
        </p:txBody>
      </p:sp>
      <p:sp>
        <p:nvSpPr>
          <p:cNvPr id="3" name="Content Placeholder 2"/>
          <p:cNvSpPr>
            <a:spLocks noGrp="1"/>
          </p:cNvSpPr>
          <p:nvPr>
            <p:ph idx="1"/>
          </p:nvPr>
        </p:nvSpPr>
        <p:spPr/>
        <p:txBody>
          <a:bodyPr/>
          <a:lstStyle/>
          <a:p>
            <a:r>
              <a:rPr lang="en-IE" dirty="0" smtClean="0"/>
              <a:t>Once discovered I found Phone</a:t>
            </a:r>
            <a:r>
              <a:rPr lang="en-IE" b="1" dirty="0" smtClean="0"/>
              <a:t>Gaps </a:t>
            </a:r>
            <a:r>
              <a:rPr lang="en-IE" dirty="0" smtClean="0"/>
              <a:t>websites interface appealing, informative and easy to understand. </a:t>
            </a:r>
          </a:p>
          <a:p>
            <a:r>
              <a:rPr lang="en-IE" dirty="0" smtClean="0"/>
              <a:t>Compared to other websites which I found a little vague did not go into too much detail and even contacting developers via twitter while polite not very helpful.</a:t>
            </a:r>
            <a:endParaRPr lang="en-IE"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245</Words>
  <Application>Microsoft Office PowerPoint</Application>
  <PresentationFormat>On-screen Show (4:3)</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JavaScript framework for mobile web application development</vt:lpstr>
      <vt:lpstr> </vt:lpstr>
      <vt:lpstr>Definition of PhoneGaps role</vt:lpstr>
      <vt:lpstr>Features of PhoneGap</vt:lpstr>
      <vt:lpstr>Features of PhoneGap Continued</vt:lpstr>
      <vt:lpstr>PhoneGaps Limitations</vt:lpstr>
      <vt:lpstr>Examples of Usage</vt:lpstr>
      <vt:lpstr>Other Frameworks</vt:lpstr>
      <vt:lpstr>Why PhoneGap?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 CA</dc:title>
  <dc:creator>joanne</dc:creator>
  <cp:lastModifiedBy>joanne</cp:lastModifiedBy>
  <cp:revision>25</cp:revision>
  <dcterms:created xsi:type="dcterms:W3CDTF">2014-03-24T07:22:47Z</dcterms:created>
  <dcterms:modified xsi:type="dcterms:W3CDTF">2014-03-24T14:50:43Z</dcterms:modified>
</cp:coreProperties>
</file>