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3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9E5EAA2-D4D3-410A-BCA5-D407D6301E76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A5ABA89-D1B4-4A8B-83BA-4DEEA1B2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8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4600"/>
            <a:ext cx="9144000" cy="1303020"/>
          </a:xfrm>
        </p:spPr>
        <p:txBody>
          <a:bodyPr>
            <a:normAutofit/>
          </a:bodyPr>
          <a:lstStyle/>
          <a:p>
            <a:r>
              <a:rPr lang="en-US" dirty="0" smtClean="0"/>
              <a:t>Titanium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1524000" y="5365016"/>
            <a:ext cx="9144000" cy="715743"/>
          </a:xfrm>
        </p:spPr>
        <p:txBody>
          <a:bodyPr/>
          <a:lstStyle/>
          <a:p>
            <a:pPr algn="l"/>
            <a:r>
              <a:rPr lang="en-US" dirty="0" smtClean="0"/>
              <a:t>                                        Dylan Roche t00161128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7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9905998" cy="1905000"/>
          </a:xfrm>
        </p:spPr>
        <p:txBody>
          <a:bodyPr/>
          <a:lstStyle/>
          <a:p>
            <a:r>
              <a:rPr lang="en-US" dirty="0" smtClean="0"/>
              <a:t>                       The Frameworks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562100"/>
            <a:ext cx="10515600" cy="4351338"/>
          </a:xfrm>
        </p:spPr>
        <p:txBody>
          <a:bodyPr/>
          <a:lstStyle/>
          <a:p>
            <a:r>
              <a:rPr lang="en-US" dirty="0" smtClean="0"/>
              <a:t>A cross platform mobile app development framework that can work on </a:t>
            </a:r>
            <a:r>
              <a:rPr lang="en-US" dirty="0" err="1"/>
              <a:t>I</a:t>
            </a:r>
            <a:r>
              <a:rPr lang="en-US" dirty="0" err="1" smtClean="0"/>
              <a:t>os</a:t>
            </a:r>
            <a:r>
              <a:rPr lang="en-US" dirty="0" smtClean="0"/>
              <a:t>, Android, Blackberry and windows phone</a:t>
            </a:r>
          </a:p>
          <a:p>
            <a:r>
              <a:rPr lang="en-US" dirty="0" smtClean="0"/>
              <a:t>Not a language specific framework, it supports </a:t>
            </a:r>
            <a:r>
              <a:rPr lang="en-US" dirty="0" err="1" smtClean="0"/>
              <a:t>javascript</a:t>
            </a:r>
            <a:r>
              <a:rPr lang="en-US" dirty="0" smtClean="0"/>
              <a:t>, html5, </a:t>
            </a:r>
            <a:r>
              <a:rPr lang="en-US" dirty="0" err="1" smtClean="0"/>
              <a:t>css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It is a native app</a:t>
            </a:r>
          </a:p>
          <a:p>
            <a:r>
              <a:rPr lang="en-US" dirty="0" smtClean="0"/>
              <a:t>Allows to utilize all the features on the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238499"/>
            <a:ext cx="9905998" cy="3124201"/>
          </a:xfrm>
        </p:spPr>
        <p:txBody>
          <a:bodyPr/>
          <a:lstStyle/>
          <a:p>
            <a:r>
              <a:rPr lang="en-US" dirty="0" smtClean="0"/>
              <a:t>Because it is a native app it best utilizes all the features on the system </a:t>
            </a:r>
            <a:r>
              <a:rPr lang="en-US" dirty="0" err="1" smtClean="0"/>
              <a:t>i.e</a:t>
            </a:r>
            <a:r>
              <a:rPr lang="en-US" dirty="0" smtClean="0"/>
              <a:t> mobile phone,  maps, </a:t>
            </a:r>
            <a:r>
              <a:rPr lang="en-US" dirty="0" err="1" smtClean="0"/>
              <a:t>gps</a:t>
            </a:r>
            <a:r>
              <a:rPr lang="en-US" dirty="0" smtClean="0"/>
              <a:t>, camera etc.</a:t>
            </a:r>
          </a:p>
          <a:p>
            <a:r>
              <a:rPr lang="en-US" dirty="0" smtClean="0">
                <a:effectLst/>
              </a:rPr>
              <a:t>Has the </a:t>
            </a:r>
            <a:r>
              <a:rPr lang="en-US" dirty="0" err="1" smtClean="0">
                <a:effectLst/>
              </a:rPr>
              <a:t>intergrated</a:t>
            </a:r>
            <a:r>
              <a:rPr lang="en-US" dirty="0" smtClean="0">
                <a:effectLst/>
              </a:rPr>
              <a:t> support from </a:t>
            </a:r>
            <a:r>
              <a:rPr lang="en-US" dirty="0" smtClean="0"/>
              <a:t>jQ</a:t>
            </a:r>
            <a:r>
              <a:rPr lang="en-US" dirty="0" smtClean="0">
                <a:effectLst/>
              </a:rPr>
              <a:t>uery and Ajax etc.</a:t>
            </a:r>
          </a:p>
          <a:p>
            <a:r>
              <a:rPr lang="en-US" dirty="0" smtClean="0">
                <a:effectLst/>
              </a:rPr>
              <a:t>Single </a:t>
            </a:r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codebase</a:t>
            </a:r>
          </a:p>
          <a:p>
            <a:r>
              <a:rPr lang="en-US" dirty="0" smtClean="0">
                <a:effectLst/>
              </a:rPr>
              <a:t>Access to photo storage, push notifications,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4059"/>
            <a:ext cx="9905998" cy="3124201"/>
          </a:xfrm>
        </p:spPr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laggy</a:t>
            </a:r>
            <a:r>
              <a:rPr lang="en-US" dirty="0" smtClean="0"/>
              <a:t> and </a:t>
            </a:r>
            <a:r>
              <a:rPr lang="en-US" dirty="0" err="1" smtClean="0"/>
              <a:t>glitchy</a:t>
            </a:r>
            <a:r>
              <a:rPr lang="en-US" dirty="0" smtClean="0"/>
              <a:t> with more complex apps</a:t>
            </a:r>
          </a:p>
          <a:p>
            <a:r>
              <a:rPr lang="en-US" dirty="0" smtClean="0"/>
              <a:t>Flexibility limitations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67452"/>
            <a:ext cx="9905998" cy="1905000"/>
          </a:xfrm>
        </p:spPr>
        <p:txBody>
          <a:bodyPr/>
          <a:lstStyle/>
          <a:p>
            <a:r>
              <a:rPr lang="en-US" dirty="0" smtClean="0"/>
              <a:t>                   Against other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666999"/>
            <a:ext cx="4550727" cy="3733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SENCHA FRAMEWORK</a:t>
            </a:r>
          </a:p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The architecture </a:t>
            </a:r>
          </a:p>
          <a:p>
            <a:r>
              <a:rPr lang="en-US" dirty="0" smtClean="0"/>
              <a:t>A large library of </a:t>
            </a:r>
            <a:r>
              <a:rPr lang="en-US" dirty="0" err="1" smtClean="0"/>
              <a:t>ui</a:t>
            </a:r>
            <a:r>
              <a:rPr lang="en-US" dirty="0" smtClean="0"/>
              <a:t> components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No native controls</a:t>
            </a:r>
          </a:p>
          <a:p>
            <a:r>
              <a:rPr lang="en-US" dirty="0" smtClean="0"/>
              <a:t>Few customization options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6640" y="2103120"/>
            <a:ext cx="32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TITANIUM</a:t>
            </a:r>
          </a:p>
          <a:p>
            <a:r>
              <a:rPr lang="en-US" sz="2000" dirty="0" smtClean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Cross-</a:t>
            </a:r>
            <a:r>
              <a:rPr lang="en-US" sz="2000" dirty="0" err="1" smtClean="0"/>
              <a:t>platfroming</a:t>
            </a:r>
            <a:endParaRPr lang="en-US" sz="2000" dirty="0" smtClean="0"/>
          </a:p>
          <a:p>
            <a:r>
              <a:rPr lang="en-US" sz="2000" dirty="0" smtClean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Increased complexity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99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153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Titanium Framework</vt:lpstr>
      <vt:lpstr>                       The Frameworks role</vt:lpstr>
      <vt:lpstr>                                  Features </vt:lpstr>
      <vt:lpstr>                                Limitations</vt:lpstr>
      <vt:lpstr>                   Against other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Framework</dc:title>
  <dc:creator>Dylan Roche</dc:creator>
  <cp:lastModifiedBy>Dylan Roche</cp:lastModifiedBy>
  <cp:revision>16</cp:revision>
  <dcterms:created xsi:type="dcterms:W3CDTF">2014-03-24T02:29:18Z</dcterms:created>
  <dcterms:modified xsi:type="dcterms:W3CDTF">2014-03-24T09:30:06Z</dcterms:modified>
</cp:coreProperties>
</file>