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  <p:sldId id="258" r:id="rId4"/>
    <p:sldId id="266" r:id="rId5"/>
    <p:sldId id="262" r:id="rId6"/>
    <p:sldId id="263" r:id="rId7"/>
    <p:sldId id="259" r:id="rId8"/>
    <p:sldId id="260" r:id="rId9"/>
    <p:sldId id="265" r:id="rId10"/>
  </p:sldIdLst>
  <p:sldSz cx="9144000" cy="6858000" type="screen4x3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CD9C-A1D4-49F0-A6B1-3851C7247AF9}" type="datetimeFigureOut">
              <a:rPr lang="en-IE" smtClean="0"/>
              <a:t>23/03/2014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96F8-DCD2-4022-97F0-BBF23ADC327F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CD9C-A1D4-49F0-A6B1-3851C7247AF9}" type="datetimeFigureOut">
              <a:rPr lang="en-IE" smtClean="0"/>
              <a:t>23/03/2014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96F8-DCD2-4022-97F0-BBF23ADC327F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CD9C-A1D4-49F0-A6B1-3851C7247AF9}" type="datetimeFigureOut">
              <a:rPr lang="en-IE" smtClean="0"/>
              <a:t>23/03/2014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96F8-DCD2-4022-97F0-BBF23ADC327F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CD9C-A1D4-49F0-A6B1-3851C7247AF9}" type="datetimeFigureOut">
              <a:rPr lang="en-IE" smtClean="0"/>
              <a:t>23/03/2014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96F8-DCD2-4022-97F0-BBF23ADC327F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CD9C-A1D4-49F0-A6B1-3851C7247AF9}" type="datetimeFigureOut">
              <a:rPr lang="en-IE" smtClean="0"/>
              <a:t>23/03/2014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96F8-DCD2-4022-97F0-BBF23ADC327F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CD9C-A1D4-49F0-A6B1-3851C7247AF9}" type="datetimeFigureOut">
              <a:rPr lang="en-IE" smtClean="0"/>
              <a:t>23/03/2014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96F8-DCD2-4022-97F0-BBF23ADC327F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CD9C-A1D4-49F0-A6B1-3851C7247AF9}" type="datetimeFigureOut">
              <a:rPr lang="en-IE" smtClean="0"/>
              <a:t>23/03/2014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96F8-DCD2-4022-97F0-BBF23ADC327F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CD9C-A1D4-49F0-A6B1-3851C7247AF9}" type="datetimeFigureOut">
              <a:rPr lang="en-IE" smtClean="0"/>
              <a:t>23/03/2014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96F8-DCD2-4022-97F0-BBF23ADC327F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CD9C-A1D4-49F0-A6B1-3851C7247AF9}" type="datetimeFigureOut">
              <a:rPr lang="en-IE" smtClean="0"/>
              <a:t>23/03/2014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96F8-DCD2-4022-97F0-BBF23ADC327F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CD9C-A1D4-49F0-A6B1-3851C7247AF9}" type="datetimeFigureOut">
              <a:rPr lang="en-IE" smtClean="0"/>
              <a:t>23/03/2014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96F8-DCD2-4022-97F0-BBF23ADC327F}" type="slidenum">
              <a:rPr lang="en-IE" smtClean="0"/>
              <a:t>‹#›</a:t>
            </a:fld>
            <a:endParaRPr lang="en-I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CD9C-A1D4-49F0-A6B1-3851C7247AF9}" type="datetimeFigureOut">
              <a:rPr lang="en-IE" smtClean="0"/>
              <a:t>23/03/2014</a:t>
            </a:fld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F796F8-DCD2-4022-97F0-BBF23ADC327F}" type="slidenum">
              <a:rPr lang="en-IE" smtClean="0"/>
              <a:t>‹#›</a:t>
            </a:fld>
            <a:endParaRPr lang="en-I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8F796F8-DCD2-4022-97F0-BBF23ADC327F}" type="slidenum">
              <a:rPr lang="en-IE" smtClean="0"/>
              <a:t>‹#›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E72CD9C-A1D4-49F0-A6B1-3851C7247AF9}" type="datetimeFigureOut">
              <a:rPr lang="en-IE" smtClean="0"/>
              <a:t>23/03/2014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err="1" smtClean="0"/>
              <a:t>jQuery</a:t>
            </a:r>
            <a:r>
              <a:rPr lang="en-IE" dirty="0" smtClean="0"/>
              <a:t> Mobile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A touch-optimised mobile framework.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5856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Role of  a framework</a:t>
            </a:r>
            <a:r>
              <a:rPr lang="en-IE" dirty="0"/>
              <a:t>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E" sz="2400" dirty="0"/>
              <a:t>A </a:t>
            </a:r>
            <a:r>
              <a:rPr lang="en-IE" sz="2400" dirty="0" err="1"/>
              <a:t>javascript</a:t>
            </a:r>
            <a:r>
              <a:rPr lang="en-IE" sz="2400" dirty="0"/>
              <a:t> framework is a platform for developing web </a:t>
            </a:r>
            <a:r>
              <a:rPr lang="en-IE" sz="2400" dirty="0" smtClean="0"/>
              <a:t>or mobile applications</a:t>
            </a:r>
            <a:r>
              <a:rPr lang="en-IE" sz="2400" dirty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IE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IE" sz="2400" dirty="0" smtClean="0"/>
              <a:t>Frameworks </a:t>
            </a:r>
            <a:r>
              <a:rPr lang="en-IE" sz="2400" dirty="0"/>
              <a:t>were designed to bring structure and organisation to JavaScript code. </a:t>
            </a:r>
            <a:endParaRPr lang="en-IE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en-IE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IE" sz="2400" dirty="0" smtClean="0"/>
              <a:t>A framework gives you access to a library of pre-written</a:t>
            </a:r>
            <a:r>
              <a:rPr lang="en-IE" sz="2400" dirty="0"/>
              <a:t> </a:t>
            </a:r>
            <a:r>
              <a:rPr lang="en-IE" sz="2400" dirty="0" err="1" smtClean="0"/>
              <a:t>javaScript</a:t>
            </a:r>
            <a:r>
              <a:rPr lang="en-IE" sz="2400" dirty="0" smtClean="0"/>
              <a:t> files which saves development time.</a:t>
            </a:r>
          </a:p>
        </p:txBody>
      </p:sp>
    </p:spTree>
    <p:extLst>
      <p:ext uri="{BB962C8B-B14F-4D97-AF65-F5344CB8AC3E}">
        <p14:creationId xmlns:p14="http://schemas.microsoft.com/office/powerpoint/2010/main" val="216115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About  </a:t>
            </a:r>
            <a:r>
              <a:rPr lang="en-IE" dirty="0" err="1" smtClean="0"/>
              <a:t>jQuery</a:t>
            </a:r>
            <a:r>
              <a:rPr lang="en-IE" dirty="0" smtClean="0"/>
              <a:t> Mobile</a:t>
            </a:r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E" sz="2600" dirty="0" err="1" smtClean="0"/>
              <a:t>jQuery</a:t>
            </a:r>
            <a:r>
              <a:rPr lang="en-IE" sz="2600" dirty="0"/>
              <a:t> </a:t>
            </a:r>
            <a:r>
              <a:rPr lang="en-IE" sz="2600" dirty="0" smtClean="0"/>
              <a:t>Mobile framework was built on top of the </a:t>
            </a:r>
            <a:r>
              <a:rPr lang="en-IE" sz="2600" dirty="0" err="1" smtClean="0"/>
              <a:t>jQuery</a:t>
            </a:r>
            <a:r>
              <a:rPr lang="en-IE" sz="2600" dirty="0" smtClean="0"/>
              <a:t> library.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E" sz="2600" dirty="0" smtClean="0"/>
              <a:t>Can be used with Phone Gap to access native features like camera.</a:t>
            </a:r>
          </a:p>
          <a:p>
            <a:pPr marL="285750" indent="-285750">
              <a:buFont typeface="Arial" pitchFamily="34" charset="0"/>
              <a:buChar char="•"/>
            </a:pPr>
            <a:endParaRPr lang="en-IE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E" sz="2400" dirty="0" smtClean="0"/>
              <a:t>Enables the developer to create touch-friendly web sites that work across a wide range of browsers and devices.</a:t>
            </a:r>
          </a:p>
          <a:p>
            <a:pPr marL="285750" indent="-285750">
              <a:buFont typeface="Arial" pitchFamily="34" charset="0"/>
              <a:buChar char="•"/>
            </a:pPr>
            <a:endParaRPr lang="en-IE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E" sz="2400" dirty="0" smtClean="0"/>
              <a:t> </a:t>
            </a:r>
            <a:r>
              <a:rPr lang="en-IE" sz="2400" dirty="0" err="1"/>
              <a:t>jQuery</a:t>
            </a:r>
            <a:r>
              <a:rPr lang="en-IE" sz="2400" dirty="0"/>
              <a:t> Mobile was developed to prioritize mobile design first but not just exclusively for mobile web so it can be used as a base for responsive design. </a:t>
            </a:r>
            <a:endParaRPr lang="en-IE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IE" sz="2400" dirty="0"/>
          </a:p>
          <a:p>
            <a:pPr marL="285750" indent="-285750">
              <a:buFont typeface="Arial" pitchFamily="34" charset="0"/>
              <a:buChar char="•"/>
            </a:pPr>
            <a:endParaRPr lang="en-IE" sz="2400" dirty="0"/>
          </a:p>
          <a:p>
            <a:endParaRPr lang="en-IE" sz="2400" dirty="0"/>
          </a:p>
          <a:p>
            <a:pPr marL="285750" indent="-285750">
              <a:buFont typeface="Arial" pitchFamily="34" charset="0"/>
              <a:buChar char="•"/>
            </a:pPr>
            <a:endParaRPr lang="en-IE" sz="2400" dirty="0" smtClean="0"/>
          </a:p>
        </p:txBody>
      </p:sp>
    </p:spTree>
    <p:extLst>
      <p:ext uri="{BB962C8B-B14F-4D97-AF65-F5344CB8AC3E}">
        <p14:creationId xmlns:p14="http://schemas.microsoft.com/office/powerpoint/2010/main" val="382825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Example </a:t>
            </a:r>
            <a:r>
              <a:rPr lang="en-IE" dirty="0"/>
              <a:t>of </a:t>
            </a:r>
            <a:r>
              <a:rPr lang="en-IE" dirty="0" err="1"/>
              <a:t>jQM</a:t>
            </a:r>
            <a:r>
              <a:rPr lang="en-IE" dirty="0"/>
              <a:t> usage </a:t>
            </a:r>
            <a:r>
              <a:rPr lang="en-IE" dirty="0" smtClean="0"/>
              <a:t>in mobile/desktop </a:t>
            </a:r>
            <a:r>
              <a:rPr lang="en-IE" dirty="0"/>
              <a:t>environment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6096" y="1696972"/>
            <a:ext cx="2880360" cy="418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5113878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176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Features of </a:t>
            </a:r>
            <a:r>
              <a:rPr lang="en-IE" dirty="0" err="1" smtClean="0"/>
              <a:t>jQuery</a:t>
            </a:r>
            <a:r>
              <a:rPr lang="en-IE" dirty="0" smtClean="0"/>
              <a:t> Mobile</a:t>
            </a:r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IE" sz="2400" dirty="0" smtClean="0"/>
              <a:t>It </a:t>
            </a:r>
            <a:r>
              <a:rPr lang="en-IE" sz="2400" dirty="0"/>
              <a:t>is also the only major UI framework that uses progressive enhancement, where it delivers basic html to devices that can’t handle CSS or Ajax</a:t>
            </a:r>
            <a:r>
              <a:rPr lang="en-IE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IE" sz="2400" dirty="0" err="1"/>
              <a:t>jQuery</a:t>
            </a:r>
            <a:r>
              <a:rPr lang="en-IE" sz="2400" dirty="0"/>
              <a:t> Mobile adapts to work with less capable browsers by switching off features of a web page so that the site is still functional</a:t>
            </a:r>
            <a:r>
              <a:rPr lang="en-IE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IE" sz="2400" dirty="0" err="1"/>
              <a:t>jQuery</a:t>
            </a:r>
            <a:r>
              <a:rPr lang="en-IE" sz="2400" dirty="0"/>
              <a:t> Mobile also features an application called theme Roller which helps the developer build a custom theme for visual components such as buttons and  widgets. </a:t>
            </a:r>
            <a:endParaRPr lang="en-IE" sz="2400" dirty="0" smtClean="0"/>
          </a:p>
          <a:p>
            <a:pPr>
              <a:lnSpc>
                <a:spcPct val="150000"/>
              </a:lnSpc>
            </a:pPr>
            <a:endParaRPr lang="en-IE" sz="2400" dirty="0" smtClean="0"/>
          </a:p>
          <a:p>
            <a:pPr>
              <a:lnSpc>
                <a:spcPct val="150000"/>
              </a:lnSpc>
            </a:pP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200816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Limitations of </a:t>
            </a:r>
            <a:r>
              <a:rPr lang="en-IE" dirty="0" err="1" smtClean="0"/>
              <a:t>jQuery</a:t>
            </a:r>
            <a:r>
              <a:rPr lang="en-IE" dirty="0" smtClean="0"/>
              <a:t> Mobile</a:t>
            </a:r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 err="1" smtClean="0"/>
              <a:t>jQuery</a:t>
            </a:r>
            <a:r>
              <a:rPr lang="en-IE" sz="2400" dirty="0" smtClean="0"/>
              <a:t> Mobile and HTML5 are more suited to </a:t>
            </a:r>
            <a:r>
              <a:rPr lang="en-IE" sz="2400" dirty="0"/>
              <a:t>simple content display and data entry-type </a:t>
            </a:r>
            <a:r>
              <a:rPr lang="en-IE" sz="2400" dirty="0" smtClean="0"/>
              <a:t>apps</a:t>
            </a:r>
            <a:r>
              <a:rPr lang="en-IE" sz="2400" dirty="0"/>
              <a:t> </a:t>
            </a:r>
            <a:r>
              <a:rPr lang="en-IE" sz="2400" dirty="0" smtClean="0"/>
              <a:t>at the moment</a:t>
            </a:r>
            <a:r>
              <a:rPr lang="en-IE" sz="2400" dirty="0" smtClean="0"/>
              <a:t>.</a:t>
            </a:r>
          </a:p>
          <a:p>
            <a:endParaRPr lang="en-IE" sz="2400" dirty="0" smtClean="0"/>
          </a:p>
          <a:p>
            <a:r>
              <a:rPr lang="en-IE" sz="2400" dirty="0" smtClean="0"/>
              <a:t>The</a:t>
            </a:r>
            <a:r>
              <a:rPr lang="en-IE" sz="2400" dirty="0"/>
              <a:t> </a:t>
            </a:r>
            <a:r>
              <a:rPr lang="en-IE" sz="2400" dirty="0" smtClean="0"/>
              <a:t>CSS styling theme system</a:t>
            </a:r>
            <a:r>
              <a:rPr lang="en-IE" sz="2400" dirty="0"/>
              <a:t> has limited options so sites built using this can look similar.</a:t>
            </a:r>
          </a:p>
          <a:p>
            <a:endParaRPr lang="en-IE" sz="2400" dirty="0" smtClean="0"/>
          </a:p>
          <a:p>
            <a:r>
              <a:rPr lang="en-IE" sz="2400" dirty="0"/>
              <a:t> </a:t>
            </a:r>
            <a:r>
              <a:rPr lang="en-IE" sz="2400" dirty="0"/>
              <a:t>Slower Than </a:t>
            </a:r>
            <a:r>
              <a:rPr lang="en-IE" sz="2400" dirty="0" smtClean="0"/>
              <a:t>Native</a:t>
            </a:r>
          </a:p>
          <a:p>
            <a:endParaRPr lang="en-IE" sz="2400" dirty="0"/>
          </a:p>
          <a:p>
            <a:r>
              <a:rPr lang="en-IE" sz="2400" dirty="0" smtClean="0"/>
              <a:t>The framework is relatively new so issues still exist.</a:t>
            </a:r>
            <a:endParaRPr lang="en-IE" sz="2400" dirty="0" smtClean="0"/>
          </a:p>
          <a:p>
            <a:endParaRPr lang="en-IE" sz="2400" dirty="0" smtClean="0"/>
          </a:p>
          <a:p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15964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Examples of usage</a:t>
            </a:r>
            <a:endParaRPr lang="en-IE" dirty="0"/>
          </a:p>
        </p:txBody>
      </p:sp>
      <p:sp>
        <p:nvSpPr>
          <p:cNvPr id="3" name="Rectangle 2"/>
          <p:cNvSpPr/>
          <p:nvPr/>
        </p:nvSpPr>
        <p:spPr>
          <a:xfrm>
            <a:off x="323528" y="1556792"/>
            <a:ext cx="7776864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E" sz="2400" dirty="0" smtClean="0"/>
              <a:t>The framework includes  a set of six CSS-based page transition effects, which can be applied  to any object      or  page change event. </a:t>
            </a:r>
          </a:p>
          <a:p>
            <a:pPr>
              <a:lnSpc>
                <a:spcPct val="150000"/>
              </a:lnSpc>
            </a:pPr>
            <a:r>
              <a:rPr lang="en-IE" sz="2400" dirty="0" smtClean="0"/>
              <a:t>       </a:t>
            </a:r>
            <a:r>
              <a:rPr lang="en-IE" sz="2400" dirty="0" smtClean="0">
                <a:solidFill>
                  <a:schemeClr val="tx2"/>
                </a:solidFill>
              </a:rPr>
              <a:t>Example:</a:t>
            </a:r>
          </a:p>
          <a:p>
            <a:pPr lvl="1">
              <a:lnSpc>
                <a:spcPct val="150000"/>
              </a:lnSpc>
            </a:pPr>
            <a:r>
              <a:rPr lang="en-IE" sz="2400" b="1" dirty="0" smtClean="0"/>
              <a:t>//transition to the "about us" page with a </a:t>
            </a:r>
            <a:r>
              <a:rPr lang="en-IE" sz="2400" b="1" dirty="0" err="1" smtClean="0"/>
              <a:t>slideup</a:t>
            </a:r>
            <a:r>
              <a:rPr lang="en-IE" sz="2400" b="1" dirty="0" smtClean="0"/>
              <a:t> transition</a:t>
            </a:r>
          </a:p>
          <a:p>
            <a:pPr lvl="1">
              <a:lnSpc>
                <a:spcPct val="150000"/>
              </a:lnSpc>
            </a:pPr>
            <a:r>
              <a:rPr lang="en-IE" sz="2400" dirty="0" smtClean="0"/>
              <a:t> $.</a:t>
            </a:r>
            <a:r>
              <a:rPr lang="en-IE" sz="2400" dirty="0" err="1" smtClean="0"/>
              <a:t>mobile.changePage</a:t>
            </a:r>
            <a:r>
              <a:rPr lang="en-IE" sz="2400" dirty="0" smtClean="0"/>
              <a:t>( "about/us.html", { transition: "</a:t>
            </a:r>
            <a:r>
              <a:rPr lang="en-IE" sz="2400" dirty="0" err="1" smtClean="0"/>
              <a:t>slideup</a:t>
            </a:r>
            <a:r>
              <a:rPr lang="en-IE" sz="2400" dirty="0" smtClean="0"/>
              <a:t>"} ); </a:t>
            </a:r>
            <a:br>
              <a:rPr lang="en-IE" sz="2400" dirty="0" smtClean="0"/>
            </a:br>
            <a:endParaRPr lang="en-IE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en-IE" sz="2400" dirty="0"/>
          </a:p>
          <a:p>
            <a:pPr marL="342900" indent="-342900">
              <a:buFont typeface="Arial" pitchFamily="34" charset="0"/>
              <a:buChar char="•"/>
            </a:pP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387973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Examples of usage</a:t>
            </a:r>
            <a:endParaRPr lang="en-IE" dirty="0"/>
          </a:p>
        </p:txBody>
      </p:sp>
      <p:sp>
        <p:nvSpPr>
          <p:cNvPr id="3" name="Rectangle 2"/>
          <p:cNvSpPr/>
          <p:nvPr/>
        </p:nvSpPr>
        <p:spPr>
          <a:xfrm>
            <a:off x="395536" y="1628800"/>
            <a:ext cx="48965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E" sz="2400" dirty="0" err="1" smtClean="0"/>
              <a:t>jQuery</a:t>
            </a:r>
            <a:r>
              <a:rPr lang="en-IE" sz="2400" dirty="0" smtClean="0"/>
              <a:t> Mobile supports standard Web form controls and the new mobile controls in the same form. The framework has a feature called “auto-initialization” that replaces every Web form control with a touch-friendly control. This is an example of how </a:t>
            </a:r>
            <a:r>
              <a:rPr lang="en-IE" sz="2400" dirty="0" err="1" smtClean="0"/>
              <a:t>jQuery</a:t>
            </a:r>
            <a:r>
              <a:rPr lang="en-IE" sz="2400" dirty="0" smtClean="0"/>
              <a:t> Mobile renders a form.</a:t>
            </a:r>
            <a:endParaRPr lang="en-IE" sz="2400" dirty="0"/>
          </a:p>
        </p:txBody>
      </p:sp>
      <p:pic>
        <p:nvPicPr>
          <p:cNvPr id="1026" name="Picture 2" descr="http://media.smashingmagazine.com/wp-content/uploads/2012/12/ej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832635"/>
            <a:ext cx="2849252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81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Other frameworks</a:t>
            </a:r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 smtClean="0"/>
              <a:t>Twitter Bootstrap:</a:t>
            </a:r>
          </a:p>
          <a:p>
            <a:r>
              <a:rPr lang="en-IE" sz="2400" dirty="0"/>
              <a:t>Bootstrap easily and efficiently scales your project with one code base, from phones to tablets to desktops</a:t>
            </a:r>
            <a:r>
              <a:rPr lang="en-IE" sz="2400" dirty="0" smtClean="0"/>
              <a:t>.</a:t>
            </a:r>
          </a:p>
          <a:p>
            <a:r>
              <a:rPr lang="en-IE" sz="2400" dirty="0"/>
              <a:t>Bootstrap is open source. It's hosted, developed, and maintained on </a:t>
            </a:r>
            <a:r>
              <a:rPr lang="en-IE" sz="2400" dirty="0" err="1"/>
              <a:t>GitHub</a:t>
            </a:r>
            <a:r>
              <a:rPr lang="en-IE" sz="2400" dirty="0" smtClean="0"/>
              <a:t>.</a:t>
            </a:r>
          </a:p>
          <a:p>
            <a:r>
              <a:rPr lang="en-IE" sz="2400" dirty="0" err="1" smtClean="0"/>
              <a:t>Sencha</a:t>
            </a:r>
            <a:r>
              <a:rPr lang="en-IE" sz="2400" dirty="0" smtClean="0"/>
              <a:t> Touch:</a:t>
            </a:r>
          </a:p>
          <a:p>
            <a:r>
              <a:rPr lang="en-IE" sz="2400" dirty="0"/>
              <a:t>A</a:t>
            </a:r>
            <a:r>
              <a:rPr lang="en-IE" sz="2400" dirty="0" smtClean="0"/>
              <a:t> </a:t>
            </a:r>
            <a:r>
              <a:rPr lang="en-IE" sz="2400" dirty="0"/>
              <a:t>Mobile UI </a:t>
            </a:r>
            <a:r>
              <a:rPr lang="en-IE" sz="2400" dirty="0" smtClean="0"/>
              <a:t>Framework that </a:t>
            </a:r>
            <a:r>
              <a:rPr lang="en-IE" sz="2400" dirty="0"/>
              <a:t>requires that all UI code is written in JavaScript. </a:t>
            </a:r>
            <a:endParaRPr lang="en-IE" sz="2400" dirty="0" smtClean="0"/>
          </a:p>
          <a:p>
            <a:r>
              <a:rPr lang="en-IE" sz="2400" dirty="0" err="1" smtClean="0"/>
              <a:t>Sencha</a:t>
            </a:r>
            <a:r>
              <a:rPr lang="en-IE" sz="2400" dirty="0" smtClean="0"/>
              <a:t> Touch </a:t>
            </a:r>
            <a:r>
              <a:rPr lang="en-IE" sz="2400" dirty="0"/>
              <a:t>supports </a:t>
            </a:r>
            <a:r>
              <a:rPr lang="en-IE" sz="2400" dirty="0" smtClean="0"/>
              <a:t>Apache Cordova</a:t>
            </a:r>
            <a:r>
              <a:rPr lang="en-IE" sz="2400" dirty="0"/>
              <a:t> APIs for Accelerometer, </a:t>
            </a:r>
            <a:r>
              <a:rPr lang="en-IE" sz="2400" dirty="0" smtClean="0"/>
              <a:t>Camera</a:t>
            </a:r>
            <a:r>
              <a:rPr lang="en-IE" sz="2400" dirty="0"/>
              <a:t> </a:t>
            </a:r>
            <a:r>
              <a:rPr lang="en-IE" sz="2400" dirty="0" smtClean="0"/>
              <a:t>and other native features.</a:t>
            </a:r>
          </a:p>
        </p:txBody>
      </p:sp>
    </p:spTree>
    <p:extLst>
      <p:ext uri="{BB962C8B-B14F-4D97-AF65-F5344CB8AC3E}">
        <p14:creationId xmlns:p14="http://schemas.microsoft.com/office/powerpoint/2010/main" val="264518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878</TotalTime>
  <Words>380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Adjacency</vt:lpstr>
      <vt:lpstr>jQuery Mobile</vt:lpstr>
      <vt:lpstr>Role of  a framework:</vt:lpstr>
      <vt:lpstr>About  jQuery Mobile</vt:lpstr>
      <vt:lpstr>Example of jQM usage in mobile/desktop environment</vt:lpstr>
      <vt:lpstr>Features of jQuery Mobile</vt:lpstr>
      <vt:lpstr>Limitations of jQuery Mobile</vt:lpstr>
      <vt:lpstr>Examples of usage</vt:lpstr>
      <vt:lpstr>Examples of usage</vt:lpstr>
      <vt:lpstr>Other frameworks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Mobile</dc:title>
  <dc:creator>Roisin O'Connor</dc:creator>
  <cp:lastModifiedBy>Roisin O'Connor</cp:lastModifiedBy>
  <cp:revision>36</cp:revision>
  <cp:lastPrinted>2014-03-23T21:44:18Z</cp:lastPrinted>
  <dcterms:created xsi:type="dcterms:W3CDTF">2014-03-22T09:59:21Z</dcterms:created>
  <dcterms:modified xsi:type="dcterms:W3CDTF">2014-03-23T22:59:02Z</dcterms:modified>
</cp:coreProperties>
</file>