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EE06-70CC-4DB7-959E-48CDD9B37A70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767F4-D86A-4A71-B50C-BD7AF43228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5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9131B92-6902-41DD-9845-9E56B2465F44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5C66D2-900E-4B9A-B75A-4688C399309F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351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51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DDB4AD7-3625-428B-931D-8AF3C3BE324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351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993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EE23154-F76F-4952-AE67-61BE49BE6EAF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4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4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A51F7EA-82DB-46A1-88F5-012D542B3C42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7408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408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9D93D67-83E7-4920-AF6D-71F7A1917E63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740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28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9FE143A-FE38-452E-ABFD-3429C9C5BFBE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6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6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02A64B-5524-42F3-9BEC-7F490BF5487B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7613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613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5343CC-915E-4870-B913-5ECBFF2FB6B0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761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20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414DA1-84BA-40E6-A9ED-BA7F13D3ACFA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7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77A3947-EB8D-4238-9AF8-897B691EC275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771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71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C8B5A5-5392-4122-BF5A-E805390FCE7C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771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5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DA13479-B9C0-4AA2-B6F9-66F21246AC8D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8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8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B5511C8-CB7F-45A0-8EA9-C9618EAD729A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781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81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3D2CD99-F424-4D37-91E7-9039B407F95E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781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89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D78905E-8B15-48FB-A6C8-C758EDBEB67E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9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9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92E456-E5C9-4C31-9589-84E46F955E35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792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92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BFAB1C6-EE5F-4388-9D09-EA2438141D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792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37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5559803-98C7-4C8B-914C-1E4FF106653E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DF4439B-FB4F-40AE-8722-FF96838677A6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361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61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B42B79C1-1877-4A05-A24D-5A0EFD5C447B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361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E8EC62B-8E72-4D98-BAE3-897FBC593F7C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0441260-9DB9-4420-8D06-7BEFA58BCE26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372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72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50113A8-6E7E-4E97-BCED-8A5681E95CEB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372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33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281C6D5-A043-4E20-9D91-8AE56489D214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17998BE-279A-4895-8FE7-A8FD0C6B3C1A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382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82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0E932F5-3823-46E0-8516-4367CB1D867D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382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630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A2B1776-727C-434E-97E3-3B0BC173E384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3A3D53-166A-4C38-BB6E-B3E6146B0629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392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92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0FE9D15-34F5-4654-92EE-7B2DB10E5C1D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392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9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DCA479-9BBB-4942-B8EF-ECCF9732F968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39C2CC1-35C6-44D7-8148-B34AC9F4DAE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402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402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CD29868-0610-404F-8967-90FFBA07CC57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402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890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3D5712-DE96-4882-9925-8EE920589C90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DB05FE-3610-4D1F-9299-E2E7F9F74277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7101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101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3E8F4FB5-A8F8-4FC1-8BD5-BB753003543B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710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732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F64897E-9059-4FDB-8497-C4A886530708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3192791-AE5C-428F-BCFF-45A956792443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7203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203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F94EF2A-2DD7-438D-B118-6B1243CD509D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720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601148E-F032-4BA6-986B-9F28A6B37DC2}" type="datetime1">
              <a:rPr lang="en-GB" sz="1100"/>
              <a:pPr/>
              <a:t>16/09/2014</a:t>
            </a:fld>
            <a:endParaRPr lang="en-US" altLang="en-US" sz="1100"/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3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BAF47A-134B-4FE1-A6C1-AE025CDCC25D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7306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306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EED9F04-BA12-4391-AB10-C7CBCCB20E2E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730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82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24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6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03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11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8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7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3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48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6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5BBD-DA03-4348-ABEB-EE2EC3A6D6AE}" type="datetimeFigureOut">
              <a:rPr lang="en-IE" smtClean="0"/>
              <a:t>16/09/2014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8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UML Class Diagram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Models one class</a:t>
            </a:r>
          </a:p>
          <a:p>
            <a:r>
              <a:rPr lang="en-GB" smtClean="0"/>
              <a:t>Documents the things which are defined/declared within the class</a:t>
            </a:r>
          </a:p>
          <a:p>
            <a:r>
              <a:rPr lang="en-GB" smtClean="0"/>
              <a:t>Rectangle with 3 sections</a:t>
            </a:r>
          </a:p>
          <a:p>
            <a:r>
              <a:rPr lang="en-GB" smtClean="0"/>
              <a:t>First section:  class name</a:t>
            </a:r>
          </a:p>
          <a:p>
            <a:r>
              <a:rPr lang="en-GB" smtClean="0"/>
              <a:t>Second section:  class variables / attributes</a:t>
            </a:r>
          </a:p>
          <a:p>
            <a:r>
              <a:rPr lang="en-GB" smtClean="0"/>
              <a:t>Third section:  methods </a:t>
            </a:r>
            <a:r>
              <a:rPr lang="en-GB" u="sng" smtClean="0"/>
              <a:t>defined</a:t>
            </a:r>
            <a:r>
              <a:rPr lang="en-GB" smtClean="0"/>
              <a:t>/declared within the class (behaviours)</a:t>
            </a:r>
          </a:p>
        </p:txBody>
      </p:sp>
    </p:spTree>
    <p:extLst>
      <p:ext uri="{BB962C8B-B14F-4D97-AF65-F5344CB8AC3E}">
        <p14:creationId xmlns:p14="http://schemas.microsoft.com/office/powerpoint/2010/main" val="92348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 package is a set of related classes stored in the same folder</a:t>
            </a:r>
          </a:p>
          <a:p>
            <a:pPr>
              <a:lnSpc>
                <a:spcPct val="90000"/>
              </a:lnSpc>
            </a:pPr>
            <a:r>
              <a:rPr lang="en-GB"/>
              <a:t>The Java API classes are divided into packages</a:t>
            </a:r>
          </a:p>
          <a:p>
            <a:pPr>
              <a:lnSpc>
                <a:spcPct val="90000"/>
              </a:lnSpc>
            </a:pPr>
            <a:r>
              <a:rPr lang="en-GB"/>
              <a:t>Packages always have lower-case names</a:t>
            </a:r>
          </a:p>
          <a:p>
            <a:pPr>
              <a:lnSpc>
                <a:spcPct val="90000"/>
              </a:lnSpc>
            </a:pPr>
            <a:r>
              <a:rPr lang="en-GB"/>
              <a:t>java.lang contains classes like String, Math and System and is always available</a:t>
            </a:r>
          </a:p>
          <a:p>
            <a:pPr>
              <a:lnSpc>
                <a:spcPct val="90000"/>
              </a:lnSpc>
            </a:pPr>
            <a:r>
              <a:rPr lang="en-GB"/>
              <a:t>if a program needs a class from another package, it must either import the class, import the whole package, or refer to the class by its fully-qualified name, eg javax.swing.JOptionPane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VOPC diagram for WelcomeDialog1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590800" y="1981201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3886200" y="3505200"/>
            <a:ext cx="3657600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</a:t>
            </a:r>
            <a:r>
              <a:rPr lang="en-US" sz="2000" b="1">
                <a:latin typeface="Helvetica" pitchFamily="34" charset="0"/>
                <a:cs typeface="Times New Roman" pitchFamily="18" charset="0"/>
              </a:rPr>
              <a:t>WelcomeDialog1</a:t>
            </a:r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78857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 flipV="1">
            <a:off x="69342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4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 a VOPC diagram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Sometimes all the methods being used from a class are shown (in the case of user-written classes), sometimes just the class</a:t>
            </a:r>
          </a:p>
          <a:p>
            <a:endParaRPr lang="en-GB" smtClean="0"/>
          </a:p>
          <a:p>
            <a:r>
              <a:rPr lang="en-GB" smtClean="0"/>
              <a:t>The package of each class is usually shown The classes in java.lang are not usually shown, as they are always available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89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VOPC diagram for NameAgeDialog3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590800" y="1981201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3886200" y="35052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  <a:r>
              <a:rPr lang="en-US" b="1">
                <a:latin typeface="Helvetica" pitchFamily="34" charset="0"/>
                <a:cs typeface="Times New Roman" pitchFamily="18" charset="0"/>
              </a:rPr>
              <a:t>NameAgeDialog3</a:t>
            </a:r>
            <a:endParaRPr lang="en-US" sz="1600" b="1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 flipV="1">
            <a:off x="69342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2133600" y="2590800"/>
            <a:ext cx="1143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Integer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3200400" y="3048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2208214" y="3284538"/>
            <a:ext cx="1150937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/>
              <a:t>Double</a:t>
            </a:r>
            <a:endParaRPr lang="en-US" sz="2000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H="1" flipV="1">
            <a:off x="3359151" y="3644901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4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classes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class:  has a main method.  Does something.  </a:t>
            </a:r>
            <a:r>
              <a:rPr lang="en-US" i="1" smtClean="0"/>
              <a:t>Welcome1</a:t>
            </a:r>
          </a:p>
          <a:p>
            <a:r>
              <a:rPr lang="en-US" smtClean="0"/>
              <a:t>Utility class: contains useful static methods and constants accessed by prefixing the class name eg Math.PI, JOptionPane.sID</a:t>
            </a:r>
          </a:p>
          <a:p>
            <a:r>
              <a:rPr lang="en-US" smtClean="0"/>
              <a:t>Instantiable class: a template for a class of objects eg String, JButton, Student</a:t>
            </a:r>
          </a:p>
          <a:p>
            <a:r>
              <a:rPr lang="en-US" smtClean="0"/>
              <a:t>Applet:  like an application, but designed to run from a web browser (no main method)</a:t>
            </a:r>
          </a:p>
        </p:txBody>
      </p:sp>
    </p:spTree>
    <p:extLst>
      <p:ext uri="{BB962C8B-B14F-4D97-AF65-F5344CB8AC3E}">
        <p14:creationId xmlns:p14="http://schemas.microsoft.com/office/powerpoint/2010/main" val="305141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Classes and Objects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Classes define what a class of things can do, and what attributes define them</a:t>
            </a:r>
          </a:p>
          <a:p>
            <a:endParaRPr lang="en-IE" dirty="0" smtClean="0"/>
          </a:p>
          <a:p>
            <a:r>
              <a:rPr lang="en-IE" dirty="0" smtClean="0"/>
              <a:t>Objects are the actual things: they can do the same things, but have different identities and different values for the attributes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An object is an “instance of a class”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8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use UML for design?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Most real OO systems are made up of many inter-related small classes.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If UML is used to design a system, a code generator can supply a lot of the routine code for the classes – things like the class header and braces, the headers for all the methods, the declarations for all the attributes.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3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big is the UML?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There are about 30 different types of diagrams</a:t>
            </a:r>
          </a:p>
          <a:p>
            <a:r>
              <a:rPr lang="en-GB" smtClean="0"/>
              <a:t>And about 20 types of connector </a:t>
            </a:r>
          </a:p>
          <a:p>
            <a:r>
              <a:rPr lang="en-GB" smtClean="0"/>
              <a:t>You only need for this module:</a:t>
            </a:r>
          </a:p>
          <a:p>
            <a:pPr lvl="1"/>
            <a:r>
              <a:rPr lang="en-GB" smtClean="0"/>
              <a:t> class diagram</a:t>
            </a:r>
          </a:p>
          <a:p>
            <a:pPr lvl="1"/>
            <a:r>
              <a:rPr lang="en-GB" smtClean="0"/>
              <a:t>VOPC diagram </a:t>
            </a:r>
          </a:p>
          <a:p>
            <a:pPr lvl="1"/>
            <a:r>
              <a:rPr lang="en-GB" smtClean="0"/>
              <a:t>some simple connectors (needs, is-a, has-a, implements)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23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Class diagram, Welcome1.java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‘+’ denotes public</a:t>
            </a:r>
          </a:p>
          <a:p>
            <a:r>
              <a:rPr lang="en-US" smtClean="0"/>
              <a:t>static methods are underlined</a:t>
            </a:r>
          </a:p>
          <a:p>
            <a:r>
              <a:rPr lang="en-US" smtClean="0"/>
              <a:t>return type comes last</a:t>
            </a:r>
          </a:p>
          <a:p>
            <a:r>
              <a:rPr lang="en-US" smtClean="0"/>
              <a:t>name comes before type, separated by ‘:’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17526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Welcome1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20574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429000" y="2438400"/>
            <a:ext cx="5181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      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main (args[ ] : String) : void 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Things </a:t>
            </a:r>
            <a:r>
              <a:rPr lang="en-US" u="sng" smtClean="0"/>
              <a:t>not</a:t>
            </a:r>
            <a:r>
              <a:rPr lang="en-US" smtClean="0"/>
              <a:t> included in class diagram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Methods from other classes which are </a:t>
            </a:r>
            <a:r>
              <a:rPr lang="en-GB" u="sng" smtClean="0"/>
              <a:t>used</a:t>
            </a:r>
            <a:r>
              <a:rPr lang="en-GB" smtClean="0"/>
              <a:t> by main() do not appear in the methods section.</a:t>
            </a:r>
          </a:p>
          <a:p>
            <a:endParaRPr lang="en-GB" smtClean="0"/>
          </a:p>
          <a:p>
            <a:r>
              <a:rPr lang="en-GB" smtClean="0"/>
              <a:t>Local variables </a:t>
            </a:r>
            <a:r>
              <a:rPr lang="en-GB" u="sng" smtClean="0"/>
              <a:t>declared within main</a:t>
            </a:r>
            <a:r>
              <a:rPr lang="en-GB" smtClean="0"/>
              <a:t>() do not appear in the ‘attributes/variables’ section.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0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Partial Class Diagram for JOptionPane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/>
              <a:t>There are other methods in this class</a:t>
            </a:r>
          </a:p>
          <a:p>
            <a:r>
              <a:rPr lang="en-US"/>
              <a:t>Exercise: Search the ‘doc’ files to see how to put a title on the input dialog, and how to include an icon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971800" y="1752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 JOptionPane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800" y="2133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6324600" cy="788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+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showMessageDialog (parent:Component, str: String) </a:t>
            </a:r>
          </a:p>
          <a:p>
            <a:pPr>
              <a:spcBef>
                <a:spcPct val="50000"/>
              </a:spcBef>
            </a:pP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showInputDialog (prompt : String) : String</a:t>
            </a: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VOPC diagram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/>
              <a:t>V</a:t>
            </a:r>
            <a:r>
              <a:rPr lang="en-US" smtClean="0"/>
              <a:t>iew </a:t>
            </a:r>
            <a:r>
              <a:rPr lang="en-US" u="sng" smtClean="0"/>
              <a:t>O</a:t>
            </a:r>
            <a:r>
              <a:rPr lang="en-US" smtClean="0"/>
              <a:t>f </a:t>
            </a:r>
            <a:r>
              <a:rPr lang="en-US" u="sng" smtClean="0"/>
              <a:t>P</a:t>
            </a:r>
            <a:r>
              <a:rPr lang="en-US" smtClean="0"/>
              <a:t>articipating </a:t>
            </a:r>
            <a:r>
              <a:rPr lang="en-US" u="sng" smtClean="0"/>
              <a:t>C</a:t>
            </a:r>
            <a:r>
              <a:rPr lang="en-US" smtClean="0"/>
              <a:t>lasses</a:t>
            </a:r>
          </a:p>
          <a:p>
            <a:r>
              <a:rPr lang="en-US" smtClean="0"/>
              <a:t>A VOPC diagram is a set of interconnected class diagrams, and shows all the classes needed for a particular application to run</a:t>
            </a:r>
          </a:p>
          <a:p>
            <a:endParaRPr lang="en-US" smtClean="0"/>
          </a:p>
          <a:p>
            <a:r>
              <a:rPr lang="en-US" smtClean="0"/>
              <a:t>Rectangle (class diagram) for each class.</a:t>
            </a:r>
          </a:p>
          <a:p>
            <a:r>
              <a:rPr lang="en-US" smtClean="0"/>
              <a:t>Level of detail varies.</a:t>
            </a:r>
          </a:p>
          <a:p>
            <a:r>
              <a:rPr lang="en-US" smtClean="0"/>
              <a:t>Dependencies indicated by lines or arrows.</a:t>
            </a:r>
          </a:p>
        </p:txBody>
      </p:sp>
    </p:spTree>
    <p:extLst>
      <p:ext uri="{BB962C8B-B14F-4D97-AF65-F5344CB8AC3E}">
        <p14:creationId xmlns:p14="http://schemas.microsoft.com/office/powerpoint/2010/main" val="38187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UML connectors</a:t>
            </a:r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 line between two classes in a VOPC diagram indicates a dependency or relationship.  </a:t>
            </a:r>
          </a:p>
          <a:p>
            <a:pPr>
              <a:lnSpc>
                <a:spcPct val="90000"/>
              </a:lnSpc>
            </a:pPr>
            <a:r>
              <a:rPr lang="en-GB" smtClean="0"/>
              <a:t>This can be something like ‘needs’, ‘has a’ or ‘is a’: and can involve ‘one to one’, ‘one to many’ or ‘many to one’ relationships</a:t>
            </a:r>
          </a:p>
          <a:p>
            <a:pPr>
              <a:lnSpc>
                <a:spcPct val="90000"/>
              </a:lnSpc>
            </a:pPr>
            <a:r>
              <a:rPr lang="en-GB" smtClean="0"/>
              <a:t>The symbol at the end of the connector tells you something about the nature of the relationship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990</Words>
  <Application>Microsoft Office PowerPoint</Application>
  <PresentationFormat>Widescreen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UML Class Diagram</vt:lpstr>
      <vt:lpstr>Classes and Objects</vt:lpstr>
      <vt:lpstr>Why use UML for design?</vt:lpstr>
      <vt:lpstr>How big is the UML?</vt:lpstr>
      <vt:lpstr>UML Class diagram, Welcome1.java</vt:lpstr>
      <vt:lpstr>Things not included in class diagram</vt:lpstr>
      <vt:lpstr>Partial Class Diagram for JOptionPane</vt:lpstr>
      <vt:lpstr>UML VOPC diagram</vt:lpstr>
      <vt:lpstr>UML connectors</vt:lpstr>
      <vt:lpstr>Packages</vt:lpstr>
      <vt:lpstr>VOPC diagram for WelcomeDialog1</vt:lpstr>
      <vt:lpstr>In a VOPC diagram</vt:lpstr>
      <vt:lpstr>VOPC diagram for NameAgeDialog3</vt:lpstr>
      <vt:lpstr>Types of classes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John Walsh</dc:creator>
  <cp:lastModifiedBy>John Walsh</cp:lastModifiedBy>
  <cp:revision>2</cp:revision>
  <dcterms:created xsi:type="dcterms:W3CDTF">2013-09-18T08:31:54Z</dcterms:created>
  <dcterms:modified xsi:type="dcterms:W3CDTF">2014-09-16T10:29:18Z</dcterms:modified>
</cp:coreProperties>
</file>