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09b942a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09b942a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09b942a6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09b942a6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0a71956a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0a71956a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0a71956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0a71956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0a71956a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0a71956a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0a71956a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0a71956a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0a71956a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0a71956a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0a71956a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0a71956a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http://www.youtube.com/watch?v=q76bMs-NwRk" TargetMode="External"/><Relationship Id="rId5"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hyperlink" Target="http://www.youtube.com/watch?v=fIuO3RpMvHg" TargetMode="External"/><Relationship Id="rId5"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hyperlink" Target="http://www.youtube.com/watch?v=xHP2GgxYddY" TargetMode="External"/><Relationship Id="rId5"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hyperlink" Target="http://www.youtube.com/watch?v=noZJARt6uuQ" TargetMode="External"/><Relationship Id="rId5"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hyperlink" Target="http://www.youtube.com/watch?v=JYFU_RiefKk" TargetMode="External"/><Relationship Id="rId5"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3088" l="0" r="7791" t="0"/>
          <a:stretch/>
        </p:blipFill>
        <p:spPr>
          <a:xfrm>
            <a:off x="-154438" y="-212399"/>
            <a:ext cx="9452877" cy="5568301"/>
          </a:xfrm>
          <a:prstGeom prst="rect">
            <a:avLst/>
          </a:prstGeom>
          <a:noFill/>
          <a:ln>
            <a:noFill/>
          </a:ln>
        </p:spPr>
      </p:pic>
      <p:pic>
        <p:nvPicPr>
          <p:cNvPr descr="Soft Rain at night (No Music, No Thunder) Steady Rain for 3 Hours with a Dark Screen - the Rain is just visible. Highly recommended for Sleeping and insomnia. Also ideal for Relaxing or Studying. Light Rain work well for Reducing Stress or Anxiety.  Don't forget it may be useful for family or friends too. Enjoy the Rain everyone :)&#10;&#10;🔴 Subscribe &amp; click bell 🔔 http://goo.gl/esU634 &#10;►Like, Comment, Share helps support the channel&#10;►Open 2 tabs for heavier sound&#10;&#10;►ALL MY RELAXING VIDEOS: http://goo.gl/esU634&#10;&#10;SOME OF MY POPULAR RELAXING VIDEOS:-&#10;►Warm Fireplace 8 hrs: https://youtu.be/r8PuxH4ahTQ&#10;►Snowfall &amp; Music 8 hrs: https://youtu.be/WPvfhLDj0c8&#10;►Sleep Spaceship 8hrs: https://youtu.be/3YSc4xwdKGc&#10;&#10;►Facebook: https://www.facebook.com/therelaxedguy&#10;►Twitter: https://twitter.com/therelaxedguys&#10;►Instagram: https://www.instagram.com/therelaxedguys&#10;&#10;#rain&#10;#rainsounds&#10;#3hoursrain&#10;#gentlerain&#10;&#10;© The Relaxed Guy 2014 - 2018. All rights reserved. Any reproduction or republication of all or part of this video/audio is prohibited." id="55" name="Google Shape;55;p13" title="3 HOURS of Gentle Night RAIN, Rain, Rain Sounds for Relaxing Sleep, insomnia, Meditation, Study">
            <a:hlinkClick r:id="rId4"/>
          </p:cNvPr>
          <p:cNvPicPr preferRelativeResize="0"/>
          <p:nvPr/>
        </p:nvPicPr>
        <p:blipFill>
          <a:blip r:embed="rId5">
            <a:alphaModFix/>
          </a:blip>
          <a:stretch>
            <a:fillRect/>
          </a:stretch>
        </p:blipFill>
        <p:spPr>
          <a:xfrm>
            <a:off x="8612575" y="4744925"/>
            <a:ext cx="531425" cy="398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860325" y="-112179"/>
            <a:ext cx="10707699" cy="5255679"/>
          </a:xfrm>
          <a:prstGeom prst="rect">
            <a:avLst/>
          </a:prstGeom>
          <a:noFill/>
          <a:ln>
            <a:noFill/>
          </a:ln>
        </p:spPr>
      </p:pic>
      <p:pic>
        <p:nvPicPr>
          <p:cNvPr descr="0:00 Evening in the Tavern - The Witcher&#10;0:56 Catch Me if You Can - The Witcher&#10;1:21 Tavern at the end of the World - The Witcher&#10;2:46 A Watering Hole in the Harbor - The Witcher 2: Assassins of Kings&#10;5:24 A Tavern on the River - The Witcher 2: Assassins of Kings&#10;7:07 The Nightingale - The Witcher 3: Wild Hunt&#10;8:47 Cloak and Dagger - The Witcher 3: Wild Hunt&#10;11:33 Drink Up, There's More! - The Witcher 3: Wild Hunt&#10;13:10 Merchants of Novigrad - The Witcher 3: Wild Hunt&#10;16:20 The Friendly Arms Inn - Baldur's Gate&#10;17:54 Taverns - Baldur's Gate 2: Shadows of Amn&#10;19:17 The Lover Cried Out - Pillars of Eternity&#10;21:39 The Fox and the Farmer - Pillars of Eternity&#10;22:50 A Winter's Tale - The Elder Scrolls V: Skyrim&#10;26:13 The Bannered Mare - The Elder Scrolls V: Skyrim&#10;28:45 A Chance Meeting - The Elder Scrolls V: Skyrim&#10;31:54 Out of the Cold - The Elder Scrolls V: Skyrim&#10;34:59 Around the Fire - The Elder Scrolls V: Skyrim&#10;38:10 Tavern - World of Warcraft&#10;39:25 Taverns - World of Warcraft - The Burning Crusade&#10;41:11 Shining Serpent Tavern - Neverwinter Nights&#10;43:51 Seedy Tavern - Neverwinter Nights&#10;45:30 Cutlass Inn - Neverwinter Nights&#10;49:00 Wink and Tickle Bordello - Neverwinter Nights&#10;50:26 The Smoldering Corpse Bar - Planescape Torment&#10;52:39 The Smoldering Corpse Bar (Alternate) - Planescape Torment" id="61" name="Google Shape;61;p14" title="RPG Playlist - Tavern/Inn Music">
            <a:hlinkClick r:id="rId4"/>
          </p:cNvPr>
          <p:cNvPicPr preferRelativeResize="0"/>
          <p:nvPr/>
        </p:nvPicPr>
        <p:blipFill>
          <a:blip r:embed="rId5">
            <a:alphaModFix/>
          </a:blip>
          <a:stretch>
            <a:fillRect/>
          </a:stretch>
        </p:blipFill>
        <p:spPr>
          <a:xfrm>
            <a:off x="8646500" y="4770375"/>
            <a:ext cx="497500" cy="37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53312" y="-725600"/>
            <a:ext cx="9250624" cy="65946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06762" y="-290338"/>
            <a:ext cx="9357526" cy="5724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65137" y="-1475775"/>
            <a:ext cx="9274275" cy="9274275"/>
          </a:xfrm>
          <a:prstGeom prst="rect">
            <a:avLst/>
          </a:prstGeom>
          <a:noFill/>
          <a:ln>
            <a:noFill/>
          </a:ln>
        </p:spPr>
      </p:pic>
      <p:pic>
        <p:nvPicPr>
          <p:cNvPr descr="Tracklist and other info :&#10;&#10;&#10;Buy our music here :&#10;&#10;Derek Fiechter’s iTunes : https://itunes.apple.com/us/artist/derek-fiechter/id537301417&#10;Derek’s Bandcamp : http://derekfiechter.bandcamp.com&#10;Derek Fiechter’s Amazon mp3 : http://www.amazon.com/s/ref=ntt_srch_drd_B008CJT9VC?ie=UTF8&amp;field-keywords=Derek%20Fiechter&#10;&#10;Brandon Fiechter’s iTunes : https://itunes.apple.com/us/artist/brandon-fiechter/id587844404&#10;Brandon’s Bandcamp : http://brandonfiechter.bandcamp.com&#10;Brandon Fiechter’s Amazon mp3 : http://www.amazon.com/s/ref=nb_sb_noss_1?url=search-alias%3Daps&amp;field-keywords=Brandon+Fiechter&#10;&#10;&#10;Listen to our music on Spotify:&#10;&#10;Derek’s Spotify : https://play.spotify.com/artist/01Er12nK5rrnHx8usFPJAs&#10;Brandon’s Spotify : https://play.spotify.com/artist/2XDOBQOobSTxtmFhWKdm6x&#10;&#10;***&#10;&#10;Tracklist :&#10;&#10;0:00 – Wild Woods&#10;3:40 – Leafblade Woods&#10;8:34 – Nighthawk Forest&#10;12:48 – Elven Woods&#10;17:07 – The Forgotten Forest&#10;20:40 – Forest Gathering&#10;24:05 – Dryad Forest&#10;27:53 – Woodland Nymph&#10;31:32 – Fairy Forest&#10;35:58 – Mushroom Woods&#10;40:28 – Woodland Fairies&#10;44:43 – Firefly Woodlands&#10;47:44 – Darkwood Forest&#10;51:43 – Autumn Forest&#10;54:59 – Snowflake Woods&#10;58:02 – Raindrop Woods&#10;&#10;&#10;This beautiful forest picture is from Wyldraven on DeviantArt.&#10;&#10;http://wyldraven.deviantart.com/art/Forest-Stream-STOCK-II-343385440&#10;&#10;&#10;~ All music is composed by Derek and Brandon Fiechter ~" id="77" name="Google Shape;77;p17" title="1 Hour of Forest Music">
            <a:hlinkClick r:id="rId4"/>
          </p:cNvPr>
          <p:cNvPicPr preferRelativeResize="0"/>
          <p:nvPr/>
        </p:nvPicPr>
        <p:blipFill>
          <a:blip r:embed="rId5">
            <a:alphaModFix/>
          </a:blip>
          <a:stretch>
            <a:fillRect/>
          </a:stretch>
        </p:blipFill>
        <p:spPr>
          <a:xfrm>
            <a:off x="8493350" y="4655525"/>
            <a:ext cx="650650" cy="487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569175" y="-106625"/>
            <a:ext cx="11025243" cy="525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Google Shape;87;p19"/>
          <p:cNvPicPr preferRelativeResize="0"/>
          <p:nvPr/>
        </p:nvPicPr>
        <p:blipFill>
          <a:blip r:embed="rId3">
            <a:alphaModFix/>
          </a:blip>
          <a:stretch>
            <a:fillRect/>
          </a:stretch>
        </p:blipFill>
        <p:spPr>
          <a:xfrm>
            <a:off x="-125150" y="-106625"/>
            <a:ext cx="9376050" cy="5925751"/>
          </a:xfrm>
          <a:prstGeom prst="rect">
            <a:avLst/>
          </a:prstGeom>
          <a:noFill/>
          <a:ln>
            <a:noFill/>
          </a:ln>
        </p:spPr>
      </p:pic>
      <p:pic>
        <p:nvPicPr>
          <p:cNvPr descr="1 hour of Dark Dungeon Music, mix by Atrium Carceri for Cryo Chamber.&#10;&#10;&quot;This mix of dark dungeon soundscapes  gothic choirs &amp; shaman drums combine for a brooding atmospheric journey&#10;&#10;Down deeper than dwarves will ever go lies the darkest dungeon where fallen gods slumber. Paladins dig into the earth to reveal its many blasphemous creatures. Cleansing as tribute to the grand awakening&quot;&#10;&#10;Animation by Atrium Carceri&#10;&#10;Tracklist:&#10;00:00 Atrium Carceri - The Empty Chapel&#10;https://cryochamber.bandcamp.com/album/codex&#10;&#10;02:56 Shub-Niggurath 1 Excerpt&#10;https://cryochamber.bandcamp.com/album/shub-niggurath&#10;&#10;08:10 Atrium Carceri - The Void&#10;https://cryochamber.bandcamp.com/album/codex&#10;&#10;12:44 Atrium Carceri &amp; Herbst9 - Händer Skola Hålla Hårda Yxor&#10;https://cryochamber.bandcamp.com/album/ur-djupan-dal&#10;&#10;17:08 Paleowolf - Archaic Eon&#10;https://cryochamber.bandcamp.com/album/genesis&#10;&#10;23:28 Oljus - Hraesvelgr&#10;https://cryochamber.bandcamp.com/album/tomb-of-ordeals&#10;&#10;31:00 Atrium Carceri &amp; Herbst9 - Vida Jättars Väg&#10;https://cryochamber.bandcamp.com/album/ur-djupan-dal&#10;&#10;35:52 Atrium Carceri - Thorn of War&#10;https://cryochamber.bandcamp.com/album/the-untold&#10;&#10;39:28 Atrium Carceri - Them&#10;https://cryochamber.bandcamp.com/album/the-old-city-ost&#10;&#10;&#10;► Subscribe: https://www.youtube.com/subscription_center?add_user=cryochamberlabel&#10;&#10;Follow Cryo Chamber:&#10;► Website: http://www.cryochamberlabel.com&#10;► Bandcamp: https://cryochamber.bandcamp.com&#10;► Spotify: https://open.spotify.com/user/cryochamber&#10;► Facebook: https://www.facebook.com/CryoChamber/&#10;► Youtube: http://www.youtube.com/user/cryochamberlabel/&#10;► Twitter: https://twitter.com/CryoChamber&#10;► Instagram: https://instagram.com/cryochamberlabel" id="88" name="Google Shape;88;p19" title="Dark Dungeon Music">
            <a:hlinkClick r:id="rId4"/>
          </p:cNvPr>
          <p:cNvPicPr preferRelativeResize="0"/>
          <p:nvPr/>
        </p:nvPicPr>
        <p:blipFill>
          <a:blip r:embed="rId5">
            <a:alphaModFix/>
          </a:blip>
          <a:stretch>
            <a:fillRect/>
          </a:stretch>
        </p:blipFill>
        <p:spPr>
          <a:xfrm>
            <a:off x="8547825" y="4616200"/>
            <a:ext cx="703075" cy="52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Google Shape;93;p20"/>
          <p:cNvPicPr preferRelativeResize="0"/>
          <p:nvPr/>
        </p:nvPicPr>
        <p:blipFill>
          <a:blip r:embed="rId3">
            <a:alphaModFix/>
          </a:blip>
          <a:stretch>
            <a:fillRect/>
          </a:stretch>
        </p:blipFill>
        <p:spPr>
          <a:xfrm>
            <a:off x="-185225" y="-104187"/>
            <a:ext cx="9514450" cy="5351875"/>
          </a:xfrm>
          <a:prstGeom prst="rect">
            <a:avLst/>
          </a:prstGeom>
          <a:noFill/>
          <a:ln>
            <a:noFill/>
          </a:ln>
        </p:spPr>
      </p:pic>
      <p:pic>
        <p:nvPicPr>
          <p:cNvPr descr="DISCLAIMER: The music is owned by Red Hook Studios, creators of Darkest Dungeon and composer of the soundtrack, Stuart Chatwood. For those reasons, this video is not and will never be monetised!&#10;&#10;If you like the music or the game (or both :P), please support the creators by purchasing their game: http://store.steampowered.com/app/262060/&#10;&#10;Buy the Official Soundtrack here - &#10;https://stuartchatwood.bandcamp.com/releases &#10;&#10;https://itunes.apple.com/us/album/darkest-dungeon-original-video/id1160572181 &#10;&#10;https://www.amazon.com/Darkest-Dungeon-Original-Video-Soundtrack/dp/B01LXDVG9B &#10;&#10;http://www.stuartchatwood.com&#10;&#10;Track List:&#10;00:00 - Combat in the Ruins&#10;03:36 - Battle in the Warrens&#10;04:56 - Return to the Warrens&#10;06:18 - Mournweald Encounter&#10;08:42 - The Cove Battle&#10;13:19 - The Final Combat" id="94" name="Google Shape;94;p20" title="Darkest Dungeon - Combat Music">
            <a:hlinkClick r:id="rId4"/>
          </p:cNvPr>
          <p:cNvPicPr preferRelativeResize="0"/>
          <p:nvPr/>
        </p:nvPicPr>
        <p:blipFill>
          <a:blip r:embed="rId5">
            <a:alphaModFix/>
          </a:blip>
          <a:stretch>
            <a:fillRect/>
          </a:stretch>
        </p:blipFill>
        <p:spPr>
          <a:xfrm>
            <a:off x="8473825" y="4640875"/>
            <a:ext cx="670175" cy="502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