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Chivo"/>
      <p:regular r:id="rId44"/>
      <p:bold r:id="rId45"/>
      <p:italic r:id="rId46"/>
      <p:boldItalic r:id="rId47"/>
    </p:embeddedFont>
    <p:embeddedFont>
      <p:font typeface="PT Sans"/>
      <p:regular r:id="rId48"/>
      <p:bold r:id="rId49"/>
      <p:italic r:id="rId50"/>
      <p:boldItalic r:id="rId51"/>
    </p:embeddedFont>
    <p:embeddedFont>
      <p:font typeface="Crimson Text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Chivo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Chivo-italic.fntdata"/><Relationship Id="rId45" Type="http://schemas.openxmlformats.org/officeDocument/2006/relationships/font" Target="fonts/Chiv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-regular.fntdata"/><Relationship Id="rId47" Type="http://schemas.openxmlformats.org/officeDocument/2006/relationships/font" Target="fonts/Chivo-boldItalic.fntdata"/><Relationship Id="rId49" Type="http://schemas.openxmlformats.org/officeDocument/2006/relationships/font" Target="fonts/P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TSans-boldItalic.fntdata"/><Relationship Id="rId50" Type="http://schemas.openxmlformats.org/officeDocument/2006/relationships/font" Target="fonts/PTSans-italic.fntdata"/><Relationship Id="rId53" Type="http://schemas.openxmlformats.org/officeDocument/2006/relationships/font" Target="fonts/CrimsonText-bold.fntdata"/><Relationship Id="rId52" Type="http://schemas.openxmlformats.org/officeDocument/2006/relationships/font" Target="fonts/CrimsonText-regular.fntdata"/><Relationship Id="rId11" Type="http://schemas.openxmlformats.org/officeDocument/2006/relationships/slide" Target="slides/slide7.xml"/><Relationship Id="rId55" Type="http://schemas.openxmlformats.org/officeDocument/2006/relationships/font" Target="fonts/CrimsonText-boldItalic.fntdata"/><Relationship Id="rId10" Type="http://schemas.openxmlformats.org/officeDocument/2006/relationships/slide" Target="slides/slide6.xml"/><Relationship Id="rId54" Type="http://schemas.openxmlformats.org/officeDocument/2006/relationships/font" Target="fonts/CrimsonText-italic.fntdata"/><Relationship Id="rId13" Type="http://schemas.openxmlformats.org/officeDocument/2006/relationships/slide" Target="slides/slide9.xml"/><Relationship Id="rId57" Type="http://schemas.openxmlformats.org/officeDocument/2006/relationships/font" Target="fonts/OpenSans-bold.fntdata"/><Relationship Id="rId12" Type="http://schemas.openxmlformats.org/officeDocument/2006/relationships/slide" Target="slides/slide8.xml"/><Relationship Id="rId56" Type="http://schemas.openxmlformats.org/officeDocument/2006/relationships/font" Target="fonts/OpenSans-regular.fntdata"/><Relationship Id="rId15" Type="http://schemas.openxmlformats.org/officeDocument/2006/relationships/slide" Target="slides/slide11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58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f564c05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f564c05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c80c9b42d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c80c9b42d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33f88be2e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33f88be2e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33f88be2e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33f88be2e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c80d8736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2c80d8736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33f88be2e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33f88be2e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33f88be2ee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33f88be2ee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33f88be2e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133f88be2e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f51a77890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f51a77890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cb057840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cb057840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cb0578402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cb0578402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f51a77890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1f51a77890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cb057840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cb057840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cb057840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cb057840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f51a77890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1f51a77890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33f88be2ee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133f88be2ee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33f88be2e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133f88be2e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f55988358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1f5598835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f525c437f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f525c437f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EAED"/>
                </a:solidFill>
                <a:highlight>
                  <a:srgbClr val="202124"/>
                </a:highlight>
              </a:rPr>
              <a:t>How Much Meat Is Consumed in the US? According to the USDA, the average US resident consumes </a:t>
            </a:r>
            <a:r>
              <a:rPr lang="en" sz="1500">
                <a:solidFill>
                  <a:srgbClr val="E2EEFF"/>
                </a:solidFill>
                <a:highlight>
                  <a:srgbClr val="3A3F50"/>
                </a:highlight>
              </a:rPr>
              <a:t>224.6 pounds</a:t>
            </a:r>
            <a:r>
              <a:rPr lang="en" sz="1500">
                <a:solidFill>
                  <a:srgbClr val="E8EAED"/>
                </a:solidFill>
                <a:highlight>
                  <a:srgbClr val="202124"/>
                </a:highlight>
              </a:rPr>
              <a:t> of meat — beef, pork, broilers and turkey — every year. </a:t>
            </a:r>
            <a:endParaRPr sz="1500">
              <a:solidFill>
                <a:srgbClr val="E8EAED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AED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EAED"/>
                </a:solidFill>
                <a:highlight>
                  <a:srgbClr val="202124"/>
                </a:highlight>
              </a:rPr>
              <a:t>https://sentientmedia.org/meat-consumption-in-the-us/#:~:text=How%20Much%20Meat%20Is%20Consumed,broilers%20and%20turkey%20%E2%80%94%20every%20year.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f564c05e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1f564c05e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f525c437f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f525c437f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Eggs and milk are dietary staples globally. By understanding consumption trends, we can work towards more sustainable dairy farming practices, reducing emissions along the way.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003bd6ff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003bd6ff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f525c437f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1f525c437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Vegetable consumption varies by continent, influencing emissions. Identifying these differences helps us promote plant-based diets, which are healthier and better for the environment.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1f525c437f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1f525c437f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Lastly, let's explore global fruit consumption. Knowing how different regions enjoy fruits informs efforts to encourage healthy and eco-friendly food choices.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ca510de8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ca510de8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33f88be2ee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33f88be2ee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33f88be2ee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133f88be2ee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1003bd6ff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1003bd6ff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03bd6f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03bd6f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c9f7d14e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c9f7d14e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33f88be2ee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33f88be2ee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33f88be2e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33f88be2e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f51a77890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f51a7789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f51a7789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f51a7789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C1E21"/>
                </a:solidFill>
                <a:highlight>
                  <a:srgbClr val="FFFFFF"/>
                </a:highlight>
              </a:rPr>
              <a:t>As a large agricultural country, China plays an important role in global food production, and its productivity growth has an important impact on global food security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21200" y="2470825"/>
            <a:ext cx="6904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21200" y="4063525"/>
            <a:ext cx="56301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170400" y="4111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09100" y="1283335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21525" y="2828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404125" y="1523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hasCustomPrompt="1" type="title"/>
          </p:nvPr>
        </p:nvSpPr>
        <p:spPr>
          <a:xfrm>
            <a:off x="621100" y="1780600"/>
            <a:ext cx="47385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/>
          <p:nvPr>
            <p:ph idx="1" type="subTitle"/>
          </p:nvPr>
        </p:nvSpPr>
        <p:spPr>
          <a:xfrm>
            <a:off x="621100" y="2934798"/>
            <a:ext cx="47385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1"/>
          <p:cNvSpPr/>
          <p:nvPr/>
        </p:nvSpPr>
        <p:spPr>
          <a:xfrm>
            <a:off x="4523050" y="46085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09400" y="927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908575" y="1919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96600" y="11297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976650" y="46085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205500" y="45032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5719538" y="1284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8105925" y="3772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8223325" y="41723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8659438" y="35432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713225" y="1965000"/>
            <a:ext cx="22206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idx="1" type="subTitle"/>
          </p:nvPr>
        </p:nvSpPr>
        <p:spPr>
          <a:xfrm>
            <a:off x="4384400" y="562175"/>
            <a:ext cx="4138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72" name="Google Shape;172;p13"/>
          <p:cNvSpPr txBox="1"/>
          <p:nvPr>
            <p:ph idx="2" type="subTitle"/>
          </p:nvPr>
        </p:nvSpPr>
        <p:spPr>
          <a:xfrm>
            <a:off x="4384400" y="874350"/>
            <a:ext cx="41385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hasCustomPrompt="1" idx="3" type="title"/>
          </p:nvPr>
        </p:nvSpPr>
        <p:spPr>
          <a:xfrm>
            <a:off x="3351350" y="663450"/>
            <a:ext cx="9444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idx="4" type="subTitle"/>
          </p:nvPr>
        </p:nvSpPr>
        <p:spPr>
          <a:xfrm>
            <a:off x="4384400" y="1401506"/>
            <a:ext cx="4138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75" name="Google Shape;175;p13"/>
          <p:cNvSpPr txBox="1"/>
          <p:nvPr>
            <p:ph idx="5" type="subTitle"/>
          </p:nvPr>
        </p:nvSpPr>
        <p:spPr>
          <a:xfrm>
            <a:off x="4384400" y="1713681"/>
            <a:ext cx="41385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6" type="title"/>
          </p:nvPr>
        </p:nvSpPr>
        <p:spPr>
          <a:xfrm>
            <a:off x="3351350" y="1505475"/>
            <a:ext cx="9444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idx="7" type="subTitle"/>
          </p:nvPr>
        </p:nvSpPr>
        <p:spPr>
          <a:xfrm>
            <a:off x="4384400" y="2240838"/>
            <a:ext cx="4138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78" name="Google Shape;178;p13"/>
          <p:cNvSpPr txBox="1"/>
          <p:nvPr>
            <p:ph idx="8" type="subTitle"/>
          </p:nvPr>
        </p:nvSpPr>
        <p:spPr>
          <a:xfrm>
            <a:off x="4384400" y="2553013"/>
            <a:ext cx="41385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hasCustomPrompt="1" idx="9" type="title"/>
          </p:nvPr>
        </p:nvSpPr>
        <p:spPr>
          <a:xfrm>
            <a:off x="3351350" y="2347500"/>
            <a:ext cx="9444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/>
          <p:nvPr>
            <p:ph idx="13" type="subTitle"/>
          </p:nvPr>
        </p:nvSpPr>
        <p:spPr>
          <a:xfrm>
            <a:off x="4384400" y="3080169"/>
            <a:ext cx="4138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81" name="Google Shape;181;p13"/>
          <p:cNvSpPr txBox="1"/>
          <p:nvPr>
            <p:ph idx="14" type="subTitle"/>
          </p:nvPr>
        </p:nvSpPr>
        <p:spPr>
          <a:xfrm>
            <a:off x="4384400" y="3392344"/>
            <a:ext cx="41385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hasCustomPrompt="1" idx="15" type="title"/>
          </p:nvPr>
        </p:nvSpPr>
        <p:spPr>
          <a:xfrm>
            <a:off x="3351350" y="3189525"/>
            <a:ext cx="9444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/>
          <p:nvPr>
            <p:ph idx="16" type="subTitle"/>
          </p:nvPr>
        </p:nvSpPr>
        <p:spPr>
          <a:xfrm>
            <a:off x="4384400" y="3919500"/>
            <a:ext cx="4138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84" name="Google Shape;184;p13"/>
          <p:cNvSpPr txBox="1"/>
          <p:nvPr>
            <p:ph idx="17" type="subTitle"/>
          </p:nvPr>
        </p:nvSpPr>
        <p:spPr>
          <a:xfrm>
            <a:off x="4384400" y="4231675"/>
            <a:ext cx="41385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3"/>
          <p:cNvSpPr txBox="1"/>
          <p:nvPr>
            <p:ph hasCustomPrompt="1" idx="18" type="title"/>
          </p:nvPr>
        </p:nvSpPr>
        <p:spPr>
          <a:xfrm>
            <a:off x="3351350" y="4031550"/>
            <a:ext cx="9444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/>
          <p:nvPr/>
        </p:nvSpPr>
        <p:spPr>
          <a:xfrm>
            <a:off x="8118425" y="2344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>
            <a:off x="8717575" y="13692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>
            <a:off x="8857525" y="29820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8611550" y="35458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13"/>
          <p:cNvGrpSpPr/>
          <p:nvPr/>
        </p:nvGrpSpPr>
        <p:grpSpPr>
          <a:xfrm flipH="1" rot="10800000">
            <a:off x="-255498" y="-281059"/>
            <a:ext cx="1406138" cy="1466221"/>
            <a:chOff x="-38325" y="3456438"/>
            <a:chExt cx="1278540" cy="1333171"/>
          </a:xfrm>
        </p:grpSpPr>
        <p:sp>
          <p:nvSpPr>
            <p:cNvPr id="191" name="Google Shape;191;p13"/>
            <p:cNvSpPr/>
            <p:nvPr/>
          </p:nvSpPr>
          <p:spPr>
            <a:xfrm>
              <a:off x="768650" y="4286503"/>
              <a:ext cx="230904" cy="175082"/>
            </a:xfrm>
            <a:custGeom>
              <a:rect b="b" l="l" r="r" t="t"/>
              <a:pathLst>
                <a:path extrusionOk="0" h="1471" w="1940">
                  <a:moveTo>
                    <a:pt x="1800" y="0"/>
                  </a:moveTo>
                  <a:cubicBezTo>
                    <a:pt x="1438" y="0"/>
                    <a:pt x="1083" y="107"/>
                    <a:pt x="780" y="309"/>
                  </a:cubicBezTo>
                  <a:cubicBezTo>
                    <a:pt x="253" y="675"/>
                    <a:pt x="1" y="1379"/>
                    <a:pt x="115" y="1461"/>
                  </a:cubicBezTo>
                  <a:cubicBezTo>
                    <a:pt x="123" y="1468"/>
                    <a:pt x="135" y="1471"/>
                    <a:pt x="149" y="1471"/>
                  </a:cubicBezTo>
                  <a:cubicBezTo>
                    <a:pt x="361" y="1471"/>
                    <a:pt x="1155" y="823"/>
                    <a:pt x="1940" y="5"/>
                  </a:cubicBezTo>
                  <a:cubicBezTo>
                    <a:pt x="1893" y="2"/>
                    <a:pt x="1847" y="0"/>
                    <a:pt x="18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80853" y="3984066"/>
              <a:ext cx="231618" cy="322194"/>
            </a:xfrm>
            <a:custGeom>
              <a:rect b="b" l="l" r="r" t="t"/>
              <a:pathLst>
                <a:path extrusionOk="0" h="2707" w="1946">
                  <a:moveTo>
                    <a:pt x="1946" y="0"/>
                  </a:moveTo>
                  <a:cubicBezTo>
                    <a:pt x="1425" y="318"/>
                    <a:pt x="959" y="725"/>
                    <a:pt x="631" y="1225"/>
                  </a:cubicBezTo>
                  <a:cubicBezTo>
                    <a:pt x="231" y="1832"/>
                    <a:pt x="0" y="2629"/>
                    <a:pt x="121" y="2702"/>
                  </a:cubicBezTo>
                  <a:cubicBezTo>
                    <a:pt x="127" y="2705"/>
                    <a:pt x="133" y="2707"/>
                    <a:pt x="141" y="2707"/>
                  </a:cubicBezTo>
                  <a:cubicBezTo>
                    <a:pt x="333" y="2707"/>
                    <a:pt x="1072" y="1608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-38325" y="3916461"/>
              <a:ext cx="1080962" cy="855534"/>
            </a:xfrm>
            <a:custGeom>
              <a:rect b="b" l="l" r="r" t="t"/>
              <a:pathLst>
                <a:path extrusionOk="0" h="7188" w="9082">
                  <a:moveTo>
                    <a:pt x="589" y="1"/>
                  </a:moveTo>
                  <a:cubicBezTo>
                    <a:pt x="494" y="1"/>
                    <a:pt x="400" y="32"/>
                    <a:pt x="315" y="109"/>
                  </a:cubicBezTo>
                  <a:cubicBezTo>
                    <a:pt x="56" y="337"/>
                    <a:pt x="39" y="796"/>
                    <a:pt x="22" y="1113"/>
                  </a:cubicBezTo>
                  <a:cubicBezTo>
                    <a:pt x="1" y="1479"/>
                    <a:pt x="32" y="1845"/>
                    <a:pt x="111" y="2200"/>
                  </a:cubicBezTo>
                  <a:cubicBezTo>
                    <a:pt x="187" y="2562"/>
                    <a:pt x="315" y="2911"/>
                    <a:pt x="487" y="3242"/>
                  </a:cubicBezTo>
                  <a:cubicBezTo>
                    <a:pt x="570" y="3404"/>
                    <a:pt x="667" y="3559"/>
                    <a:pt x="774" y="3711"/>
                  </a:cubicBezTo>
                  <a:cubicBezTo>
                    <a:pt x="822" y="3777"/>
                    <a:pt x="870" y="3846"/>
                    <a:pt x="926" y="3908"/>
                  </a:cubicBezTo>
                  <a:cubicBezTo>
                    <a:pt x="970" y="3956"/>
                    <a:pt x="1015" y="4011"/>
                    <a:pt x="1053" y="4067"/>
                  </a:cubicBezTo>
                  <a:cubicBezTo>
                    <a:pt x="1115" y="4177"/>
                    <a:pt x="1157" y="4301"/>
                    <a:pt x="1212" y="4415"/>
                  </a:cubicBezTo>
                  <a:cubicBezTo>
                    <a:pt x="1326" y="4636"/>
                    <a:pt x="1450" y="4846"/>
                    <a:pt x="1591" y="5050"/>
                  </a:cubicBezTo>
                  <a:cubicBezTo>
                    <a:pt x="1985" y="5623"/>
                    <a:pt x="2489" y="6113"/>
                    <a:pt x="3072" y="6485"/>
                  </a:cubicBezTo>
                  <a:cubicBezTo>
                    <a:pt x="3818" y="6953"/>
                    <a:pt x="4675" y="7188"/>
                    <a:pt x="5538" y="7188"/>
                  </a:cubicBezTo>
                  <a:cubicBezTo>
                    <a:pt x="6056" y="7188"/>
                    <a:pt x="6576" y="7103"/>
                    <a:pt x="7074" y="6934"/>
                  </a:cubicBezTo>
                  <a:cubicBezTo>
                    <a:pt x="7792" y="6692"/>
                    <a:pt x="8454" y="6306"/>
                    <a:pt x="9013" y="5795"/>
                  </a:cubicBezTo>
                  <a:cubicBezTo>
                    <a:pt x="9030" y="5781"/>
                    <a:pt x="9044" y="5768"/>
                    <a:pt x="9058" y="5750"/>
                  </a:cubicBezTo>
                  <a:cubicBezTo>
                    <a:pt x="9081" y="5727"/>
                    <a:pt x="9059" y="5694"/>
                    <a:pt x="9034" y="5694"/>
                  </a:cubicBezTo>
                  <a:cubicBezTo>
                    <a:pt x="9026" y="5694"/>
                    <a:pt x="9017" y="5697"/>
                    <a:pt x="9010" y="5705"/>
                  </a:cubicBezTo>
                  <a:cubicBezTo>
                    <a:pt x="8592" y="6120"/>
                    <a:pt x="8061" y="6440"/>
                    <a:pt x="7526" y="6682"/>
                  </a:cubicBezTo>
                  <a:cubicBezTo>
                    <a:pt x="6892" y="6969"/>
                    <a:pt x="6210" y="7119"/>
                    <a:pt x="5527" y="7119"/>
                  </a:cubicBezTo>
                  <a:cubicBezTo>
                    <a:pt x="4979" y="7119"/>
                    <a:pt x="4430" y="7023"/>
                    <a:pt x="3903" y="6823"/>
                  </a:cubicBezTo>
                  <a:cubicBezTo>
                    <a:pt x="2723" y="6375"/>
                    <a:pt x="1767" y="5419"/>
                    <a:pt x="1222" y="4284"/>
                  </a:cubicBezTo>
                  <a:cubicBezTo>
                    <a:pt x="1177" y="4191"/>
                    <a:pt x="1146" y="4070"/>
                    <a:pt x="1077" y="3991"/>
                  </a:cubicBezTo>
                  <a:cubicBezTo>
                    <a:pt x="846" y="3718"/>
                    <a:pt x="646" y="3418"/>
                    <a:pt x="487" y="3101"/>
                  </a:cubicBezTo>
                  <a:cubicBezTo>
                    <a:pt x="170" y="2445"/>
                    <a:pt x="35" y="1717"/>
                    <a:pt x="94" y="992"/>
                  </a:cubicBezTo>
                  <a:cubicBezTo>
                    <a:pt x="120" y="688"/>
                    <a:pt x="178" y="62"/>
                    <a:pt x="585" y="62"/>
                  </a:cubicBezTo>
                  <a:cubicBezTo>
                    <a:pt x="607" y="62"/>
                    <a:pt x="629" y="64"/>
                    <a:pt x="653" y="68"/>
                  </a:cubicBezTo>
                  <a:cubicBezTo>
                    <a:pt x="984" y="120"/>
                    <a:pt x="1229" y="485"/>
                    <a:pt x="1419" y="727"/>
                  </a:cubicBezTo>
                  <a:cubicBezTo>
                    <a:pt x="1947" y="1396"/>
                    <a:pt x="2382" y="2141"/>
                    <a:pt x="2702" y="2935"/>
                  </a:cubicBezTo>
                  <a:cubicBezTo>
                    <a:pt x="2778" y="3125"/>
                    <a:pt x="2847" y="3314"/>
                    <a:pt x="2909" y="3508"/>
                  </a:cubicBezTo>
                  <a:cubicBezTo>
                    <a:pt x="2915" y="3525"/>
                    <a:pt x="2928" y="3533"/>
                    <a:pt x="2942" y="3533"/>
                  </a:cubicBezTo>
                  <a:cubicBezTo>
                    <a:pt x="2963" y="3533"/>
                    <a:pt x="2983" y="3515"/>
                    <a:pt x="2975" y="3490"/>
                  </a:cubicBezTo>
                  <a:lnTo>
                    <a:pt x="2978" y="3490"/>
                  </a:lnTo>
                  <a:cubicBezTo>
                    <a:pt x="2706" y="2659"/>
                    <a:pt x="2313" y="1865"/>
                    <a:pt x="1816" y="1144"/>
                  </a:cubicBezTo>
                  <a:cubicBezTo>
                    <a:pt x="1591" y="823"/>
                    <a:pt x="1353" y="475"/>
                    <a:pt x="1060" y="213"/>
                  </a:cubicBezTo>
                  <a:cubicBezTo>
                    <a:pt x="930" y="98"/>
                    <a:pt x="75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-37492" y="3458699"/>
              <a:ext cx="1277707" cy="1330910"/>
            </a:xfrm>
            <a:custGeom>
              <a:rect b="b" l="l" r="r" t="t"/>
              <a:pathLst>
                <a:path extrusionOk="0" h="11182" w="10735">
                  <a:moveTo>
                    <a:pt x="6298" y="4411"/>
                  </a:moveTo>
                  <a:lnTo>
                    <a:pt x="6298" y="4411"/>
                  </a:lnTo>
                  <a:cubicBezTo>
                    <a:pt x="5429" y="6016"/>
                    <a:pt x="4690" y="7114"/>
                    <a:pt x="4493" y="7114"/>
                  </a:cubicBezTo>
                  <a:cubicBezTo>
                    <a:pt x="4486" y="7114"/>
                    <a:pt x="4478" y="7112"/>
                    <a:pt x="4472" y="7109"/>
                  </a:cubicBezTo>
                  <a:cubicBezTo>
                    <a:pt x="4352" y="7040"/>
                    <a:pt x="4586" y="6243"/>
                    <a:pt x="4983" y="5635"/>
                  </a:cubicBezTo>
                  <a:cubicBezTo>
                    <a:pt x="5311" y="5135"/>
                    <a:pt x="5777" y="4728"/>
                    <a:pt x="6298" y="4411"/>
                  </a:cubicBezTo>
                  <a:close/>
                  <a:moveTo>
                    <a:pt x="7303" y="1"/>
                  </a:moveTo>
                  <a:cubicBezTo>
                    <a:pt x="7096" y="1"/>
                    <a:pt x="6863" y="115"/>
                    <a:pt x="6756" y="163"/>
                  </a:cubicBezTo>
                  <a:cubicBezTo>
                    <a:pt x="5114" y="926"/>
                    <a:pt x="3862" y="4114"/>
                    <a:pt x="3862" y="4114"/>
                  </a:cubicBezTo>
                  <a:cubicBezTo>
                    <a:pt x="3458" y="5146"/>
                    <a:pt x="3151" y="6212"/>
                    <a:pt x="2940" y="7298"/>
                  </a:cubicBezTo>
                  <a:cubicBezTo>
                    <a:pt x="2568" y="6167"/>
                    <a:pt x="1974" y="5118"/>
                    <a:pt x="1198" y="4217"/>
                  </a:cubicBezTo>
                  <a:cubicBezTo>
                    <a:pt x="1038" y="4032"/>
                    <a:pt x="820" y="3842"/>
                    <a:pt x="595" y="3842"/>
                  </a:cubicBezTo>
                  <a:cubicBezTo>
                    <a:pt x="548" y="3842"/>
                    <a:pt x="500" y="3850"/>
                    <a:pt x="453" y="3869"/>
                  </a:cubicBezTo>
                  <a:cubicBezTo>
                    <a:pt x="239" y="3952"/>
                    <a:pt x="153" y="4204"/>
                    <a:pt x="111" y="4431"/>
                  </a:cubicBezTo>
                  <a:cubicBezTo>
                    <a:pt x="1" y="5035"/>
                    <a:pt x="32" y="5660"/>
                    <a:pt x="201" y="6253"/>
                  </a:cubicBezTo>
                  <a:cubicBezTo>
                    <a:pt x="398" y="6947"/>
                    <a:pt x="763" y="7474"/>
                    <a:pt x="1077" y="7851"/>
                  </a:cubicBezTo>
                  <a:cubicBezTo>
                    <a:pt x="1778" y="9803"/>
                    <a:pt x="3513" y="11125"/>
                    <a:pt x="5411" y="11180"/>
                  </a:cubicBezTo>
                  <a:cubicBezTo>
                    <a:pt x="5454" y="11181"/>
                    <a:pt x="5496" y="11182"/>
                    <a:pt x="5538" y="11182"/>
                  </a:cubicBezTo>
                  <a:cubicBezTo>
                    <a:pt x="7540" y="11182"/>
                    <a:pt x="8838" y="9764"/>
                    <a:pt x="9034" y="9541"/>
                  </a:cubicBezTo>
                  <a:lnTo>
                    <a:pt x="7550" y="8999"/>
                  </a:lnTo>
                  <a:lnTo>
                    <a:pt x="7550" y="8999"/>
                  </a:lnTo>
                  <a:cubicBezTo>
                    <a:pt x="8085" y="9186"/>
                    <a:pt x="8616" y="9376"/>
                    <a:pt x="9151" y="9562"/>
                  </a:cubicBezTo>
                  <a:cubicBezTo>
                    <a:pt x="9941" y="8896"/>
                    <a:pt x="9972" y="7809"/>
                    <a:pt x="9451" y="7281"/>
                  </a:cubicBezTo>
                  <a:cubicBezTo>
                    <a:pt x="9251" y="7081"/>
                    <a:pt x="8989" y="6981"/>
                    <a:pt x="8709" y="6957"/>
                  </a:cubicBezTo>
                  <a:cubicBezTo>
                    <a:pt x="7929" y="7772"/>
                    <a:pt x="7137" y="8419"/>
                    <a:pt x="6924" y="8419"/>
                  </a:cubicBezTo>
                  <a:cubicBezTo>
                    <a:pt x="6909" y="8419"/>
                    <a:pt x="6897" y="8416"/>
                    <a:pt x="6888" y="8409"/>
                  </a:cubicBezTo>
                  <a:cubicBezTo>
                    <a:pt x="6774" y="8327"/>
                    <a:pt x="7022" y="7623"/>
                    <a:pt x="7550" y="7257"/>
                  </a:cubicBezTo>
                  <a:cubicBezTo>
                    <a:pt x="7853" y="7058"/>
                    <a:pt x="8210" y="6952"/>
                    <a:pt x="8571" y="6952"/>
                  </a:cubicBezTo>
                  <a:cubicBezTo>
                    <a:pt x="8617" y="6952"/>
                    <a:pt x="8663" y="6953"/>
                    <a:pt x="8709" y="6957"/>
                  </a:cubicBezTo>
                  <a:cubicBezTo>
                    <a:pt x="9731" y="5891"/>
                    <a:pt x="10735" y="4538"/>
                    <a:pt x="10400" y="3959"/>
                  </a:cubicBezTo>
                  <a:cubicBezTo>
                    <a:pt x="10248" y="3695"/>
                    <a:pt x="9799" y="3560"/>
                    <a:pt x="9211" y="3560"/>
                  </a:cubicBezTo>
                  <a:cubicBezTo>
                    <a:pt x="8368" y="3560"/>
                    <a:pt x="7241" y="3837"/>
                    <a:pt x="6298" y="4411"/>
                  </a:cubicBezTo>
                  <a:cubicBezTo>
                    <a:pt x="6622" y="3814"/>
                    <a:pt x="6963" y="3148"/>
                    <a:pt x="7305" y="2441"/>
                  </a:cubicBezTo>
                  <a:cubicBezTo>
                    <a:pt x="7616" y="1792"/>
                    <a:pt x="7912" y="1054"/>
                    <a:pt x="7702" y="364"/>
                  </a:cubicBezTo>
                  <a:cubicBezTo>
                    <a:pt x="7674" y="253"/>
                    <a:pt x="7619" y="153"/>
                    <a:pt x="7540" y="77"/>
                  </a:cubicBezTo>
                  <a:cubicBezTo>
                    <a:pt x="7474" y="21"/>
                    <a:pt x="7391" y="1"/>
                    <a:pt x="7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312792" y="3456438"/>
              <a:ext cx="904690" cy="1147972"/>
            </a:xfrm>
            <a:custGeom>
              <a:rect b="b" l="l" r="r" t="t"/>
              <a:pathLst>
                <a:path extrusionOk="0" h="9645" w="7601">
                  <a:moveTo>
                    <a:pt x="3264" y="4559"/>
                  </a:moveTo>
                  <a:cubicBezTo>
                    <a:pt x="3082" y="4891"/>
                    <a:pt x="2895" y="5221"/>
                    <a:pt x="2702" y="5548"/>
                  </a:cubicBezTo>
                  <a:cubicBezTo>
                    <a:pt x="2430" y="6003"/>
                    <a:pt x="2154" y="6469"/>
                    <a:pt x="1819" y="6883"/>
                  </a:cubicBezTo>
                  <a:cubicBezTo>
                    <a:pt x="1764" y="6952"/>
                    <a:pt x="1660" y="7110"/>
                    <a:pt x="1567" y="7131"/>
                  </a:cubicBezTo>
                  <a:cubicBezTo>
                    <a:pt x="1563" y="7132"/>
                    <a:pt x="1559" y="7133"/>
                    <a:pt x="1555" y="7133"/>
                  </a:cubicBezTo>
                  <a:cubicBezTo>
                    <a:pt x="1527" y="7133"/>
                    <a:pt x="1529" y="7098"/>
                    <a:pt x="1526" y="7055"/>
                  </a:cubicBezTo>
                  <a:cubicBezTo>
                    <a:pt x="1526" y="6921"/>
                    <a:pt x="1574" y="6779"/>
                    <a:pt x="1612" y="6652"/>
                  </a:cubicBezTo>
                  <a:cubicBezTo>
                    <a:pt x="1836" y="5958"/>
                    <a:pt x="2257" y="5344"/>
                    <a:pt x="2820" y="4882"/>
                  </a:cubicBezTo>
                  <a:cubicBezTo>
                    <a:pt x="2961" y="4766"/>
                    <a:pt x="3110" y="4658"/>
                    <a:pt x="3264" y="4559"/>
                  </a:cubicBezTo>
                  <a:close/>
                  <a:moveTo>
                    <a:pt x="5604" y="7035"/>
                  </a:moveTo>
                  <a:cubicBezTo>
                    <a:pt x="5636" y="7035"/>
                    <a:pt x="5669" y="7036"/>
                    <a:pt x="5701" y="7038"/>
                  </a:cubicBezTo>
                  <a:lnTo>
                    <a:pt x="5701" y="7038"/>
                  </a:lnTo>
                  <a:cubicBezTo>
                    <a:pt x="5445" y="7302"/>
                    <a:pt x="5178" y="7555"/>
                    <a:pt x="4900" y="7797"/>
                  </a:cubicBezTo>
                  <a:cubicBezTo>
                    <a:pt x="4666" y="8004"/>
                    <a:pt x="4424" y="8215"/>
                    <a:pt x="4155" y="8370"/>
                  </a:cubicBezTo>
                  <a:cubicBezTo>
                    <a:pt x="4125" y="8388"/>
                    <a:pt x="4036" y="8446"/>
                    <a:pt x="3984" y="8446"/>
                  </a:cubicBezTo>
                  <a:cubicBezTo>
                    <a:pt x="3977" y="8446"/>
                    <a:pt x="3971" y="8445"/>
                    <a:pt x="3965" y="8442"/>
                  </a:cubicBezTo>
                  <a:cubicBezTo>
                    <a:pt x="3924" y="8418"/>
                    <a:pt x="3958" y="8287"/>
                    <a:pt x="3969" y="8242"/>
                  </a:cubicBezTo>
                  <a:cubicBezTo>
                    <a:pt x="4017" y="8087"/>
                    <a:pt x="4089" y="7939"/>
                    <a:pt x="4183" y="7804"/>
                  </a:cubicBezTo>
                  <a:cubicBezTo>
                    <a:pt x="4491" y="7339"/>
                    <a:pt x="5045" y="7035"/>
                    <a:pt x="5604" y="7035"/>
                  </a:cubicBezTo>
                  <a:close/>
                  <a:moveTo>
                    <a:pt x="4324" y="1"/>
                  </a:moveTo>
                  <a:cubicBezTo>
                    <a:pt x="4126" y="1"/>
                    <a:pt x="3914" y="107"/>
                    <a:pt x="3758" y="207"/>
                  </a:cubicBezTo>
                  <a:cubicBezTo>
                    <a:pt x="3351" y="476"/>
                    <a:pt x="2989" y="803"/>
                    <a:pt x="2678" y="1180"/>
                  </a:cubicBezTo>
                  <a:cubicBezTo>
                    <a:pt x="2081" y="1876"/>
                    <a:pt x="1591" y="2673"/>
                    <a:pt x="1184" y="3495"/>
                  </a:cubicBezTo>
                  <a:cubicBezTo>
                    <a:pt x="591" y="4688"/>
                    <a:pt x="194" y="5972"/>
                    <a:pt x="4" y="7297"/>
                  </a:cubicBezTo>
                  <a:cubicBezTo>
                    <a:pt x="0" y="7322"/>
                    <a:pt x="22" y="7338"/>
                    <a:pt x="41" y="7338"/>
                  </a:cubicBezTo>
                  <a:cubicBezTo>
                    <a:pt x="54" y="7338"/>
                    <a:pt x="65" y="7331"/>
                    <a:pt x="66" y="7314"/>
                  </a:cubicBezTo>
                  <a:lnTo>
                    <a:pt x="70" y="7317"/>
                  </a:lnTo>
                  <a:cubicBezTo>
                    <a:pt x="308" y="5668"/>
                    <a:pt x="870" y="4081"/>
                    <a:pt x="1726" y="2649"/>
                  </a:cubicBezTo>
                  <a:cubicBezTo>
                    <a:pt x="2181" y="1890"/>
                    <a:pt x="2706" y="1138"/>
                    <a:pt x="3389" y="569"/>
                  </a:cubicBezTo>
                  <a:cubicBezTo>
                    <a:pt x="3614" y="380"/>
                    <a:pt x="3970" y="71"/>
                    <a:pt x="4304" y="71"/>
                  </a:cubicBezTo>
                  <a:cubicBezTo>
                    <a:pt x="4349" y="71"/>
                    <a:pt x="4394" y="77"/>
                    <a:pt x="4438" y="89"/>
                  </a:cubicBezTo>
                  <a:cubicBezTo>
                    <a:pt x="4652" y="151"/>
                    <a:pt x="4724" y="393"/>
                    <a:pt x="4762" y="590"/>
                  </a:cubicBezTo>
                  <a:cubicBezTo>
                    <a:pt x="4793" y="769"/>
                    <a:pt x="4800" y="952"/>
                    <a:pt x="4779" y="1131"/>
                  </a:cubicBezTo>
                  <a:cubicBezTo>
                    <a:pt x="4738" y="1507"/>
                    <a:pt x="4607" y="1866"/>
                    <a:pt x="4455" y="2208"/>
                  </a:cubicBezTo>
                  <a:cubicBezTo>
                    <a:pt x="4276" y="2608"/>
                    <a:pt x="4079" y="2998"/>
                    <a:pt x="3879" y="3388"/>
                  </a:cubicBezTo>
                  <a:cubicBezTo>
                    <a:pt x="3703" y="3736"/>
                    <a:pt x="3523" y="4082"/>
                    <a:pt x="3337" y="4425"/>
                  </a:cubicBezTo>
                  <a:lnTo>
                    <a:pt x="3337" y="4425"/>
                  </a:lnTo>
                  <a:cubicBezTo>
                    <a:pt x="2851" y="4721"/>
                    <a:pt x="2420" y="5096"/>
                    <a:pt x="2092" y="5551"/>
                  </a:cubicBezTo>
                  <a:cubicBezTo>
                    <a:pt x="1854" y="5886"/>
                    <a:pt x="1667" y="6258"/>
                    <a:pt x="1543" y="6652"/>
                  </a:cubicBezTo>
                  <a:cubicBezTo>
                    <a:pt x="1516" y="6738"/>
                    <a:pt x="1364" y="7148"/>
                    <a:pt x="1522" y="7200"/>
                  </a:cubicBezTo>
                  <a:cubicBezTo>
                    <a:pt x="1531" y="7203"/>
                    <a:pt x="1539" y="7204"/>
                    <a:pt x="1548" y="7204"/>
                  </a:cubicBezTo>
                  <a:cubicBezTo>
                    <a:pt x="1623" y="7204"/>
                    <a:pt x="1700" y="7116"/>
                    <a:pt x="1743" y="7073"/>
                  </a:cubicBezTo>
                  <a:cubicBezTo>
                    <a:pt x="1878" y="6924"/>
                    <a:pt x="2002" y="6765"/>
                    <a:pt x="2112" y="6596"/>
                  </a:cubicBezTo>
                  <a:cubicBezTo>
                    <a:pt x="2516" y="6017"/>
                    <a:pt x="2868" y="5399"/>
                    <a:pt x="3213" y="4782"/>
                  </a:cubicBezTo>
                  <a:cubicBezTo>
                    <a:pt x="3267" y="4685"/>
                    <a:pt x="3321" y="4588"/>
                    <a:pt x="3374" y="4490"/>
                  </a:cubicBezTo>
                  <a:lnTo>
                    <a:pt x="3374" y="4490"/>
                  </a:lnTo>
                  <a:cubicBezTo>
                    <a:pt x="3748" y="4263"/>
                    <a:pt x="4152" y="4083"/>
                    <a:pt x="4566" y="3947"/>
                  </a:cubicBezTo>
                  <a:cubicBezTo>
                    <a:pt x="5110" y="3766"/>
                    <a:pt x="5684" y="3650"/>
                    <a:pt x="6259" y="3650"/>
                  </a:cubicBezTo>
                  <a:cubicBezTo>
                    <a:pt x="6267" y="3650"/>
                    <a:pt x="6275" y="3650"/>
                    <a:pt x="6284" y="3650"/>
                  </a:cubicBezTo>
                  <a:cubicBezTo>
                    <a:pt x="6632" y="3650"/>
                    <a:pt x="7126" y="3677"/>
                    <a:pt x="7378" y="3964"/>
                  </a:cubicBezTo>
                  <a:cubicBezTo>
                    <a:pt x="7560" y="4174"/>
                    <a:pt x="7481" y="4488"/>
                    <a:pt x="7391" y="4719"/>
                  </a:cubicBezTo>
                  <a:cubicBezTo>
                    <a:pt x="7250" y="5096"/>
                    <a:pt x="7022" y="5437"/>
                    <a:pt x="6788" y="5755"/>
                  </a:cubicBezTo>
                  <a:cubicBezTo>
                    <a:pt x="6471" y="6184"/>
                    <a:pt x="6127" y="6592"/>
                    <a:pt x="5758" y="6978"/>
                  </a:cubicBezTo>
                  <a:lnTo>
                    <a:pt x="5758" y="6978"/>
                  </a:lnTo>
                  <a:cubicBezTo>
                    <a:pt x="5715" y="6974"/>
                    <a:pt x="5672" y="6972"/>
                    <a:pt x="5629" y="6972"/>
                  </a:cubicBezTo>
                  <a:cubicBezTo>
                    <a:pt x="5494" y="6972"/>
                    <a:pt x="5359" y="6989"/>
                    <a:pt x="5228" y="7017"/>
                  </a:cubicBezTo>
                  <a:cubicBezTo>
                    <a:pt x="4880" y="7086"/>
                    <a:pt x="4559" y="7266"/>
                    <a:pt x="4314" y="7524"/>
                  </a:cubicBezTo>
                  <a:cubicBezTo>
                    <a:pt x="4117" y="7738"/>
                    <a:pt x="3893" y="8056"/>
                    <a:pt x="3879" y="8363"/>
                  </a:cubicBezTo>
                  <a:cubicBezTo>
                    <a:pt x="3874" y="8470"/>
                    <a:pt x="3916" y="8506"/>
                    <a:pt x="3977" y="8506"/>
                  </a:cubicBezTo>
                  <a:cubicBezTo>
                    <a:pt x="4075" y="8506"/>
                    <a:pt x="4221" y="8411"/>
                    <a:pt x="4290" y="8366"/>
                  </a:cubicBezTo>
                  <a:cubicBezTo>
                    <a:pt x="4604" y="8163"/>
                    <a:pt x="4886" y="7907"/>
                    <a:pt x="5162" y="7652"/>
                  </a:cubicBezTo>
                  <a:cubicBezTo>
                    <a:pt x="5374" y="7455"/>
                    <a:pt x="5579" y="7253"/>
                    <a:pt x="5779" y="7045"/>
                  </a:cubicBezTo>
                  <a:lnTo>
                    <a:pt x="5779" y="7045"/>
                  </a:lnTo>
                  <a:cubicBezTo>
                    <a:pt x="5874" y="7056"/>
                    <a:pt x="5970" y="7076"/>
                    <a:pt x="6063" y="7107"/>
                  </a:cubicBezTo>
                  <a:cubicBezTo>
                    <a:pt x="6729" y="7324"/>
                    <a:pt x="6932" y="8083"/>
                    <a:pt x="6756" y="8708"/>
                  </a:cubicBezTo>
                  <a:cubicBezTo>
                    <a:pt x="6656" y="9053"/>
                    <a:pt x="6456" y="9357"/>
                    <a:pt x="6180" y="9588"/>
                  </a:cubicBezTo>
                  <a:cubicBezTo>
                    <a:pt x="6156" y="9612"/>
                    <a:pt x="6178" y="9645"/>
                    <a:pt x="6205" y="9645"/>
                  </a:cubicBezTo>
                  <a:cubicBezTo>
                    <a:pt x="6213" y="9645"/>
                    <a:pt x="6221" y="9642"/>
                    <a:pt x="6229" y="9636"/>
                  </a:cubicBezTo>
                  <a:cubicBezTo>
                    <a:pt x="6750" y="9188"/>
                    <a:pt x="7039" y="8446"/>
                    <a:pt x="6808" y="7773"/>
                  </a:cubicBezTo>
                  <a:cubicBezTo>
                    <a:pt x="6715" y="7480"/>
                    <a:pt x="6505" y="7235"/>
                    <a:pt x="6225" y="7100"/>
                  </a:cubicBezTo>
                  <a:cubicBezTo>
                    <a:pt x="6102" y="7040"/>
                    <a:pt x="5970" y="7004"/>
                    <a:pt x="5835" y="6986"/>
                  </a:cubicBezTo>
                  <a:lnTo>
                    <a:pt x="5835" y="6986"/>
                  </a:lnTo>
                  <a:cubicBezTo>
                    <a:pt x="5971" y="6842"/>
                    <a:pt x="6105" y="6695"/>
                    <a:pt x="6235" y="6545"/>
                  </a:cubicBezTo>
                  <a:cubicBezTo>
                    <a:pt x="6570" y="6175"/>
                    <a:pt x="6870" y="5779"/>
                    <a:pt x="7139" y="5361"/>
                  </a:cubicBezTo>
                  <a:cubicBezTo>
                    <a:pt x="7326" y="5058"/>
                    <a:pt x="7522" y="4713"/>
                    <a:pt x="7550" y="4350"/>
                  </a:cubicBezTo>
                  <a:cubicBezTo>
                    <a:pt x="7600" y="3720"/>
                    <a:pt x="6917" y="3580"/>
                    <a:pt x="6309" y="3580"/>
                  </a:cubicBezTo>
                  <a:cubicBezTo>
                    <a:pt x="6037" y="3580"/>
                    <a:pt x="5781" y="3608"/>
                    <a:pt x="5611" y="3633"/>
                  </a:cubicBezTo>
                  <a:cubicBezTo>
                    <a:pt x="4874" y="3735"/>
                    <a:pt x="4113" y="3976"/>
                    <a:pt x="3445" y="4361"/>
                  </a:cubicBezTo>
                  <a:lnTo>
                    <a:pt x="3445" y="4361"/>
                  </a:lnTo>
                  <a:cubicBezTo>
                    <a:pt x="3821" y="3671"/>
                    <a:pt x="4183" y="2969"/>
                    <a:pt x="4507" y="2253"/>
                  </a:cubicBezTo>
                  <a:cubicBezTo>
                    <a:pt x="4662" y="1908"/>
                    <a:pt x="4797" y="1542"/>
                    <a:pt x="4842" y="1162"/>
                  </a:cubicBezTo>
                  <a:cubicBezTo>
                    <a:pt x="4866" y="986"/>
                    <a:pt x="4862" y="807"/>
                    <a:pt x="4838" y="631"/>
                  </a:cubicBezTo>
                  <a:cubicBezTo>
                    <a:pt x="4811" y="455"/>
                    <a:pt x="4762" y="245"/>
                    <a:pt x="4628" y="117"/>
                  </a:cubicBezTo>
                  <a:cubicBezTo>
                    <a:pt x="4539" y="33"/>
                    <a:pt x="4434" y="1"/>
                    <a:pt x="4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1468350" y="3078250"/>
            <a:ext cx="62073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98" name="Google Shape;198;p14"/>
          <p:cNvSpPr txBox="1"/>
          <p:nvPr>
            <p:ph idx="1" type="subTitle"/>
          </p:nvPr>
        </p:nvSpPr>
        <p:spPr>
          <a:xfrm>
            <a:off x="1468350" y="1567563"/>
            <a:ext cx="6207300" cy="14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9" name="Google Shape;199;p14"/>
          <p:cNvGrpSpPr/>
          <p:nvPr/>
        </p:nvGrpSpPr>
        <p:grpSpPr>
          <a:xfrm flipH="1" rot="10800000">
            <a:off x="7578427" y="-281059"/>
            <a:ext cx="1406138" cy="1466221"/>
            <a:chOff x="-38325" y="3456438"/>
            <a:chExt cx="1278540" cy="1333171"/>
          </a:xfrm>
        </p:grpSpPr>
        <p:sp>
          <p:nvSpPr>
            <p:cNvPr id="200" name="Google Shape;200;p14"/>
            <p:cNvSpPr/>
            <p:nvPr/>
          </p:nvSpPr>
          <p:spPr>
            <a:xfrm>
              <a:off x="768650" y="4286503"/>
              <a:ext cx="230904" cy="175082"/>
            </a:xfrm>
            <a:custGeom>
              <a:rect b="b" l="l" r="r" t="t"/>
              <a:pathLst>
                <a:path extrusionOk="0" h="1471" w="1940">
                  <a:moveTo>
                    <a:pt x="1800" y="0"/>
                  </a:moveTo>
                  <a:cubicBezTo>
                    <a:pt x="1438" y="0"/>
                    <a:pt x="1083" y="107"/>
                    <a:pt x="780" y="309"/>
                  </a:cubicBezTo>
                  <a:cubicBezTo>
                    <a:pt x="253" y="675"/>
                    <a:pt x="1" y="1379"/>
                    <a:pt x="115" y="1461"/>
                  </a:cubicBezTo>
                  <a:cubicBezTo>
                    <a:pt x="123" y="1468"/>
                    <a:pt x="135" y="1471"/>
                    <a:pt x="149" y="1471"/>
                  </a:cubicBezTo>
                  <a:cubicBezTo>
                    <a:pt x="361" y="1471"/>
                    <a:pt x="1155" y="823"/>
                    <a:pt x="1940" y="5"/>
                  </a:cubicBezTo>
                  <a:cubicBezTo>
                    <a:pt x="1893" y="2"/>
                    <a:pt x="1847" y="0"/>
                    <a:pt x="18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80853" y="3984066"/>
              <a:ext cx="231618" cy="322194"/>
            </a:xfrm>
            <a:custGeom>
              <a:rect b="b" l="l" r="r" t="t"/>
              <a:pathLst>
                <a:path extrusionOk="0" h="2707" w="1946">
                  <a:moveTo>
                    <a:pt x="1946" y="0"/>
                  </a:moveTo>
                  <a:cubicBezTo>
                    <a:pt x="1425" y="318"/>
                    <a:pt x="959" y="725"/>
                    <a:pt x="631" y="1225"/>
                  </a:cubicBezTo>
                  <a:cubicBezTo>
                    <a:pt x="231" y="1832"/>
                    <a:pt x="0" y="2629"/>
                    <a:pt x="121" y="2702"/>
                  </a:cubicBezTo>
                  <a:cubicBezTo>
                    <a:pt x="127" y="2705"/>
                    <a:pt x="133" y="2707"/>
                    <a:pt x="141" y="2707"/>
                  </a:cubicBezTo>
                  <a:cubicBezTo>
                    <a:pt x="333" y="2707"/>
                    <a:pt x="1072" y="1608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-38325" y="3916461"/>
              <a:ext cx="1080962" cy="855534"/>
            </a:xfrm>
            <a:custGeom>
              <a:rect b="b" l="l" r="r" t="t"/>
              <a:pathLst>
                <a:path extrusionOk="0" h="7188" w="9082">
                  <a:moveTo>
                    <a:pt x="589" y="1"/>
                  </a:moveTo>
                  <a:cubicBezTo>
                    <a:pt x="494" y="1"/>
                    <a:pt x="400" y="32"/>
                    <a:pt x="315" y="109"/>
                  </a:cubicBezTo>
                  <a:cubicBezTo>
                    <a:pt x="56" y="337"/>
                    <a:pt x="39" y="796"/>
                    <a:pt x="22" y="1113"/>
                  </a:cubicBezTo>
                  <a:cubicBezTo>
                    <a:pt x="1" y="1479"/>
                    <a:pt x="32" y="1845"/>
                    <a:pt x="111" y="2200"/>
                  </a:cubicBezTo>
                  <a:cubicBezTo>
                    <a:pt x="187" y="2562"/>
                    <a:pt x="315" y="2911"/>
                    <a:pt x="487" y="3242"/>
                  </a:cubicBezTo>
                  <a:cubicBezTo>
                    <a:pt x="570" y="3404"/>
                    <a:pt x="667" y="3559"/>
                    <a:pt x="774" y="3711"/>
                  </a:cubicBezTo>
                  <a:cubicBezTo>
                    <a:pt x="822" y="3777"/>
                    <a:pt x="870" y="3846"/>
                    <a:pt x="926" y="3908"/>
                  </a:cubicBezTo>
                  <a:cubicBezTo>
                    <a:pt x="970" y="3956"/>
                    <a:pt x="1015" y="4011"/>
                    <a:pt x="1053" y="4067"/>
                  </a:cubicBezTo>
                  <a:cubicBezTo>
                    <a:pt x="1115" y="4177"/>
                    <a:pt x="1157" y="4301"/>
                    <a:pt x="1212" y="4415"/>
                  </a:cubicBezTo>
                  <a:cubicBezTo>
                    <a:pt x="1326" y="4636"/>
                    <a:pt x="1450" y="4846"/>
                    <a:pt x="1591" y="5050"/>
                  </a:cubicBezTo>
                  <a:cubicBezTo>
                    <a:pt x="1985" y="5623"/>
                    <a:pt x="2489" y="6113"/>
                    <a:pt x="3072" y="6485"/>
                  </a:cubicBezTo>
                  <a:cubicBezTo>
                    <a:pt x="3818" y="6953"/>
                    <a:pt x="4675" y="7188"/>
                    <a:pt x="5538" y="7188"/>
                  </a:cubicBezTo>
                  <a:cubicBezTo>
                    <a:pt x="6056" y="7188"/>
                    <a:pt x="6576" y="7103"/>
                    <a:pt x="7074" y="6934"/>
                  </a:cubicBezTo>
                  <a:cubicBezTo>
                    <a:pt x="7792" y="6692"/>
                    <a:pt x="8454" y="6306"/>
                    <a:pt x="9013" y="5795"/>
                  </a:cubicBezTo>
                  <a:cubicBezTo>
                    <a:pt x="9030" y="5781"/>
                    <a:pt x="9044" y="5768"/>
                    <a:pt x="9058" y="5750"/>
                  </a:cubicBezTo>
                  <a:cubicBezTo>
                    <a:pt x="9081" y="5727"/>
                    <a:pt x="9059" y="5694"/>
                    <a:pt x="9034" y="5694"/>
                  </a:cubicBezTo>
                  <a:cubicBezTo>
                    <a:pt x="9026" y="5694"/>
                    <a:pt x="9017" y="5697"/>
                    <a:pt x="9010" y="5705"/>
                  </a:cubicBezTo>
                  <a:cubicBezTo>
                    <a:pt x="8592" y="6120"/>
                    <a:pt x="8061" y="6440"/>
                    <a:pt x="7526" y="6682"/>
                  </a:cubicBezTo>
                  <a:cubicBezTo>
                    <a:pt x="6892" y="6969"/>
                    <a:pt x="6210" y="7119"/>
                    <a:pt x="5527" y="7119"/>
                  </a:cubicBezTo>
                  <a:cubicBezTo>
                    <a:pt x="4979" y="7119"/>
                    <a:pt x="4430" y="7023"/>
                    <a:pt x="3903" y="6823"/>
                  </a:cubicBezTo>
                  <a:cubicBezTo>
                    <a:pt x="2723" y="6375"/>
                    <a:pt x="1767" y="5419"/>
                    <a:pt x="1222" y="4284"/>
                  </a:cubicBezTo>
                  <a:cubicBezTo>
                    <a:pt x="1177" y="4191"/>
                    <a:pt x="1146" y="4070"/>
                    <a:pt x="1077" y="3991"/>
                  </a:cubicBezTo>
                  <a:cubicBezTo>
                    <a:pt x="846" y="3718"/>
                    <a:pt x="646" y="3418"/>
                    <a:pt x="487" y="3101"/>
                  </a:cubicBezTo>
                  <a:cubicBezTo>
                    <a:pt x="170" y="2445"/>
                    <a:pt x="35" y="1717"/>
                    <a:pt x="94" y="992"/>
                  </a:cubicBezTo>
                  <a:cubicBezTo>
                    <a:pt x="120" y="688"/>
                    <a:pt x="178" y="62"/>
                    <a:pt x="585" y="62"/>
                  </a:cubicBezTo>
                  <a:cubicBezTo>
                    <a:pt x="607" y="62"/>
                    <a:pt x="629" y="64"/>
                    <a:pt x="653" y="68"/>
                  </a:cubicBezTo>
                  <a:cubicBezTo>
                    <a:pt x="984" y="120"/>
                    <a:pt x="1229" y="485"/>
                    <a:pt x="1419" y="727"/>
                  </a:cubicBezTo>
                  <a:cubicBezTo>
                    <a:pt x="1947" y="1396"/>
                    <a:pt x="2382" y="2141"/>
                    <a:pt x="2702" y="2935"/>
                  </a:cubicBezTo>
                  <a:cubicBezTo>
                    <a:pt x="2778" y="3125"/>
                    <a:pt x="2847" y="3314"/>
                    <a:pt x="2909" y="3508"/>
                  </a:cubicBezTo>
                  <a:cubicBezTo>
                    <a:pt x="2915" y="3525"/>
                    <a:pt x="2928" y="3533"/>
                    <a:pt x="2942" y="3533"/>
                  </a:cubicBezTo>
                  <a:cubicBezTo>
                    <a:pt x="2963" y="3533"/>
                    <a:pt x="2983" y="3515"/>
                    <a:pt x="2975" y="3490"/>
                  </a:cubicBezTo>
                  <a:lnTo>
                    <a:pt x="2978" y="3490"/>
                  </a:lnTo>
                  <a:cubicBezTo>
                    <a:pt x="2706" y="2659"/>
                    <a:pt x="2313" y="1865"/>
                    <a:pt x="1816" y="1144"/>
                  </a:cubicBezTo>
                  <a:cubicBezTo>
                    <a:pt x="1591" y="823"/>
                    <a:pt x="1353" y="475"/>
                    <a:pt x="1060" y="213"/>
                  </a:cubicBezTo>
                  <a:cubicBezTo>
                    <a:pt x="930" y="98"/>
                    <a:pt x="75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-37492" y="3458699"/>
              <a:ext cx="1277707" cy="1330910"/>
            </a:xfrm>
            <a:custGeom>
              <a:rect b="b" l="l" r="r" t="t"/>
              <a:pathLst>
                <a:path extrusionOk="0" h="11182" w="10735">
                  <a:moveTo>
                    <a:pt x="6298" y="4411"/>
                  </a:moveTo>
                  <a:lnTo>
                    <a:pt x="6298" y="4411"/>
                  </a:lnTo>
                  <a:cubicBezTo>
                    <a:pt x="5429" y="6016"/>
                    <a:pt x="4690" y="7114"/>
                    <a:pt x="4493" y="7114"/>
                  </a:cubicBezTo>
                  <a:cubicBezTo>
                    <a:pt x="4486" y="7114"/>
                    <a:pt x="4478" y="7112"/>
                    <a:pt x="4472" y="7109"/>
                  </a:cubicBezTo>
                  <a:cubicBezTo>
                    <a:pt x="4352" y="7040"/>
                    <a:pt x="4586" y="6243"/>
                    <a:pt x="4983" y="5635"/>
                  </a:cubicBezTo>
                  <a:cubicBezTo>
                    <a:pt x="5311" y="5135"/>
                    <a:pt x="5777" y="4728"/>
                    <a:pt x="6298" y="4411"/>
                  </a:cubicBezTo>
                  <a:close/>
                  <a:moveTo>
                    <a:pt x="7303" y="1"/>
                  </a:moveTo>
                  <a:cubicBezTo>
                    <a:pt x="7096" y="1"/>
                    <a:pt x="6863" y="115"/>
                    <a:pt x="6756" y="163"/>
                  </a:cubicBezTo>
                  <a:cubicBezTo>
                    <a:pt x="5114" y="926"/>
                    <a:pt x="3862" y="4114"/>
                    <a:pt x="3862" y="4114"/>
                  </a:cubicBezTo>
                  <a:cubicBezTo>
                    <a:pt x="3458" y="5146"/>
                    <a:pt x="3151" y="6212"/>
                    <a:pt x="2940" y="7298"/>
                  </a:cubicBezTo>
                  <a:cubicBezTo>
                    <a:pt x="2568" y="6167"/>
                    <a:pt x="1974" y="5118"/>
                    <a:pt x="1198" y="4217"/>
                  </a:cubicBezTo>
                  <a:cubicBezTo>
                    <a:pt x="1038" y="4032"/>
                    <a:pt x="820" y="3842"/>
                    <a:pt x="595" y="3842"/>
                  </a:cubicBezTo>
                  <a:cubicBezTo>
                    <a:pt x="548" y="3842"/>
                    <a:pt x="500" y="3850"/>
                    <a:pt x="453" y="3869"/>
                  </a:cubicBezTo>
                  <a:cubicBezTo>
                    <a:pt x="239" y="3952"/>
                    <a:pt x="153" y="4204"/>
                    <a:pt x="111" y="4431"/>
                  </a:cubicBezTo>
                  <a:cubicBezTo>
                    <a:pt x="1" y="5035"/>
                    <a:pt x="32" y="5660"/>
                    <a:pt x="201" y="6253"/>
                  </a:cubicBezTo>
                  <a:cubicBezTo>
                    <a:pt x="398" y="6947"/>
                    <a:pt x="763" y="7474"/>
                    <a:pt x="1077" y="7851"/>
                  </a:cubicBezTo>
                  <a:cubicBezTo>
                    <a:pt x="1778" y="9803"/>
                    <a:pt x="3513" y="11125"/>
                    <a:pt x="5411" y="11180"/>
                  </a:cubicBezTo>
                  <a:cubicBezTo>
                    <a:pt x="5454" y="11181"/>
                    <a:pt x="5496" y="11182"/>
                    <a:pt x="5538" y="11182"/>
                  </a:cubicBezTo>
                  <a:cubicBezTo>
                    <a:pt x="7540" y="11182"/>
                    <a:pt x="8838" y="9764"/>
                    <a:pt x="9034" y="9541"/>
                  </a:cubicBezTo>
                  <a:lnTo>
                    <a:pt x="7550" y="8999"/>
                  </a:lnTo>
                  <a:lnTo>
                    <a:pt x="7550" y="8999"/>
                  </a:lnTo>
                  <a:cubicBezTo>
                    <a:pt x="8085" y="9186"/>
                    <a:pt x="8616" y="9376"/>
                    <a:pt x="9151" y="9562"/>
                  </a:cubicBezTo>
                  <a:cubicBezTo>
                    <a:pt x="9941" y="8896"/>
                    <a:pt x="9972" y="7809"/>
                    <a:pt x="9451" y="7281"/>
                  </a:cubicBezTo>
                  <a:cubicBezTo>
                    <a:pt x="9251" y="7081"/>
                    <a:pt x="8989" y="6981"/>
                    <a:pt x="8709" y="6957"/>
                  </a:cubicBezTo>
                  <a:cubicBezTo>
                    <a:pt x="7929" y="7772"/>
                    <a:pt x="7137" y="8419"/>
                    <a:pt x="6924" y="8419"/>
                  </a:cubicBezTo>
                  <a:cubicBezTo>
                    <a:pt x="6909" y="8419"/>
                    <a:pt x="6897" y="8416"/>
                    <a:pt x="6888" y="8409"/>
                  </a:cubicBezTo>
                  <a:cubicBezTo>
                    <a:pt x="6774" y="8327"/>
                    <a:pt x="7022" y="7623"/>
                    <a:pt x="7550" y="7257"/>
                  </a:cubicBezTo>
                  <a:cubicBezTo>
                    <a:pt x="7853" y="7058"/>
                    <a:pt x="8210" y="6952"/>
                    <a:pt x="8571" y="6952"/>
                  </a:cubicBezTo>
                  <a:cubicBezTo>
                    <a:pt x="8617" y="6952"/>
                    <a:pt x="8663" y="6953"/>
                    <a:pt x="8709" y="6957"/>
                  </a:cubicBezTo>
                  <a:cubicBezTo>
                    <a:pt x="9731" y="5891"/>
                    <a:pt x="10735" y="4538"/>
                    <a:pt x="10400" y="3959"/>
                  </a:cubicBezTo>
                  <a:cubicBezTo>
                    <a:pt x="10248" y="3695"/>
                    <a:pt x="9799" y="3560"/>
                    <a:pt x="9211" y="3560"/>
                  </a:cubicBezTo>
                  <a:cubicBezTo>
                    <a:pt x="8368" y="3560"/>
                    <a:pt x="7241" y="3837"/>
                    <a:pt x="6298" y="4411"/>
                  </a:cubicBezTo>
                  <a:cubicBezTo>
                    <a:pt x="6622" y="3814"/>
                    <a:pt x="6963" y="3148"/>
                    <a:pt x="7305" y="2441"/>
                  </a:cubicBezTo>
                  <a:cubicBezTo>
                    <a:pt x="7616" y="1792"/>
                    <a:pt x="7912" y="1054"/>
                    <a:pt x="7702" y="364"/>
                  </a:cubicBezTo>
                  <a:cubicBezTo>
                    <a:pt x="7674" y="253"/>
                    <a:pt x="7619" y="153"/>
                    <a:pt x="7540" y="77"/>
                  </a:cubicBezTo>
                  <a:cubicBezTo>
                    <a:pt x="7474" y="21"/>
                    <a:pt x="7391" y="1"/>
                    <a:pt x="7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312792" y="3456438"/>
              <a:ext cx="904690" cy="1147972"/>
            </a:xfrm>
            <a:custGeom>
              <a:rect b="b" l="l" r="r" t="t"/>
              <a:pathLst>
                <a:path extrusionOk="0" h="9645" w="7601">
                  <a:moveTo>
                    <a:pt x="3264" y="4559"/>
                  </a:moveTo>
                  <a:cubicBezTo>
                    <a:pt x="3082" y="4891"/>
                    <a:pt x="2895" y="5221"/>
                    <a:pt x="2702" y="5548"/>
                  </a:cubicBezTo>
                  <a:cubicBezTo>
                    <a:pt x="2430" y="6003"/>
                    <a:pt x="2154" y="6469"/>
                    <a:pt x="1819" y="6883"/>
                  </a:cubicBezTo>
                  <a:cubicBezTo>
                    <a:pt x="1764" y="6952"/>
                    <a:pt x="1660" y="7110"/>
                    <a:pt x="1567" y="7131"/>
                  </a:cubicBezTo>
                  <a:cubicBezTo>
                    <a:pt x="1563" y="7132"/>
                    <a:pt x="1559" y="7133"/>
                    <a:pt x="1555" y="7133"/>
                  </a:cubicBezTo>
                  <a:cubicBezTo>
                    <a:pt x="1527" y="7133"/>
                    <a:pt x="1529" y="7098"/>
                    <a:pt x="1526" y="7055"/>
                  </a:cubicBezTo>
                  <a:cubicBezTo>
                    <a:pt x="1526" y="6921"/>
                    <a:pt x="1574" y="6779"/>
                    <a:pt x="1612" y="6652"/>
                  </a:cubicBezTo>
                  <a:cubicBezTo>
                    <a:pt x="1836" y="5958"/>
                    <a:pt x="2257" y="5344"/>
                    <a:pt x="2820" y="4882"/>
                  </a:cubicBezTo>
                  <a:cubicBezTo>
                    <a:pt x="2961" y="4766"/>
                    <a:pt x="3110" y="4658"/>
                    <a:pt x="3264" y="4559"/>
                  </a:cubicBezTo>
                  <a:close/>
                  <a:moveTo>
                    <a:pt x="5604" y="7035"/>
                  </a:moveTo>
                  <a:cubicBezTo>
                    <a:pt x="5636" y="7035"/>
                    <a:pt x="5669" y="7036"/>
                    <a:pt x="5701" y="7038"/>
                  </a:cubicBezTo>
                  <a:lnTo>
                    <a:pt x="5701" y="7038"/>
                  </a:lnTo>
                  <a:cubicBezTo>
                    <a:pt x="5445" y="7302"/>
                    <a:pt x="5178" y="7555"/>
                    <a:pt x="4900" y="7797"/>
                  </a:cubicBezTo>
                  <a:cubicBezTo>
                    <a:pt x="4666" y="8004"/>
                    <a:pt x="4424" y="8215"/>
                    <a:pt x="4155" y="8370"/>
                  </a:cubicBezTo>
                  <a:cubicBezTo>
                    <a:pt x="4125" y="8388"/>
                    <a:pt x="4036" y="8446"/>
                    <a:pt x="3984" y="8446"/>
                  </a:cubicBezTo>
                  <a:cubicBezTo>
                    <a:pt x="3977" y="8446"/>
                    <a:pt x="3971" y="8445"/>
                    <a:pt x="3965" y="8442"/>
                  </a:cubicBezTo>
                  <a:cubicBezTo>
                    <a:pt x="3924" y="8418"/>
                    <a:pt x="3958" y="8287"/>
                    <a:pt x="3969" y="8242"/>
                  </a:cubicBezTo>
                  <a:cubicBezTo>
                    <a:pt x="4017" y="8087"/>
                    <a:pt x="4089" y="7939"/>
                    <a:pt x="4183" y="7804"/>
                  </a:cubicBezTo>
                  <a:cubicBezTo>
                    <a:pt x="4491" y="7339"/>
                    <a:pt x="5045" y="7035"/>
                    <a:pt x="5604" y="7035"/>
                  </a:cubicBezTo>
                  <a:close/>
                  <a:moveTo>
                    <a:pt x="4324" y="1"/>
                  </a:moveTo>
                  <a:cubicBezTo>
                    <a:pt x="4126" y="1"/>
                    <a:pt x="3914" y="107"/>
                    <a:pt x="3758" y="207"/>
                  </a:cubicBezTo>
                  <a:cubicBezTo>
                    <a:pt x="3351" y="476"/>
                    <a:pt x="2989" y="803"/>
                    <a:pt x="2678" y="1180"/>
                  </a:cubicBezTo>
                  <a:cubicBezTo>
                    <a:pt x="2081" y="1876"/>
                    <a:pt x="1591" y="2673"/>
                    <a:pt x="1184" y="3495"/>
                  </a:cubicBezTo>
                  <a:cubicBezTo>
                    <a:pt x="591" y="4688"/>
                    <a:pt x="194" y="5972"/>
                    <a:pt x="4" y="7297"/>
                  </a:cubicBezTo>
                  <a:cubicBezTo>
                    <a:pt x="0" y="7322"/>
                    <a:pt x="22" y="7338"/>
                    <a:pt x="41" y="7338"/>
                  </a:cubicBezTo>
                  <a:cubicBezTo>
                    <a:pt x="54" y="7338"/>
                    <a:pt x="65" y="7331"/>
                    <a:pt x="66" y="7314"/>
                  </a:cubicBezTo>
                  <a:lnTo>
                    <a:pt x="70" y="7317"/>
                  </a:lnTo>
                  <a:cubicBezTo>
                    <a:pt x="308" y="5668"/>
                    <a:pt x="870" y="4081"/>
                    <a:pt x="1726" y="2649"/>
                  </a:cubicBezTo>
                  <a:cubicBezTo>
                    <a:pt x="2181" y="1890"/>
                    <a:pt x="2706" y="1138"/>
                    <a:pt x="3389" y="569"/>
                  </a:cubicBezTo>
                  <a:cubicBezTo>
                    <a:pt x="3614" y="380"/>
                    <a:pt x="3970" y="71"/>
                    <a:pt x="4304" y="71"/>
                  </a:cubicBezTo>
                  <a:cubicBezTo>
                    <a:pt x="4349" y="71"/>
                    <a:pt x="4394" y="77"/>
                    <a:pt x="4438" y="89"/>
                  </a:cubicBezTo>
                  <a:cubicBezTo>
                    <a:pt x="4652" y="151"/>
                    <a:pt x="4724" y="393"/>
                    <a:pt x="4762" y="590"/>
                  </a:cubicBezTo>
                  <a:cubicBezTo>
                    <a:pt x="4793" y="769"/>
                    <a:pt x="4800" y="952"/>
                    <a:pt x="4779" y="1131"/>
                  </a:cubicBezTo>
                  <a:cubicBezTo>
                    <a:pt x="4738" y="1507"/>
                    <a:pt x="4607" y="1866"/>
                    <a:pt x="4455" y="2208"/>
                  </a:cubicBezTo>
                  <a:cubicBezTo>
                    <a:pt x="4276" y="2608"/>
                    <a:pt x="4079" y="2998"/>
                    <a:pt x="3879" y="3388"/>
                  </a:cubicBezTo>
                  <a:cubicBezTo>
                    <a:pt x="3703" y="3736"/>
                    <a:pt x="3523" y="4082"/>
                    <a:pt x="3337" y="4425"/>
                  </a:cubicBezTo>
                  <a:lnTo>
                    <a:pt x="3337" y="4425"/>
                  </a:lnTo>
                  <a:cubicBezTo>
                    <a:pt x="2851" y="4721"/>
                    <a:pt x="2420" y="5096"/>
                    <a:pt x="2092" y="5551"/>
                  </a:cubicBezTo>
                  <a:cubicBezTo>
                    <a:pt x="1854" y="5886"/>
                    <a:pt x="1667" y="6258"/>
                    <a:pt x="1543" y="6652"/>
                  </a:cubicBezTo>
                  <a:cubicBezTo>
                    <a:pt x="1516" y="6738"/>
                    <a:pt x="1364" y="7148"/>
                    <a:pt x="1522" y="7200"/>
                  </a:cubicBezTo>
                  <a:cubicBezTo>
                    <a:pt x="1531" y="7203"/>
                    <a:pt x="1539" y="7204"/>
                    <a:pt x="1548" y="7204"/>
                  </a:cubicBezTo>
                  <a:cubicBezTo>
                    <a:pt x="1623" y="7204"/>
                    <a:pt x="1700" y="7116"/>
                    <a:pt x="1743" y="7073"/>
                  </a:cubicBezTo>
                  <a:cubicBezTo>
                    <a:pt x="1878" y="6924"/>
                    <a:pt x="2002" y="6765"/>
                    <a:pt x="2112" y="6596"/>
                  </a:cubicBezTo>
                  <a:cubicBezTo>
                    <a:pt x="2516" y="6017"/>
                    <a:pt x="2868" y="5399"/>
                    <a:pt x="3213" y="4782"/>
                  </a:cubicBezTo>
                  <a:cubicBezTo>
                    <a:pt x="3267" y="4685"/>
                    <a:pt x="3321" y="4588"/>
                    <a:pt x="3374" y="4490"/>
                  </a:cubicBezTo>
                  <a:lnTo>
                    <a:pt x="3374" y="4490"/>
                  </a:lnTo>
                  <a:cubicBezTo>
                    <a:pt x="3748" y="4263"/>
                    <a:pt x="4152" y="4083"/>
                    <a:pt x="4566" y="3947"/>
                  </a:cubicBezTo>
                  <a:cubicBezTo>
                    <a:pt x="5110" y="3766"/>
                    <a:pt x="5684" y="3650"/>
                    <a:pt x="6259" y="3650"/>
                  </a:cubicBezTo>
                  <a:cubicBezTo>
                    <a:pt x="6267" y="3650"/>
                    <a:pt x="6275" y="3650"/>
                    <a:pt x="6284" y="3650"/>
                  </a:cubicBezTo>
                  <a:cubicBezTo>
                    <a:pt x="6632" y="3650"/>
                    <a:pt x="7126" y="3677"/>
                    <a:pt x="7378" y="3964"/>
                  </a:cubicBezTo>
                  <a:cubicBezTo>
                    <a:pt x="7560" y="4174"/>
                    <a:pt x="7481" y="4488"/>
                    <a:pt x="7391" y="4719"/>
                  </a:cubicBezTo>
                  <a:cubicBezTo>
                    <a:pt x="7250" y="5096"/>
                    <a:pt x="7022" y="5437"/>
                    <a:pt x="6788" y="5755"/>
                  </a:cubicBezTo>
                  <a:cubicBezTo>
                    <a:pt x="6471" y="6184"/>
                    <a:pt x="6127" y="6592"/>
                    <a:pt x="5758" y="6978"/>
                  </a:cubicBezTo>
                  <a:lnTo>
                    <a:pt x="5758" y="6978"/>
                  </a:lnTo>
                  <a:cubicBezTo>
                    <a:pt x="5715" y="6974"/>
                    <a:pt x="5672" y="6972"/>
                    <a:pt x="5629" y="6972"/>
                  </a:cubicBezTo>
                  <a:cubicBezTo>
                    <a:pt x="5494" y="6972"/>
                    <a:pt x="5359" y="6989"/>
                    <a:pt x="5228" y="7017"/>
                  </a:cubicBezTo>
                  <a:cubicBezTo>
                    <a:pt x="4880" y="7086"/>
                    <a:pt x="4559" y="7266"/>
                    <a:pt x="4314" y="7524"/>
                  </a:cubicBezTo>
                  <a:cubicBezTo>
                    <a:pt x="4117" y="7738"/>
                    <a:pt x="3893" y="8056"/>
                    <a:pt x="3879" y="8363"/>
                  </a:cubicBezTo>
                  <a:cubicBezTo>
                    <a:pt x="3874" y="8470"/>
                    <a:pt x="3916" y="8506"/>
                    <a:pt x="3977" y="8506"/>
                  </a:cubicBezTo>
                  <a:cubicBezTo>
                    <a:pt x="4075" y="8506"/>
                    <a:pt x="4221" y="8411"/>
                    <a:pt x="4290" y="8366"/>
                  </a:cubicBezTo>
                  <a:cubicBezTo>
                    <a:pt x="4604" y="8163"/>
                    <a:pt x="4886" y="7907"/>
                    <a:pt x="5162" y="7652"/>
                  </a:cubicBezTo>
                  <a:cubicBezTo>
                    <a:pt x="5374" y="7455"/>
                    <a:pt x="5579" y="7253"/>
                    <a:pt x="5779" y="7045"/>
                  </a:cubicBezTo>
                  <a:lnTo>
                    <a:pt x="5779" y="7045"/>
                  </a:lnTo>
                  <a:cubicBezTo>
                    <a:pt x="5874" y="7056"/>
                    <a:pt x="5970" y="7076"/>
                    <a:pt x="6063" y="7107"/>
                  </a:cubicBezTo>
                  <a:cubicBezTo>
                    <a:pt x="6729" y="7324"/>
                    <a:pt x="6932" y="8083"/>
                    <a:pt x="6756" y="8708"/>
                  </a:cubicBezTo>
                  <a:cubicBezTo>
                    <a:pt x="6656" y="9053"/>
                    <a:pt x="6456" y="9357"/>
                    <a:pt x="6180" y="9588"/>
                  </a:cubicBezTo>
                  <a:cubicBezTo>
                    <a:pt x="6156" y="9612"/>
                    <a:pt x="6178" y="9645"/>
                    <a:pt x="6205" y="9645"/>
                  </a:cubicBezTo>
                  <a:cubicBezTo>
                    <a:pt x="6213" y="9645"/>
                    <a:pt x="6221" y="9642"/>
                    <a:pt x="6229" y="9636"/>
                  </a:cubicBezTo>
                  <a:cubicBezTo>
                    <a:pt x="6750" y="9188"/>
                    <a:pt x="7039" y="8446"/>
                    <a:pt x="6808" y="7773"/>
                  </a:cubicBezTo>
                  <a:cubicBezTo>
                    <a:pt x="6715" y="7480"/>
                    <a:pt x="6505" y="7235"/>
                    <a:pt x="6225" y="7100"/>
                  </a:cubicBezTo>
                  <a:cubicBezTo>
                    <a:pt x="6102" y="7040"/>
                    <a:pt x="5970" y="7004"/>
                    <a:pt x="5835" y="6986"/>
                  </a:cubicBezTo>
                  <a:lnTo>
                    <a:pt x="5835" y="6986"/>
                  </a:lnTo>
                  <a:cubicBezTo>
                    <a:pt x="5971" y="6842"/>
                    <a:pt x="6105" y="6695"/>
                    <a:pt x="6235" y="6545"/>
                  </a:cubicBezTo>
                  <a:cubicBezTo>
                    <a:pt x="6570" y="6175"/>
                    <a:pt x="6870" y="5779"/>
                    <a:pt x="7139" y="5361"/>
                  </a:cubicBezTo>
                  <a:cubicBezTo>
                    <a:pt x="7326" y="5058"/>
                    <a:pt x="7522" y="4713"/>
                    <a:pt x="7550" y="4350"/>
                  </a:cubicBezTo>
                  <a:cubicBezTo>
                    <a:pt x="7600" y="3720"/>
                    <a:pt x="6917" y="3580"/>
                    <a:pt x="6309" y="3580"/>
                  </a:cubicBezTo>
                  <a:cubicBezTo>
                    <a:pt x="6037" y="3580"/>
                    <a:pt x="5781" y="3608"/>
                    <a:pt x="5611" y="3633"/>
                  </a:cubicBezTo>
                  <a:cubicBezTo>
                    <a:pt x="4874" y="3735"/>
                    <a:pt x="4113" y="3976"/>
                    <a:pt x="3445" y="4361"/>
                  </a:cubicBezTo>
                  <a:lnTo>
                    <a:pt x="3445" y="4361"/>
                  </a:lnTo>
                  <a:cubicBezTo>
                    <a:pt x="3821" y="3671"/>
                    <a:pt x="4183" y="2969"/>
                    <a:pt x="4507" y="2253"/>
                  </a:cubicBezTo>
                  <a:cubicBezTo>
                    <a:pt x="4662" y="1908"/>
                    <a:pt x="4797" y="1542"/>
                    <a:pt x="4842" y="1162"/>
                  </a:cubicBezTo>
                  <a:cubicBezTo>
                    <a:pt x="4866" y="986"/>
                    <a:pt x="4862" y="807"/>
                    <a:pt x="4838" y="631"/>
                  </a:cubicBezTo>
                  <a:cubicBezTo>
                    <a:pt x="4811" y="455"/>
                    <a:pt x="4762" y="245"/>
                    <a:pt x="4628" y="117"/>
                  </a:cubicBezTo>
                  <a:cubicBezTo>
                    <a:pt x="4539" y="33"/>
                    <a:pt x="4434" y="1"/>
                    <a:pt x="4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4"/>
          <p:cNvGrpSpPr/>
          <p:nvPr/>
        </p:nvGrpSpPr>
        <p:grpSpPr>
          <a:xfrm flipH="1">
            <a:off x="1203957" y="3420687"/>
            <a:ext cx="1316147" cy="1763960"/>
            <a:chOff x="10116232" y="1789612"/>
            <a:chExt cx="1316147" cy="1763960"/>
          </a:xfrm>
        </p:grpSpPr>
        <p:sp>
          <p:nvSpPr>
            <p:cNvPr id="206" name="Google Shape;206;p14"/>
            <p:cNvSpPr/>
            <p:nvPr/>
          </p:nvSpPr>
          <p:spPr>
            <a:xfrm>
              <a:off x="10706258" y="1789612"/>
              <a:ext cx="126494" cy="183827"/>
            </a:xfrm>
            <a:custGeom>
              <a:rect b="b" l="l" r="r" t="t"/>
              <a:pathLst>
                <a:path extrusionOk="0" h="1321" w="909">
                  <a:moveTo>
                    <a:pt x="97" y="0"/>
                  </a:moveTo>
                  <a:cubicBezTo>
                    <a:pt x="65" y="0"/>
                    <a:pt x="33" y="2"/>
                    <a:pt x="1" y="6"/>
                  </a:cubicBezTo>
                  <a:cubicBezTo>
                    <a:pt x="94" y="158"/>
                    <a:pt x="152" y="327"/>
                    <a:pt x="170" y="503"/>
                  </a:cubicBezTo>
                  <a:cubicBezTo>
                    <a:pt x="194" y="696"/>
                    <a:pt x="149" y="786"/>
                    <a:pt x="197" y="934"/>
                  </a:cubicBezTo>
                  <a:cubicBezTo>
                    <a:pt x="232" y="1055"/>
                    <a:pt x="325" y="1193"/>
                    <a:pt x="535" y="1321"/>
                  </a:cubicBezTo>
                  <a:cubicBezTo>
                    <a:pt x="836" y="1076"/>
                    <a:pt x="908" y="662"/>
                    <a:pt x="732" y="358"/>
                  </a:cubicBezTo>
                  <a:cubicBezTo>
                    <a:pt x="597" y="134"/>
                    <a:pt x="355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1343875" y="1817304"/>
              <a:ext cx="88504" cy="88504"/>
            </a:xfrm>
            <a:custGeom>
              <a:rect b="b" l="l" r="r" t="t"/>
              <a:pathLst>
                <a:path extrusionOk="0" h="636" w="636">
                  <a:moveTo>
                    <a:pt x="318" y="0"/>
                  </a:moveTo>
                  <a:cubicBezTo>
                    <a:pt x="145" y="0"/>
                    <a:pt x="1" y="142"/>
                    <a:pt x="1" y="318"/>
                  </a:cubicBezTo>
                  <a:cubicBezTo>
                    <a:pt x="1" y="494"/>
                    <a:pt x="145" y="635"/>
                    <a:pt x="318" y="635"/>
                  </a:cubicBezTo>
                  <a:cubicBezTo>
                    <a:pt x="494" y="635"/>
                    <a:pt x="635" y="494"/>
                    <a:pt x="635" y="318"/>
                  </a:cubicBezTo>
                  <a:cubicBezTo>
                    <a:pt x="635" y="142"/>
                    <a:pt x="494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1160884" y="1817304"/>
              <a:ext cx="237820" cy="237820"/>
            </a:xfrm>
            <a:custGeom>
              <a:rect b="b" l="l" r="r" t="t"/>
              <a:pathLst>
                <a:path extrusionOk="0" h="1709" w="1709">
                  <a:moveTo>
                    <a:pt x="853" y="0"/>
                  </a:moveTo>
                  <a:cubicBezTo>
                    <a:pt x="384" y="0"/>
                    <a:pt x="1" y="383"/>
                    <a:pt x="1" y="856"/>
                  </a:cubicBezTo>
                  <a:cubicBezTo>
                    <a:pt x="1" y="1325"/>
                    <a:pt x="384" y="1708"/>
                    <a:pt x="853" y="1708"/>
                  </a:cubicBezTo>
                  <a:cubicBezTo>
                    <a:pt x="1326" y="1708"/>
                    <a:pt x="1709" y="1325"/>
                    <a:pt x="1709" y="856"/>
                  </a:cubicBezTo>
                  <a:cubicBezTo>
                    <a:pt x="1709" y="383"/>
                    <a:pt x="1326" y="0"/>
                    <a:pt x="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0935310" y="1849867"/>
              <a:ext cx="456297" cy="267043"/>
            </a:xfrm>
            <a:custGeom>
              <a:rect b="b" l="l" r="r" t="t"/>
              <a:pathLst>
                <a:path extrusionOk="0" h="1919" w="3279">
                  <a:moveTo>
                    <a:pt x="1813" y="0"/>
                  </a:moveTo>
                  <a:cubicBezTo>
                    <a:pt x="1525" y="0"/>
                    <a:pt x="1241" y="66"/>
                    <a:pt x="984" y="201"/>
                  </a:cubicBezTo>
                  <a:cubicBezTo>
                    <a:pt x="107" y="660"/>
                    <a:pt x="7" y="1678"/>
                    <a:pt x="0" y="1747"/>
                  </a:cubicBezTo>
                  <a:cubicBezTo>
                    <a:pt x="381" y="1871"/>
                    <a:pt x="683" y="1919"/>
                    <a:pt x="925" y="1919"/>
                  </a:cubicBezTo>
                  <a:cubicBezTo>
                    <a:pt x="1255" y="1919"/>
                    <a:pt x="1473" y="1829"/>
                    <a:pt x="1622" y="1719"/>
                  </a:cubicBezTo>
                  <a:cubicBezTo>
                    <a:pt x="1933" y="1492"/>
                    <a:pt x="1977" y="1157"/>
                    <a:pt x="2402" y="888"/>
                  </a:cubicBezTo>
                  <a:cubicBezTo>
                    <a:pt x="2667" y="729"/>
                    <a:pt x="2971" y="646"/>
                    <a:pt x="3278" y="646"/>
                  </a:cubicBezTo>
                  <a:cubicBezTo>
                    <a:pt x="2878" y="222"/>
                    <a:pt x="2340" y="0"/>
                    <a:pt x="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0689003" y="1876863"/>
              <a:ext cx="126912" cy="1676709"/>
            </a:xfrm>
            <a:custGeom>
              <a:rect b="b" l="l" r="r" t="t"/>
              <a:pathLst>
                <a:path extrusionOk="0" h="12049" w="912">
                  <a:moveTo>
                    <a:pt x="528" y="0"/>
                  </a:moveTo>
                  <a:lnTo>
                    <a:pt x="483" y="11"/>
                  </a:lnTo>
                  <a:cubicBezTo>
                    <a:pt x="815" y="1353"/>
                    <a:pt x="863" y="2626"/>
                    <a:pt x="621" y="3796"/>
                  </a:cubicBezTo>
                  <a:cubicBezTo>
                    <a:pt x="566" y="4072"/>
                    <a:pt x="501" y="4320"/>
                    <a:pt x="428" y="4586"/>
                  </a:cubicBezTo>
                  <a:cubicBezTo>
                    <a:pt x="287" y="5114"/>
                    <a:pt x="138" y="5662"/>
                    <a:pt x="59" y="6473"/>
                  </a:cubicBezTo>
                  <a:cubicBezTo>
                    <a:pt x="31" y="6756"/>
                    <a:pt x="0" y="7287"/>
                    <a:pt x="59" y="8584"/>
                  </a:cubicBezTo>
                  <a:cubicBezTo>
                    <a:pt x="111" y="9723"/>
                    <a:pt x="207" y="10889"/>
                    <a:pt x="349" y="12049"/>
                  </a:cubicBezTo>
                  <a:lnTo>
                    <a:pt x="397" y="12042"/>
                  </a:lnTo>
                  <a:cubicBezTo>
                    <a:pt x="256" y="10882"/>
                    <a:pt x="159" y="9720"/>
                    <a:pt x="107" y="8581"/>
                  </a:cubicBezTo>
                  <a:cubicBezTo>
                    <a:pt x="49" y="7287"/>
                    <a:pt x="80" y="6759"/>
                    <a:pt x="107" y="6476"/>
                  </a:cubicBezTo>
                  <a:cubicBezTo>
                    <a:pt x="187" y="5669"/>
                    <a:pt x="335" y="5124"/>
                    <a:pt x="477" y="4596"/>
                  </a:cubicBezTo>
                  <a:cubicBezTo>
                    <a:pt x="546" y="4330"/>
                    <a:pt x="615" y="4082"/>
                    <a:pt x="670" y="3806"/>
                  </a:cubicBezTo>
                  <a:cubicBezTo>
                    <a:pt x="911" y="2629"/>
                    <a:pt x="863" y="1349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0779315" y="1913740"/>
              <a:ext cx="392285" cy="474110"/>
            </a:xfrm>
            <a:custGeom>
              <a:rect b="b" l="l" r="r" t="t"/>
              <a:pathLst>
                <a:path extrusionOk="0" h="3407" w="2819">
                  <a:moveTo>
                    <a:pt x="2798" y="1"/>
                  </a:moveTo>
                  <a:cubicBezTo>
                    <a:pt x="1387" y="629"/>
                    <a:pt x="349" y="1885"/>
                    <a:pt x="0" y="3393"/>
                  </a:cubicBezTo>
                  <a:lnTo>
                    <a:pt x="48" y="3406"/>
                  </a:lnTo>
                  <a:lnTo>
                    <a:pt x="48" y="3403"/>
                  </a:lnTo>
                  <a:cubicBezTo>
                    <a:pt x="393" y="1912"/>
                    <a:pt x="1418" y="667"/>
                    <a:pt x="2819" y="46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0935310" y="1921672"/>
              <a:ext cx="456297" cy="195238"/>
            </a:xfrm>
            <a:custGeom>
              <a:rect b="b" l="l" r="r" t="t"/>
              <a:pathLst>
                <a:path extrusionOk="0" h="1403" w="3279">
                  <a:moveTo>
                    <a:pt x="2575" y="0"/>
                  </a:moveTo>
                  <a:cubicBezTo>
                    <a:pt x="2329" y="0"/>
                    <a:pt x="2147" y="59"/>
                    <a:pt x="2012" y="130"/>
                  </a:cubicBezTo>
                  <a:cubicBezTo>
                    <a:pt x="1639" y="323"/>
                    <a:pt x="1584" y="631"/>
                    <a:pt x="1184" y="910"/>
                  </a:cubicBezTo>
                  <a:cubicBezTo>
                    <a:pt x="807" y="1173"/>
                    <a:pt x="383" y="1232"/>
                    <a:pt x="58" y="1232"/>
                  </a:cubicBezTo>
                  <a:cubicBezTo>
                    <a:pt x="39" y="1232"/>
                    <a:pt x="19" y="1231"/>
                    <a:pt x="0" y="1231"/>
                  </a:cubicBezTo>
                  <a:lnTo>
                    <a:pt x="0" y="1231"/>
                  </a:lnTo>
                  <a:cubicBezTo>
                    <a:pt x="381" y="1355"/>
                    <a:pt x="683" y="1403"/>
                    <a:pt x="925" y="1403"/>
                  </a:cubicBezTo>
                  <a:cubicBezTo>
                    <a:pt x="1255" y="1403"/>
                    <a:pt x="1473" y="1313"/>
                    <a:pt x="1622" y="1203"/>
                  </a:cubicBezTo>
                  <a:cubicBezTo>
                    <a:pt x="1933" y="976"/>
                    <a:pt x="1977" y="641"/>
                    <a:pt x="2402" y="372"/>
                  </a:cubicBezTo>
                  <a:cubicBezTo>
                    <a:pt x="2667" y="213"/>
                    <a:pt x="2971" y="130"/>
                    <a:pt x="3278" y="130"/>
                  </a:cubicBezTo>
                  <a:cubicBezTo>
                    <a:pt x="2999" y="36"/>
                    <a:pt x="2767" y="0"/>
                    <a:pt x="25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0116232" y="1939762"/>
              <a:ext cx="433197" cy="470631"/>
            </a:xfrm>
            <a:custGeom>
              <a:rect b="b" l="l" r="r" t="t"/>
              <a:pathLst>
                <a:path extrusionOk="0" h="3382" w="3113">
                  <a:moveTo>
                    <a:pt x="390" y="0"/>
                  </a:moveTo>
                  <a:lnTo>
                    <a:pt x="369" y="59"/>
                  </a:lnTo>
                  <a:cubicBezTo>
                    <a:pt x="0" y="1160"/>
                    <a:pt x="311" y="2319"/>
                    <a:pt x="1108" y="2930"/>
                  </a:cubicBezTo>
                  <a:cubicBezTo>
                    <a:pt x="1595" y="3306"/>
                    <a:pt x="2145" y="3382"/>
                    <a:pt x="2522" y="3382"/>
                  </a:cubicBezTo>
                  <a:cubicBezTo>
                    <a:pt x="2650" y="3382"/>
                    <a:pt x="2758" y="3373"/>
                    <a:pt x="2836" y="3364"/>
                  </a:cubicBezTo>
                  <a:cubicBezTo>
                    <a:pt x="2878" y="3361"/>
                    <a:pt x="2912" y="3354"/>
                    <a:pt x="2933" y="3350"/>
                  </a:cubicBezTo>
                  <a:cubicBezTo>
                    <a:pt x="3023" y="3071"/>
                    <a:pt x="3112" y="2622"/>
                    <a:pt x="2926" y="2195"/>
                  </a:cubicBezTo>
                  <a:cubicBezTo>
                    <a:pt x="2754" y="1801"/>
                    <a:pt x="2436" y="1615"/>
                    <a:pt x="2091" y="1384"/>
                  </a:cubicBezTo>
                  <a:cubicBezTo>
                    <a:pt x="1484" y="973"/>
                    <a:pt x="915" y="507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0116232" y="1947833"/>
              <a:ext cx="394790" cy="462560"/>
            </a:xfrm>
            <a:custGeom>
              <a:rect b="b" l="l" r="r" t="t"/>
              <a:pathLst>
                <a:path extrusionOk="0" h="3324" w="2837">
                  <a:moveTo>
                    <a:pt x="369" y="1"/>
                  </a:moveTo>
                  <a:lnTo>
                    <a:pt x="369" y="1"/>
                  </a:lnTo>
                  <a:cubicBezTo>
                    <a:pt x="0" y="1102"/>
                    <a:pt x="311" y="2261"/>
                    <a:pt x="1108" y="2872"/>
                  </a:cubicBezTo>
                  <a:cubicBezTo>
                    <a:pt x="1595" y="3248"/>
                    <a:pt x="2145" y="3324"/>
                    <a:pt x="2522" y="3324"/>
                  </a:cubicBezTo>
                  <a:cubicBezTo>
                    <a:pt x="2650" y="3324"/>
                    <a:pt x="2758" y="3315"/>
                    <a:pt x="2836" y="3306"/>
                  </a:cubicBezTo>
                  <a:cubicBezTo>
                    <a:pt x="2284" y="3148"/>
                    <a:pt x="1601" y="2820"/>
                    <a:pt x="1073" y="2137"/>
                  </a:cubicBezTo>
                  <a:cubicBezTo>
                    <a:pt x="459" y="1347"/>
                    <a:pt x="366" y="487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0639602" y="2054010"/>
              <a:ext cx="82660" cy="214303"/>
            </a:xfrm>
            <a:custGeom>
              <a:rect b="b" l="l" r="r" t="t"/>
              <a:pathLst>
                <a:path extrusionOk="0" h="1540" w="594">
                  <a:moveTo>
                    <a:pt x="297" y="0"/>
                  </a:moveTo>
                  <a:cubicBezTo>
                    <a:pt x="100" y="235"/>
                    <a:pt x="0" y="535"/>
                    <a:pt x="17" y="842"/>
                  </a:cubicBezTo>
                  <a:cubicBezTo>
                    <a:pt x="35" y="1098"/>
                    <a:pt x="135" y="1343"/>
                    <a:pt x="297" y="1539"/>
                  </a:cubicBezTo>
                  <a:cubicBezTo>
                    <a:pt x="493" y="1305"/>
                    <a:pt x="593" y="1004"/>
                    <a:pt x="580" y="701"/>
                  </a:cubicBezTo>
                  <a:cubicBezTo>
                    <a:pt x="562" y="442"/>
                    <a:pt x="466" y="197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0566544" y="2054984"/>
              <a:ext cx="126355" cy="108265"/>
            </a:xfrm>
            <a:custGeom>
              <a:rect b="b" l="l" r="r" t="t"/>
              <a:pathLst>
                <a:path extrusionOk="0" h="778" w="908">
                  <a:moveTo>
                    <a:pt x="518" y="0"/>
                  </a:moveTo>
                  <a:cubicBezTo>
                    <a:pt x="173" y="0"/>
                    <a:pt x="1" y="418"/>
                    <a:pt x="242" y="663"/>
                  </a:cubicBezTo>
                  <a:cubicBezTo>
                    <a:pt x="322" y="742"/>
                    <a:pt x="419" y="778"/>
                    <a:pt x="515" y="778"/>
                  </a:cubicBezTo>
                  <a:cubicBezTo>
                    <a:pt x="714" y="778"/>
                    <a:pt x="906" y="623"/>
                    <a:pt x="908" y="390"/>
                  </a:cubicBezTo>
                  <a:cubicBezTo>
                    <a:pt x="908" y="176"/>
                    <a:pt x="735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307295" y="2183147"/>
              <a:ext cx="411628" cy="488443"/>
            </a:xfrm>
            <a:custGeom>
              <a:rect b="b" l="l" r="r" t="t"/>
              <a:pathLst>
                <a:path extrusionOk="0" h="3510" w="2958">
                  <a:moveTo>
                    <a:pt x="35" y="1"/>
                  </a:moveTo>
                  <a:lnTo>
                    <a:pt x="0" y="35"/>
                  </a:lnTo>
                  <a:cubicBezTo>
                    <a:pt x="711" y="697"/>
                    <a:pt x="1367" y="1415"/>
                    <a:pt x="1967" y="2181"/>
                  </a:cubicBezTo>
                  <a:cubicBezTo>
                    <a:pt x="2298" y="2605"/>
                    <a:pt x="2619" y="3054"/>
                    <a:pt x="2916" y="3509"/>
                  </a:cubicBezTo>
                  <a:lnTo>
                    <a:pt x="2957" y="3482"/>
                  </a:lnTo>
                  <a:cubicBezTo>
                    <a:pt x="2661" y="3026"/>
                    <a:pt x="2340" y="2578"/>
                    <a:pt x="2005" y="2150"/>
                  </a:cubicBezTo>
                  <a:cubicBezTo>
                    <a:pt x="1405" y="1384"/>
                    <a:pt x="746" y="663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0838736" y="2188435"/>
              <a:ext cx="474527" cy="365149"/>
            </a:xfrm>
            <a:custGeom>
              <a:rect b="b" l="l" r="r" t="t"/>
              <a:pathLst>
                <a:path extrusionOk="0" h="2624" w="3410">
                  <a:moveTo>
                    <a:pt x="3317" y="0"/>
                  </a:moveTo>
                  <a:cubicBezTo>
                    <a:pt x="2792" y="1394"/>
                    <a:pt x="1488" y="2340"/>
                    <a:pt x="1" y="2405"/>
                  </a:cubicBezTo>
                  <a:cubicBezTo>
                    <a:pt x="72" y="2438"/>
                    <a:pt x="497" y="2624"/>
                    <a:pt x="1049" y="2624"/>
                  </a:cubicBezTo>
                  <a:cubicBezTo>
                    <a:pt x="1379" y="2624"/>
                    <a:pt x="1756" y="2557"/>
                    <a:pt x="2130" y="2350"/>
                  </a:cubicBezTo>
                  <a:cubicBezTo>
                    <a:pt x="2940" y="1902"/>
                    <a:pt x="3410" y="973"/>
                    <a:pt x="33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0821480" y="2188435"/>
              <a:ext cx="491783" cy="365149"/>
            </a:xfrm>
            <a:custGeom>
              <a:rect b="b" l="l" r="r" t="t"/>
              <a:pathLst>
                <a:path extrusionOk="0" h="2624" w="3534">
                  <a:moveTo>
                    <a:pt x="3441" y="0"/>
                  </a:moveTo>
                  <a:lnTo>
                    <a:pt x="3441" y="0"/>
                  </a:lnTo>
                  <a:cubicBezTo>
                    <a:pt x="3020" y="308"/>
                    <a:pt x="2654" y="415"/>
                    <a:pt x="2392" y="456"/>
                  </a:cubicBezTo>
                  <a:cubicBezTo>
                    <a:pt x="2297" y="470"/>
                    <a:pt x="2213" y="475"/>
                    <a:pt x="2133" y="475"/>
                  </a:cubicBezTo>
                  <a:cubicBezTo>
                    <a:pt x="1977" y="475"/>
                    <a:pt x="1840" y="456"/>
                    <a:pt x="1688" y="456"/>
                  </a:cubicBezTo>
                  <a:cubicBezTo>
                    <a:pt x="1559" y="456"/>
                    <a:pt x="1419" y="470"/>
                    <a:pt x="1246" y="518"/>
                  </a:cubicBezTo>
                  <a:cubicBezTo>
                    <a:pt x="1122" y="553"/>
                    <a:pt x="829" y="635"/>
                    <a:pt x="587" y="846"/>
                  </a:cubicBezTo>
                  <a:cubicBezTo>
                    <a:pt x="1" y="1353"/>
                    <a:pt x="108" y="2271"/>
                    <a:pt x="125" y="2405"/>
                  </a:cubicBezTo>
                  <a:cubicBezTo>
                    <a:pt x="196" y="2438"/>
                    <a:pt x="621" y="2624"/>
                    <a:pt x="1173" y="2624"/>
                  </a:cubicBezTo>
                  <a:cubicBezTo>
                    <a:pt x="1503" y="2624"/>
                    <a:pt x="1880" y="2557"/>
                    <a:pt x="2254" y="2350"/>
                  </a:cubicBezTo>
                  <a:cubicBezTo>
                    <a:pt x="3064" y="1902"/>
                    <a:pt x="3534" y="973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0673139" y="2249386"/>
              <a:ext cx="76537" cy="295988"/>
            </a:xfrm>
            <a:custGeom>
              <a:rect b="b" l="l" r="r" t="t"/>
              <a:pathLst>
                <a:path extrusionOk="0" h="2127" w="550">
                  <a:moveTo>
                    <a:pt x="32" y="1"/>
                  </a:moveTo>
                  <a:cubicBezTo>
                    <a:pt x="1" y="739"/>
                    <a:pt x="166" y="1470"/>
                    <a:pt x="508" y="2126"/>
                  </a:cubicBezTo>
                  <a:lnTo>
                    <a:pt x="549" y="2102"/>
                  </a:lnTo>
                  <a:cubicBezTo>
                    <a:pt x="214" y="1453"/>
                    <a:pt x="52" y="729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0170504" y="2271929"/>
              <a:ext cx="156135" cy="156274"/>
            </a:xfrm>
            <a:custGeom>
              <a:rect b="b" l="l" r="r" t="t"/>
              <a:pathLst>
                <a:path extrusionOk="0" h="1123" w="1122">
                  <a:moveTo>
                    <a:pt x="559" y="1"/>
                  </a:moveTo>
                  <a:cubicBezTo>
                    <a:pt x="249" y="1"/>
                    <a:pt x="0" y="253"/>
                    <a:pt x="0" y="563"/>
                  </a:cubicBezTo>
                  <a:cubicBezTo>
                    <a:pt x="0" y="870"/>
                    <a:pt x="249" y="1122"/>
                    <a:pt x="559" y="1122"/>
                  </a:cubicBezTo>
                  <a:cubicBezTo>
                    <a:pt x="870" y="1122"/>
                    <a:pt x="1121" y="870"/>
                    <a:pt x="1121" y="563"/>
                  </a:cubicBezTo>
                  <a:cubicBezTo>
                    <a:pt x="1121" y="253"/>
                    <a:pt x="870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0699579" y="2324809"/>
              <a:ext cx="374612" cy="436537"/>
            </a:xfrm>
            <a:custGeom>
              <a:rect b="b" l="l" r="r" t="t"/>
              <a:pathLst>
                <a:path extrusionOk="0" h="3137" w="2692">
                  <a:moveTo>
                    <a:pt x="2667" y="0"/>
                  </a:moveTo>
                  <a:cubicBezTo>
                    <a:pt x="1446" y="701"/>
                    <a:pt x="504" y="1801"/>
                    <a:pt x="0" y="3116"/>
                  </a:cubicBezTo>
                  <a:lnTo>
                    <a:pt x="45" y="3137"/>
                  </a:lnTo>
                  <a:cubicBezTo>
                    <a:pt x="545" y="1832"/>
                    <a:pt x="1480" y="739"/>
                    <a:pt x="2691" y="42"/>
                  </a:cubicBezTo>
                  <a:lnTo>
                    <a:pt x="2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0884379" y="2407886"/>
              <a:ext cx="261338" cy="237681"/>
            </a:xfrm>
            <a:custGeom>
              <a:rect b="b" l="l" r="r" t="t"/>
              <a:pathLst>
                <a:path extrusionOk="0" h="1708" w="1878">
                  <a:moveTo>
                    <a:pt x="939" y="0"/>
                  </a:moveTo>
                  <a:cubicBezTo>
                    <a:pt x="721" y="0"/>
                    <a:pt x="503" y="83"/>
                    <a:pt x="335" y="249"/>
                  </a:cubicBezTo>
                  <a:cubicBezTo>
                    <a:pt x="1" y="583"/>
                    <a:pt x="1" y="1125"/>
                    <a:pt x="335" y="1456"/>
                  </a:cubicBezTo>
                  <a:cubicBezTo>
                    <a:pt x="503" y="1624"/>
                    <a:pt x="721" y="1707"/>
                    <a:pt x="939" y="1707"/>
                  </a:cubicBezTo>
                  <a:cubicBezTo>
                    <a:pt x="1157" y="1707"/>
                    <a:pt x="1376" y="1624"/>
                    <a:pt x="1543" y="1456"/>
                  </a:cubicBezTo>
                  <a:cubicBezTo>
                    <a:pt x="1878" y="1125"/>
                    <a:pt x="1878" y="583"/>
                    <a:pt x="1543" y="249"/>
                  </a:cubicBezTo>
                  <a:cubicBezTo>
                    <a:pt x="1376" y="83"/>
                    <a:pt x="1157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0491678" y="2536467"/>
              <a:ext cx="93792" cy="149455"/>
            </a:xfrm>
            <a:custGeom>
              <a:rect b="b" l="l" r="r" t="t"/>
              <a:pathLst>
                <a:path extrusionOk="0" h="1074" w="674">
                  <a:moveTo>
                    <a:pt x="421" y="1"/>
                  </a:moveTo>
                  <a:cubicBezTo>
                    <a:pt x="114" y="180"/>
                    <a:pt x="0" y="525"/>
                    <a:pt x="118" y="777"/>
                  </a:cubicBezTo>
                  <a:cubicBezTo>
                    <a:pt x="235" y="1026"/>
                    <a:pt x="542" y="1070"/>
                    <a:pt x="566" y="1074"/>
                  </a:cubicBezTo>
                  <a:cubicBezTo>
                    <a:pt x="621" y="1005"/>
                    <a:pt x="656" y="919"/>
                    <a:pt x="666" y="829"/>
                  </a:cubicBezTo>
                  <a:cubicBezTo>
                    <a:pt x="673" y="701"/>
                    <a:pt x="618" y="612"/>
                    <a:pt x="566" y="505"/>
                  </a:cubicBezTo>
                  <a:cubicBezTo>
                    <a:pt x="494" y="346"/>
                    <a:pt x="445" y="177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0786412" y="2628171"/>
              <a:ext cx="383796" cy="251458"/>
            </a:xfrm>
            <a:custGeom>
              <a:rect b="b" l="l" r="r" t="t"/>
              <a:pathLst>
                <a:path extrusionOk="0" h="1807" w="2758">
                  <a:moveTo>
                    <a:pt x="1603" y="1"/>
                  </a:moveTo>
                  <a:cubicBezTo>
                    <a:pt x="1177" y="1"/>
                    <a:pt x="778" y="151"/>
                    <a:pt x="501" y="432"/>
                  </a:cubicBezTo>
                  <a:cubicBezTo>
                    <a:pt x="1" y="939"/>
                    <a:pt x="94" y="1688"/>
                    <a:pt x="108" y="1792"/>
                  </a:cubicBezTo>
                  <a:cubicBezTo>
                    <a:pt x="201" y="1802"/>
                    <a:pt x="294" y="1807"/>
                    <a:pt x="388" y="1807"/>
                  </a:cubicBezTo>
                  <a:cubicBezTo>
                    <a:pt x="489" y="1807"/>
                    <a:pt x="591" y="1801"/>
                    <a:pt x="691" y="1788"/>
                  </a:cubicBezTo>
                  <a:cubicBezTo>
                    <a:pt x="1850" y="1640"/>
                    <a:pt x="2554" y="688"/>
                    <a:pt x="2758" y="384"/>
                  </a:cubicBezTo>
                  <a:cubicBezTo>
                    <a:pt x="2396" y="124"/>
                    <a:pt x="1988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0561813" y="2668109"/>
              <a:ext cx="134009" cy="194125"/>
            </a:xfrm>
            <a:custGeom>
              <a:rect b="b" l="l" r="r" t="t"/>
              <a:pathLst>
                <a:path extrusionOk="0" h="1395" w="963">
                  <a:moveTo>
                    <a:pt x="45" y="0"/>
                  </a:moveTo>
                  <a:lnTo>
                    <a:pt x="0" y="18"/>
                  </a:lnTo>
                  <a:cubicBezTo>
                    <a:pt x="200" y="542"/>
                    <a:pt x="518" y="1011"/>
                    <a:pt x="928" y="1394"/>
                  </a:cubicBezTo>
                  <a:lnTo>
                    <a:pt x="963" y="1360"/>
                  </a:lnTo>
                  <a:cubicBezTo>
                    <a:pt x="559" y="984"/>
                    <a:pt x="245" y="518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0801302" y="2681468"/>
              <a:ext cx="368907" cy="198160"/>
            </a:xfrm>
            <a:custGeom>
              <a:rect b="b" l="l" r="r" t="t"/>
              <a:pathLst>
                <a:path extrusionOk="0" h="1424" w="2651">
                  <a:moveTo>
                    <a:pt x="2651" y="1"/>
                  </a:moveTo>
                  <a:lnTo>
                    <a:pt x="2651" y="1"/>
                  </a:lnTo>
                  <a:cubicBezTo>
                    <a:pt x="1840" y="598"/>
                    <a:pt x="950" y="1070"/>
                    <a:pt x="1" y="1409"/>
                  </a:cubicBezTo>
                  <a:cubicBezTo>
                    <a:pt x="94" y="1419"/>
                    <a:pt x="187" y="1424"/>
                    <a:pt x="281" y="1424"/>
                  </a:cubicBezTo>
                  <a:cubicBezTo>
                    <a:pt x="382" y="1424"/>
                    <a:pt x="484" y="1418"/>
                    <a:pt x="584" y="1405"/>
                  </a:cubicBezTo>
                  <a:cubicBezTo>
                    <a:pt x="1743" y="1257"/>
                    <a:pt x="2447" y="305"/>
                    <a:pt x="2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0699579" y="2741584"/>
              <a:ext cx="278037" cy="380874"/>
            </a:xfrm>
            <a:custGeom>
              <a:rect b="b" l="l" r="r" t="t"/>
              <a:pathLst>
                <a:path extrusionOk="0" h="2737" w="1998">
                  <a:moveTo>
                    <a:pt x="1981" y="0"/>
                  </a:moveTo>
                  <a:cubicBezTo>
                    <a:pt x="1622" y="152"/>
                    <a:pt x="1291" y="366"/>
                    <a:pt x="1008" y="635"/>
                  </a:cubicBezTo>
                  <a:cubicBezTo>
                    <a:pt x="256" y="1353"/>
                    <a:pt x="56" y="2257"/>
                    <a:pt x="0" y="2733"/>
                  </a:cubicBezTo>
                  <a:lnTo>
                    <a:pt x="49" y="2736"/>
                  </a:lnTo>
                  <a:cubicBezTo>
                    <a:pt x="104" y="2267"/>
                    <a:pt x="300" y="1377"/>
                    <a:pt x="1042" y="666"/>
                  </a:cubicBezTo>
                  <a:cubicBezTo>
                    <a:pt x="1322" y="404"/>
                    <a:pt x="1646" y="193"/>
                    <a:pt x="1998" y="45"/>
                  </a:cubicBezTo>
                  <a:lnTo>
                    <a:pt x="19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4843850" y="1568875"/>
            <a:ext cx="3679200" cy="9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15"/>
          <p:cNvSpPr txBox="1"/>
          <p:nvPr>
            <p:ph idx="1" type="subTitle"/>
          </p:nvPr>
        </p:nvSpPr>
        <p:spPr>
          <a:xfrm>
            <a:off x="4843775" y="2724838"/>
            <a:ext cx="3067500" cy="10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5"/>
          <p:cNvSpPr/>
          <p:nvPr/>
        </p:nvSpPr>
        <p:spPr>
          <a:xfrm>
            <a:off x="8106750" y="44802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038956" y="4209575"/>
            <a:ext cx="1493603" cy="639802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7258500" y="46641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7493475" y="219600"/>
            <a:ext cx="1493615" cy="639802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6928625" y="3823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4933400" y="2510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16"/>
          <p:cNvSpPr txBox="1"/>
          <p:nvPr>
            <p:ph idx="1" type="subTitle"/>
          </p:nvPr>
        </p:nvSpPr>
        <p:spPr>
          <a:xfrm>
            <a:off x="3452900" y="2751063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16"/>
          <p:cNvSpPr txBox="1"/>
          <p:nvPr>
            <p:ph idx="2" type="subTitle"/>
          </p:nvPr>
        </p:nvSpPr>
        <p:spPr>
          <a:xfrm>
            <a:off x="3452875" y="3064088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2" name="Google Shape;242;p16"/>
          <p:cNvSpPr txBox="1"/>
          <p:nvPr>
            <p:ph idx="3" type="subTitle"/>
          </p:nvPr>
        </p:nvSpPr>
        <p:spPr>
          <a:xfrm>
            <a:off x="1034250" y="2751063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16"/>
          <p:cNvSpPr txBox="1"/>
          <p:nvPr>
            <p:ph idx="4" type="subTitle"/>
          </p:nvPr>
        </p:nvSpPr>
        <p:spPr>
          <a:xfrm>
            <a:off x="1034225" y="3064088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4" name="Google Shape;244;p16"/>
          <p:cNvSpPr txBox="1"/>
          <p:nvPr>
            <p:ph idx="5" type="subTitle"/>
          </p:nvPr>
        </p:nvSpPr>
        <p:spPr>
          <a:xfrm>
            <a:off x="5871625" y="2751063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16"/>
          <p:cNvSpPr txBox="1"/>
          <p:nvPr>
            <p:ph idx="6" type="subTitle"/>
          </p:nvPr>
        </p:nvSpPr>
        <p:spPr>
          <a:xfrm>
            <a:off x="5871600" y="3064088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46" name="Google Shape;246;p16"/>
          <p:cNvGrpSpPr/>
          <p:nvPr/>
        </p:nvGrpSpPr>
        <p:grpSpPr>
          <a:xfrm flipH="1">
            <a:off x="7202166" y="3969648"/>
            <a:ext cx="1523727" cy="1938980"/>
            <a:chOff x="2298078" y="2174373"/>
            <a:chExt cx="1523727" cy="1938980"/>
          </a:xfrm>
        </p:grpSpPr>
        <p:sp>
          <p:nvSpPr>
            <p:cNvPr id="247" name="Google Shape;247;p16"/>
            <p:cNvSpPr/>
            <p:nvPr/>
          </p:nvSpPr>
          <p:spPr>
            <a:xfrm>
              <a:off x="2298078" y="2362298"/>
              <a:ext cx="792238" cy="1702342"/>
            </a:xfrm>
            <a:custGeom>
              <a:rect b="b" l="l" r="r" t="t"/>
              <a:pathLst>
                <a:path extrusionOk="0" h="14992" w="6977">
                  <a:moveTo>
                    <a:pt x="4908" y="0"/>
                  </a:moveTo>
                  <a:cubicBezTo>
                    <a:pt x="4127" y="0"/>
                    <a:pt x="2396" y="1563"/>
                    <a:pt x="1725" y="3549"/>
                  </a:cubicBezTo>
                  <a:cubicBezTo>
                    <a:pt x="0" y="8671"/>
                    <a:pt x="5874" y="14992"/>
                    <a:pt x="6615" y="14992"/>
                  </a:cubicBezTo>
                  <a:cubicBezTo>
                    <a:pt x="6631" y="14992"/>
                    <a:pt x="6645" y="14989"/>
                    <a:pt x="6656" y="14983"/>
                  </a:cubicBezTo>
                  <a:cubicBezTo>
                    <a:pt x="6977" y="14807"/>
                    <a:pt x="4869" y="12254"/>
                    <a:pt x="4579" y="7627"/>
                  </a:cubicBezTo>
                  <a:cubicBezTo>
                    <a:pt x="4303" y="3266"/>
                    <a:pt x="5848" y="412"/>
                    <a:pt x="5096" y="40"/>
                  </a:cubicBezTo>
                  <a:cubicBezTo>
                    <a:pt x="5042" y="13"/>
                    <a:pt x="4979" y="0"/>
                    <a:pt x="49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511211" y="2804800"/>
              <a:ext cx="1310594" cy="902950"/>
            </a:xfrm>
            <a:custGeom>
              <a:rect b="b" l="l" r="r" t="t"/>
              <a:pathLst>
                <a:path extrusionOk="0" h="7952" w="11542">
                  <a:moveTo>
                    <a:pt x="10464" y="0"/>
                  </a:moveTo>
                  <a:cubicBezTo>
                    <a:pt x="9360" y="0"/>
                    <a:pt x="7477" y="1431"/>
                    <a:pt x="5189" y="3195"/>
                  </a:cubicBezTo>
                  <a:cubicBezTo>
                    <a:pt x="1729" y="5862"/>
                    <a:pt x="0" y="7194"/>
                    <a:pt x="249" y="7680"/>
                  </a:cubicBezTo>
                  <a:cubicBezTo>
                    <a:pt x="343" y="7863"/>
                    <a:pt x="698" y="7951"/>
                    <a:pt x="1227" y="7951"/>
                  </a:cubicBezTo>
                  <a:cubicBezTo>
                    <a:pt x="3846" y="7951"/>
                    <a:pt x="10737" y="5784"/>
                    <a:pt x="11417" y="2170"/>
                  </a:cubicBezTo>
                  <a:cubicBezTo>
                    <a:pt x="11531" y="1560"/>
                    <a:pt x="11541" y="521"/>
                    <a:pt x="10982" y="145"/>
                  </a:cubicBezTo>
                  <a:cubicBezTo>
                    <a:pt x="10836" y="46"/>
                    <a:pt x="10663" y="0"/>
                    <a:pt x="10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601710" y="2575657"/>
              <a:ext cx="924297" cy="1215212"/>
            </a:xfrm>
            <a:custGeom>
              <a:rect b="b" l="l" r="r" t="t"/>
              <a:pathLst>
                <a:path extrusionOk="0" h="10702" w="8140">
                  <a:moveTo>
                    <a:pt x="6873" y="0"/>
                  </a:moveTo>
                  <a:cubicBezTo>
                    <a:pt x="6114" y="0"/>
                    <a:pt x="4827" y="533"/>
                    <a:pt x="3854" y="1256"/>
                  </a:cubicBezTo>
                  <a:cubicBezTo>
                    <a:pt x="0" y="4123"/>
                    <a:pt x="300" y="10540"/>
                    <a:pt x="873" y="10699"/>
                  </a:cubicBezTo>
                  <a:cubicBezTo>
                    <a:pt x="880" y="10701"/>
                    <a:pt x="887" y="10702"/>
                    <a:pt x="894" y="10702"/>
                  </a:cubicBezTo>
                  <a:cubicBezTo>
                    <a:pt x="1122" y="10702"/>
                    <a:pt x="1421" y="9727"/>
                    <a:pt x="3185" y="7442"/>
                  </a:cubicBezTo>
                  <a:cubicBezTo>
                    <a:pt x="3571" y="6942"/>
                    <a:pt x="3796" y="6676"/>
                    <a:pt x="4020" y="6400"/>
                  </a:cubicBezTo>
                  <a:cubicBezTo>
                    <a:pt x="5055" y="5123"/>
                    <a:pt x="8139" y="1018"/>
                    <a:pt x="7415" y="179"/>
                  </a:cubicBezTo>
                  <a:cubicBezTo>
                    <a:pt x="7309" y="56"/>
                    <a:pt x="7119" y="0"/>
                    <a:pt x="6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314883" y="2174373"/>
              <a:ext cx="1328989" cy="1938980"/>
            </a:xfrm>
            <a:custGeom>
              <a:rect b="b" l="l" r="r" t="t"/>
              <a:pathLst>
                <a:path extrusionOk="0" h="17076" w="11704">
                  <a:moveTo>
                    <a:pt x="11704" y="1"/>
                  </a:moveTo>
                  <a:cubicBezTo>
                    <a:pt x="10928" y="177"/>
                    <a:pt x="10162" y="401"/>
                    <a:pt x="9416" y="674"/>
                  </a:cubicBezTo>
                  <a:lnTo>
                    <a:pt x="9099" y="2202"/>
                  </a:lnTo>
                  <a:lnTo>
                    <a:pt x="8671" y="956"/>
                  </a:lnTo>
                  <a:cubicBezTo>
                    <a:pt x="8119" y="1181"/>
                    <a:pt x="7526" y="1446"/>
                    <a:pt x="6918" y="1767"/>
                  </a:cubicBezTo>
                  <a:cubicBezTo>
                    <a:pt x="7043" y="2164"/>
                    <a:pt x="7163" y="2557"/>
                    <a:pt x="7288" y="2954"/>
                  </a:cubicBezTo>
                  <a:cubicBezTo>
                    <a:pt x="7063" y="2613"/>
                    <a:pt x="6839" y="2271"/>
                    <a:pt x="6611" y="1933"/>
                  </a:cubicBezTo>
                  <a:cubicBezTo>
                    <a:pt x="6256" y="2126"/>
                    <a:pt x="5897" y="2340"/>
                    <a:pt x="5542" y="2571"/>
                  </a:cubicBezTo>
                  <a:lnTo>
                    <a:pt x="5832" y="3499"/>
                  </a:lnTo>
                  <a:lnTo>
                    <a:pt x="5124" y="2851"/>
                  </a:lnTo>
                  <a:cubicBezTo>
                    <a:pt x="4641" y="3189"/>
                    <a:pt x="4179" y="3551"/>
                    <a:pt x="3737" y="3944"/>
                  </a:cubicBezTo>
                  <a:cubicBezTo>
                    <a:pt x="3937" y="4272"/>
                    <a:pt x="4138" y="4603"/>
                    <a:pt x="4338" y="4931"/>
                  </a:cubicBezTo>
                  <a:cubicBezTo>
                    <a:pt x="4058" y="4676"/>
                    <a:pt x="3779" y="4417"/>
                    <a:pt x="3499" y="4162"/>
                  </a:cubicBezTo>
                  <a:cubicBezTo>
                    <a:pt x="3254" y="4396"/>
                    <a:pt x="3013" y="4641"/>
                    <a:pt x="2782" y="4900"/>
                  </a:cubicBezTo>
                  <a:lnTo>
                    <a:pt x="3178" y="5804"/>
                  </a:lnTo>
                  <a:lnTo>
                    <a:pt x="3178" y="5804"/>
                  </a:lnTo>
                  <a:lnTo>
                    <a:pt x="2450" y="5283"/>
                  </a:lnTo>
                  <a:cubicBezTo>
                    <a:pt x="2188" y="5597"/>
                    <a:pt x="1943" y="5928"/>
                    <a:pt x="1719" y="6273"/>
                  </a:cubicBezTo>
                  <a:lnTo>
                    <a:pt x="2999" y="7774"/>
                  </a:lnTo>
                  <a:lnTo>
                    <a:pt x="1250" y="7067"/>
                  </a:lnTo>
                  <a:cubicBezTo>
                    <a:pt x="1174" y="7208"/>
                    <a:pt x="1098" y="7353"/>
                    <a:pt x="1029" y="7505"/>
                  </a:cubicBezTo>
                  <a:cubicBezTo>
                    <a:pt x="925" y="7719"/>
                    <a:pt x="829" y="7940"/>
                    <a:pt x="742" y="8167"/>
                  </a:cubicBezTo>
                  <a:lnTo>
                    <a:pt x="2178" y="8868"/>
                  </a:lnTo>
                  <a:lnTo>
                    <a:pt x="591" y="8578"/>
                  </a:lnTo>
                  <a:cubicBezTo>
                    <a:pt x="501" y="8847"/>
                    <a:pt x="415" y="9123"/>
                    <a:pt x="346" y="9413"/>
                  </a:cubicBezTo>
                  <a:lnTo>
                    <a:pt x="970" y="9717"/>
                  </a:lnTo>
                  <a:lnTo>
                    <a:pt x="970" y="9717"/>
                  </a:lnTo>
                  <a:lnTo>
                    <a:pt x="301" y="9592"/>
                  </a:lnTo>
                  <a:cubicBezTo>
                    <a:pt x="256" y="9786"/>
                    <a:pt x="215" y="9982"/>
                    <a:pt x="180" y="10182"/>
                  </a:cubicBezTo>
                  <a:cubicBezTo>
                    <a:pt x="149" y="10351"/>
                    <a:pt x="125" y="10520"/>
                    <a:pt x="104" y="10690"/>
                  </a:cubicBezTo>
                  <a:lnTo>
                    <a:pt x="1619" y="11004"/>
                  </a:lnTo>
                  <a:lnTo>
                    <a:pt x="70" y="10993"/>
                  </a:lnTo>
                  <a:cubicBezTo>
                    <a:pt x="18" y="11500"/>
                    <a:pt x="1" y="12014"/>
                    <a:pt x="18" y="12529"/>
                  </a:cubicBezTo>
                  <a:lnTo>
                    <a:pt x="1219" y="12615"/>
                  </a:lnTo>
                  <a:lnTo>
                    <a:pt x="52" y="13194"/>
                  </a:lnTo>
                  <a:cubicBezTo>
                    <a:pt x="177" y="14692"/>
                    <a:pt x="546" y="16030"/>
                    <a:pt x="922" y="17076"/>
                  </a:cubicBezTo>
                  <a:cubicBezTo>
                    <a:pt x="1384" y="16344"/>
                    <a:pt x="1847" y="15610"/>
                    <a:pt x="2309" y="14878"/>
                  </a:cubicBezTo>
                  <a:cubicBezTo>
                    <a:pt x="2102" y="14716"/>
                    <a:pt x="1895" y="14554"/>
                    <a:pt x="1688" y="14395"/>
                  </a:cubicBezTo>
                  <a:lnTo>
                    <a:pt x="1688" y="14395"/>
                  </a:lnTo>
                  <a:lnTo>
                    <a:pt x="2402" y="14733"/>
                  </a:lnTo>
                  <a:lnTo>
                    <a:pt x="3013" y="13767"/>
                  </a:lnTo>
                  <a:lnTo>
                    <a:pt x="2457" y="13060"/>
                  </a:lnTo>
                  <a:lnTo>
                    <a:pt x="3303" y="13308"/>
                  </a:lnTo>
                  <a:lnTo>
                    <a:pt x="3806" y="12508"/>
                  </a:lnTo>
                  <a:lnTo>
                    <a:pt x="2878" y="11780"/>
                  </a:lnTo>
                  <a:lnTo>
                    <a:pt x="3979" y="12239"/>
                  </a:lnTo>
                  <a:cubicBezTo>
                    <a:pt x="4186" y="11907"/>
                    <a:pt x="4393" y="11580"/>
                    <a:pt x="4603" y="11252"/>
                  </a:cubicBezTo>
                  <a:cubicBezTo>
                    <a:pt x="4182" y="10928"/>
                    <a:pt x="3765" y="10603"/>
                    <a:pt x="3347" y="10276"/>
                  </a:cubicBezTo>
                  <a:lnTo>
                    <a:pt x="3347" y="10276"/>
                  </a:lnTo>
                  <a:cubicBezTo>
                    <a:pt x="3827" y="10503"/>
                    <a:pt x="4307" y="10731"/>
                    <a:pt x="4786" y="10959"/>
                  </a:cubicBezTo>
                  <a:cubicBezTo>
                    <a:pt x="5173" y="10348"/>
                    <a:pt x="5559" y="9737"/>
                    <a:pt x="5945" y="9127"/>
                  </a:cubicBezTo>
                  <a:lnTo>
                    <a:pt x="5407" y="8706"/>
                  </a:lnTo>
                  <a:lnTo>
                    <a:pt x="6077" y="8920"/>
                  </a:lnTo>
                  <a:cubicBezTo>
                    <a:pt x="6315" y="8537"/>
                    <a:pt x="6556" y="8157"/>
                    <a:pt x="6798" y="7778"/>
                  </a:cubicBezTo>
                  <a:cubicBezTo>
                    <a:pt x="6453" y="7508"/>
                    <a:pt x="6108" y="7243"/>
                    <a:pt x="5763" y="6974"/>
                  </a:cubicBezTo>
                  <a:lnTo>
                    <a:pt x="5763" y="6974"/>
                  </a:lnTo>
                  <a:lnTo>
                    <a:pt x="7263" y="7036"/>
                  </a:lnTo>
                  <a:cubicBezTo>
                    <a:pt x="7812" y="6170"/>
                    <a:pt x="8361" y="5300"/>
                    <a:pt x="8906" y="4434"/>
                  </a:cubicBezTo>
                  <a:lnTo>
                    <a:pt x="7947" y="4034"/>
                  </a:lnTo>
                  <a:lnTo>
                    <a:pt x="9127" y="4082"/>
                  </a:lnTo>
                  <a:cubicBezTo>
                    <a:pt x="9986" y="2723"/>
                    <a:pt x="10845" y="1364"/>
                    <a:pt x="1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755683" y="2993632"/>
              <a:ext cx="577515" cy="682549"/>
            </a:xfrm>
            <a:custGeom>
              <a:rect b="b" l="l" r="r" t="t"/>
              <a:pathLst>
                <a:path extrusionOk="0" fill="none" h="6011" w="5086">
                  <a:moveTo>
                    <a:pt x="5086" y="0"/>
                  </a:moveTo>
                  <a:cubicBezTo>
                    <a:pt x="4206" y="514"/>
                    <a:pt x="3395" y="1139"/>
                    <a:pt x="2678" y="1863"/>
                  </a:cubicBezTo>
                  <a:cubicBezTo>
                    <a:pt x="1504" y="3043"/>
                    <a:pt x="594" y="4454"/>
                    <a:pt x="0" y="6010"/>
                  </a:cubicBezTo>
                </a:path>
              </a:pathLst>
            </a:custGeom>
            <a:noFill/>
            <a:ln cap="flat" cmpd="sng" w="1125">
              <a:solidFill>
                <a:srgbClr val="EEC860"/>
              </a:solidFill>
              <a:prstDash val="solid"/>
              <a:miter lim="3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187399" y="2901090"/>
              <a:ext cx="85844" cy="166237"/>
            </a:xfrm>
            <a:custGeom>
              <a:rect b="b" l="l" r="r" t="t"/>
              <a:pathLst>
                <a:path extrusionOk="0" h="1464" w="756">
                  <a:moveTo>
                    <a:pt x="519" y="1"/>
                  </a:moveTo>
                  <a:cubicBezTo>
                    <a:pt x="472" y="1"/>
                    <a:pt x="416" y="14"/>
                    <a:pt x="370" y="35"/>
                  </a:cubicBezTo>
                  <a:cubicBezTo>
                    <a:pt x="242" y="94"/>
                    <a:pt x="187" y="222"/>
                    <a:pt x="163" y="280"/>
                  </a:cubicBezTo>
                  <a:cubicBezTo>
                    <a:pt x="0" y="656"/>
                    <a:pt x="332" y="1422"/>
                    <a:pt x="352" y="1464"/>
                  </a:cubicBezTo>
                  <a:cubicBezTo>
                    <a:pt x="673" y="601"/>
                    <a:pt x="756" y="118"/>
                    <a:pt x="594" y="18"/>
                  </a:cubicBezTo>
                  <a:cubicBezTo>
                    <a:pt x="575" y="6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305264" y="2894504"/>
              <a:ext cx="138077" cy="119228"/>
            </a:xfrm>
            <a:custGeom>
              <a:rect b="b" l="l" r="r" t="t"/>
              <a:pathLst>
                <a:path extrusionOk="0" h="1050" w="1216">
                  <a:moveTo>
                    <a:pt x="887" y="1"/>
                  </a:moveTo>
                  <a:cubicBezTo>
                    <a:pt x="796" y="1"/>
                    <a:pt x="716" y="35"/>
                    <a:pt x="674" y="55"/>
                  </a:cubicBezTo>
                  <a:cubicBezTo>
                    <a:pt x="298" y="218"/>
                    <a:pt x="18" y="1001"/>
                    <a:pt x="1" y="1049"/>
                  </a:cubicBezTo>
                  <a:cubicBezTo>
                    <a:pt x="829" y="639"/>
                    <a:pt x="1215" y="342"/>
                    <a:pt x="1167" y="159"/>
                  </a:cubicBezTo>
                  <a:cubicBezTo>
                    <a:pt x="1153" y="104"/>
                    <a:pt x="1070" y="45"/>
                    <a:pt x="991" y="17"/>
                  </a:cubicBezTo>
                  <a:cubicBezTo>
                    <a:pt x="956" y="5"/>
                    <a:pt x="920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089860" y="2974442"/>
              <a:ext cx="85844" cy="166124"/>
            </a:xfrm>
            <a:custGeom>
              <a:rect b="b" l="l" r="r" t="t"/>
              <a:pathLst>
                <a:path extrusionOk="0" h="1463" w="756">
                  <a:moveTo>
                    <a:pt x="518" y="0"/>
                  </a:moveTo>
                  <a:cubicBezTo>
                    <a:pt x="470" y="0"/>
                    <a:pt x="414" y="13"/>
                    <a:pt x="369" y="35"/>
                  </a:cubicBezTo>
                  <a:cubicBezTo>
                    <a:pt x="242" y="93"/>
                    <a:pt x="187" y="217"/>
                    <a:pt x="162" y="280"/>
                  </a:cubicBezTo>
                  <a:cubicBezTo>
                    <a:pt x="0" y="652"/>
                    <a:pt x="331" y="1422"/>
                    <a:pt x="352" y="1463"/>
                  </a:cubicBezTo>
                  <a:cubicBezTo>
                    <a:pt x="673" y="600"/>
                    <a:pt x="756" y="117"/>
                    <a:pt x="594" y="17"/>
                  </a:cubicBezTo>
                  <a:cubicBezTo>
                    <a:pt x="575" y="5"/>
                    <a:pt x="548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234750" y="3011914"/>
              <a:ext cx="167032" cy="65064"/>
            </a:xfrm>
            <a:custGeom>
              <a:rect b="b" l="l" r="r" t="t"/>
              <a:pathLst>
                <a:path extrusionOk="0" h="573" w="1471">
                  <a:moveTo>
                    <a:pt x="1239" y="0"/>
                  </a:moveTo>
                  <a:cubicBezTo>
                    <a:pt x="1008" y="0"/>
                    <a:pt x="595" y="127"/>
                    <a:pt x="1" y="381"/>
                  </a:cubicBezTo>
                  <a:cubicBezTo>
                    <a:pt x="35" y="394"/>
                    <a:pt x="507" y="573"/>
                    <a:pt x="889" y="573"/>
                  </a:cubicBezTo>
                  <a:cubicBezTo>
                    <a:pt x="1004" y="573"/>
                    <a:pt x="1110" y="557"/>
                    <a:pt x="1195" y="515"/>
                  </a:cubicBezTo>
                  <a:cubicBezTo>
                    <a:pt x="1253" y="488"/>
                    <a:pt x="1377" y="429"/>
                    <a:pt x="1429" y="298"/>
                  </a:cubicBezTo>
                  <a:cubicBezTo>
                    <a:pt x="1460" y="222"/>
                    <a:pt x="1471" y="119"/>
                    <a:pt x="1436" y="70"/>
                  </a:cubicBezTo>
                  <a:cubicBezTo>
                    <a:pt x="1404" y="24"/>
                    <a:pt x="1338" y="0"/>
                    <a:pt x="1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918287" y="3342229"/>
              <a:ext cx="168508" cy="62112"/>
            </a:xfrm>
            <a:custGeom>
              <a:rect b="b" l="l" r="r" t="t"/>
              <a:pathLst>
                <a:path extrusionOk="0" h="547" w="1484">
                  <a:moveTo>
                    <a:pt x="1185" y="1"/>
                  </a:moveTo>
                  <a:cubicBezTo>
                    <a:pt x="943" y="1"/>
                    <a:pt x="548" y="87"/>
                    <a:pt x="0" y="260"/>
                  </a:cubicBezTo>
                  <a:cubicBezTo>
                    <a:pt x="35" y="280"/>
                    <a:pt x="570" y="547"/>
                    <a:pt x="967" y="547"/>
                  </a:cubicBezTo>
                  <a:cubicBezTo>
                    <a:pt x="1042" y="547"/>
                    <a:pt x="1112" y="537"/>
                    <a:pt x="1173" y="515"/>
                  </a:cubicBezTo>
                  <a:cubicBezTo>
                    <a:pt x="1235" y="491"/>
                    <a:pt x="1363" y="442"/>
                    <a:pt x="1428" y="318"/>
                  </a:cubicBezTo>
                  <a:cubicBezTo>
                    <a:pt x="1466" y="246"/>
                    <a:pt x="1484" y="142"/>
                    <a:pt x="1456" y="94"/>
                  </a:cubicBezTo>
                  <a:cubicBezTo>
                    <a:pt x="1421" y="32"/>
                    <a:pt x="1331" y="1"/>
                    <a:pt x="1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951102" y="3092647"/>
              <a:ext cx="73467" cy="166691"/>
            </a:xfrm>
            <a:custGeom>
              <a:rect b="b" l="l" r="r" t="t"/>
              <a:pathLst>
                <a:path extrusionOk="0" h="1468" w="647">
                  <a:moveTo>
                    <a:pt x="398" y="0"/>
                  </a:moveTo>
                  <a:cubicBezTo>
                    <a:pt x="342" y="0"/>
                    <a:pt x="266" y="34"/>
                    <a:pt x="211" y="77"/>
                  </a:cubicBezTo>
                  <a:cubicBezTo>
                    <a:pt x="101" y="163"/>
                    <a:pt x="80" y="298"/>
                    <a:pt x="70" y="363"/>
                  </a:cubicBezTo>
                  <a:cubicBezTo>
                    <a:pt x="1" y="767"/>
                    <a:pt x="508" y="1429"/>
                    <a:pt x="539" y="1467"/>
                  </a:cubicBezTo>
                  <a:cubicBezTo>
                    <a:pt x="646" y="553"/>
                    <a:pt x="608" y="67"/>
                    <a:pt x="429" y="5"/>
                  </a:cubicBezTo>
                  <a:cubicBezTo>
                    <a:pt x="419" y="2"/>
                    <a:pt x="409" y="0"/>
                    <a:pt x="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845388" y="3222661"/>
              <a:ext cx="73353" cy="166691"/>
            </a:xfrm>
            <a:custGeom>
              <a:rect b="b" l="l" r="r" t="t"/>
              <a:pathLst>
                <a:path extrusionOk="0" h="1468" w="646">
                  <a:moveTo>
                    <a:pt x="397" y="1"/>
                  </a:moveTo>
                  <a:cubicBezTo>
                    <a:pt x="342" y="1"/>
                    <a:pt x="265" y="34"/>
                    <a:pt x="211" y="77"/>
                  </a:cubicBezTo>
                  <a:cubicBezTo>
                    <a:pt x="104" y="164"/>
                    <a:pt x="80" y="298"/>
                    <a:pt x="69" y="364"/>
                  </a:cubicBezTo>
                  <a:cubicBezTo>
                    <a:pt x="0" y="767"/>
                    <a:pt x="507" y="1430"/>
                    <a:pt x="539" y="1468"/>
                  </a:cubicBezTo>
                  <a:cubicBezTo>
                    <a:pt x="645" y="554"/>
                    <a:pt x="608" y="67"/>
                    <a:pt x="428" y="5"/>
                  </a:cubicBezTo>
                  <a:cubicBezTo>
                    <a:pt x="419" y="2"/>
                    <a:pt x="409" y="1"/>
                    <a:pt x="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029111" y="3077545"/>
              <a:ext cx="56094" cy="123769"/>
            </a:xfrm>
            <a:custGeom>
              <a:rect b="b" l="l" r="r" t="t"/>
              <a:pathLst>
                <a:path extrusionOk="0" h="1090" w="494">
                  <a:moveTo>
                    <a:pt x="333" y="0"/>
                  </a:moveTo>
                  <a:cubicBezTo>
                    <a:pt x="294" y="0"/>
                    <a:pt x="243" y="18"/>
                    <a:pt x="204" y="44"/>
                  </a:cubicBezTo>
                  <a:cubicBezTo>
                    <a:pt x="138" y="93"/>
                    <a:pt x="94" y="165"/>
                    <a:pt x="80" y="244"/>
                  </a:cubicBezTo>
                  <a:cubicBezTo>
                    <a:pt x="0" y="538"/>
                    <a:pt x="328" y="1059"/>
                    <a:pt x="345" y="1090"/>
                  </a:cubicBezTo>
                  <a:cubicBezTo>
                    <a:pt x="487" y="424"/>
                    <a:pt x="494" y="65"/>
                    <a:pt x="366" y="6"/>
                  </a:cubicBezTo>
                  <a:cubicBezTo>
                    <a:pt x="357" y="2"/>
                    <a:pt x="345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915448" y="3198816"/>
              <a:ext cx="54277" cy="123202"/>
            </a:xfrm>
            <a:custGeom>
              <a:rect b="b" l="l" r="r" t="t"/>
              <a:pathLst>
                <a:path extrusionOk="0" h="1085" w="478">
                  <a:moveTo>
                    <a:pt x="293" y="1"/>
                  </a:moveTo>
                  <a:cubicBezTo>
                    <a:pt x="252" y="1"/>
                    <a:pt x="196" y="25"/>
                    <a:pt x="160" y="56"/>
                  </a:cubicBezTo>
                  <a:cubicBezTo>
                    <a:pt x="97" y="111"/>
                    <a:pt x="60" y="187"/>
                    <a:pt x="53" y="267"/>
                  </a:cubicBezTo>
                  <a:cubicBezTo>
                    <a:pt x="1" y="567"/>
                    <a:pt x="377" y="1057"/>
                    <a:pt x="398" y="1084"/>
                  </a:cubicBezTo>
                  <a:cubicBezTo>
                    <a:pt x="477" y="408"/>
                    <a:pt x="449" y="49"/>
                    <a:pt x="318" y="5"/>
                  </a:cubicBezTo>
                  <a:cubicBezTo>
                    <a:pt x="311" y="2"/>
                    <a:pt x="303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814389" y="3321109"/>
              <a:ext cx="64383" cy="116048"/>
            </a:xfrm>
            <a:custGeom>
              <a:rect b="b" l="l" r="r" t="t"/>
              <a:pathLst>
                <a:path extrusionOk="0" h="1022" w="567">
                  <a:moveTo>
                    <a:pt x="201" y="1"/>
                  </a:moveTo>
                  <a:cubicBezTo>
                    <a:pt x="159" y="1"/>
                    <a:pt x="97" y="45"/>
                    <a:pt x="59" y="94"/>
                  </a:cubicBezTo>
                  <a:cubicBezTo>
                    <a:pt x="18" y="163"/>
                    <a:pt x="1" y="246"/>
                    <a:pt x="15" y="328"/>
                  </a:cubicBezTo>
                  <a:cubicBezTo>
                    <a:pt x="46" y="628"/>
                    <a:pt x="539" y="998"/>
                    <a:pt x="567" y="1022"/>
                  </a:cubicBezTo>
                  <a:cubicBezTo>
                    <a:pt x="463" y="349"/>
                    <a:pt x="339" y="7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52880" y="3106728"/>
              <a:ext cx="124678" cy="44285"/>
            </a:xfrm>
            <a:custGeom>
              <a:rect b="b" l="l" r="r" t="t"/>
              <a:pathLst>
                <a:path extrusionOk="0" h="390" w="1098">
                  <a:moveTo>
                    <a:pt x="759" y="0"/>
                  </a:moveTo>
                  <a:cubicBezTo>
                    <a:pt x="579" y="0"/>
                    <a:pt x="326" y="31"/>
                    <a:pt x="1" y="91"/>
                  </a:cubicBezTo>
                  <a:cubicBezTo>
                    <a:pt x="29" y="107"/>
                    <a:pt x="456" y="390"/>
                    <a:pt x="754" y="390"/>
                  </a:cubicBezTo>
                  <a:cubicBezTo>
                    <a:pt x="784" y="390"/>
                    <a:pt x="812" y="387"/>
                    <a:pt x="839" y="381"/>
                  </a:cubicBezTo>
                  <a:cubicBezTo>
                    <a:pt x="919" y="367"/>
                    <a:pt x="991" y="326"/>
                    <a:pt x="1043" y="263"/>
                  </a:cubicBezTo>
                  <a:cubicBezTo>
                    <a:pt x="1077" y="212"/>
                    <a:pt x="1098" y="139"/>
                    <a:pt x="1084" y="101"/>
                  </a:cubicBezTo>
                  <a:cubicBezTo>
                    <a:pt x="1058" y="34"/>
                    <a:pt x="949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087930" y="3163502"/>
              <a:ext cx="124678" cy="44512"/>
            </a:xfrm>
            <a:custGeom>
              <a:rect b="b" l="l" r="r" t="t"/>
              <a:pathLst>
                <a:path extrusionOk="0" h="392" w="1098">
                  <a:moveTo>
                    <a:pt x="757" y="1"/>
                  </a:moveTo>
                  <a:cubicBezTo>
                    <a:pt x="578" y="1"/>
                    <a:pt x="326" y="31"/>
                    <a:pt x="0" y="91"/>
                  </a:cubicBezTo>
                  <a:cubicBezTo>
                    <a:pt x="25" y="110"/>
                    <a:pt x="448" y="391"/>
                    <a:pt x="748" y="391"/>
                  </a:cubicBezTo>
                  <a:cubicBezTo>
                    <a:pt x="780" y="391"/>
                    <a:pt x="810" y="388"/>
                    <a:pt x="838" y="381"/>
                  </a:cubicBezTo>
                  <a:cubicBezTo>
                    <a:pt x="918" y="371"/>
                    <a:pt x="990" y="326"/>
                    <a:pt x="1042" y="264"/>
                  </a:cubicBezTo>
                  <a:cubicBezTo>
                    <a:pt x="1076" y="212"/>
                    <a:pt x="1097" y="140"/>
                    <a:pt x="1083" y="102"/>
                  </a:cubicBezTo>
                  <a:cubicBezTo>
                    <a:pt x="1055" y="34"/>
                    <a:pt x="947" y="1"/>
                    <a:pt x="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3031041" y="3219028"/>
              <a:ext cx="160787" cy="57343"/>
            </a:xfrm>
            <a:custGeom>
              <a:rect b="b" l="l" r="r" t="t"/>
              <a:pathLst>
                <a:path extrusionOk="0" h="505" w="1416">
                  <a:moveTo>
                    <a:pt x="977" y="0"/>
                  </a:moveTo>
                  <a:cubicBezTo>
                    <a:pt x="746" y="0"/>
                    <a:pt x="421" y="39"/>
                    <a:pt x="1" y="116"/>
                  </a:cubicBezTo>
                  <a:cubicBezTo>
                    <a:pt x="35" y="141"/>
                    <a:pt x="584" y="505"/>
                    <a:pt x="969" y="505"/>
                  </a:cubicBezTo>
                  <a:cubicBezTo>
                    <a:pt x="1008" y="505"/>
                    <a:pt x="1046" y="501"/>
                    <a:pt x="1081" y="492"/>
                  </a:cubicBezTo>
                  <a:cubicBezTo>
                    <a:pt x="1139" y="475"/>
                    <a:pt x="1267" y="448"/>
                    <a:pt x="1343" y="337"/>
                  </a:cubicBezTo>
                  <a:cubicBezTo>
                    <a:pt x="1384" y="272"/>
                    <a:pt x="1415" y="178"/>
                    <a:pt x="1395" y="130"/>
                  </a:cubicBezTo>
                  <a:cubicBezTo>
                    <a:pt x="1359" y="43"/>
                    <a:pt x="1220" y="0"/>
                    <a:pt x="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973131" y="3274213"/>
              <a:ext cx="124224" cy="45534"/>
            </a:xfrm>
            <a:custGeom>
              <a:rect b="b" l="l" r="r" t="t"/>
              <a:pathLst>
                <a:path extrusionOk="0" h="401" w="1094">
                  <a:moveTo>
                    <a:pt x="868" y="0"/>
                  </a:moveTo>
                  <a:cubicBezTo>
                    <a:pt x="689" y="0"/>
                    <a:pt x="399" y="61"/>
                    <a:pt x="0" y="182"/>
                  </a:cubicBezTo>
                  <a:cubicBezTo>
                    <a:pt x="26" y="194"/>
                    <a:pt x="427" y="400"/>
                    <a:pt x="720" y="400"/>
                  </a:cubicBezTo>
                  <a:cubicBezTo>
                    <a:pt x="772" y="400"/>
                    <a:pt x="820" y="394"/>
                    <a:pt x="863" y="379"/>
                  </a:cubicBezTo>
                  <a:cubicBezTo>
                    <a:pt x="939" y="355"/>
                    <a:pt x="1008" y="303"/>
                    <a:pt x="1049" y="234"/>
                  </a:cubicBezTo>
                  <a:cubicBezTo>
                    <a:pt x="1080" y="182"/>
                    <a:pt x="1094" y="106"/>
                    <a:pt x="1073" y="72"/>
                  </a:cubicBezTo>
                  <a:cubicBezTo>
                    <a:pt x="1048" y="24"/>
                    <a:pt x="979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866962" y="3418421"/>
              <a:ext cx="123883" cy="46783"/>
            </a:xfrm>
            <a:custGeom>
              <a:rect b="b" l="l" r="r" t="t"/>
              <a:pathLst>
                <a:path extrusionOk="0" h="412" w="1091">
                  <a:moveTo>
                    <a:pt x="897" y="0"/>
                  </a:moveTo>
                  <a:cubicBezTo>
                    <a:pt x="722" y="0"/>
                    <a:pt x="423" y="78"/>
                    <a:pt x="0" y="234"/>
                  </a:cubicBezTo>
                  <a:cubicBezTo>
                    <a:pt x="28" y="245"/>
                    <a:pt x="400" y="411"/>
                    <a:pt x="688" y="411"/>
                  </a:cubicBezTo>
                  <a:cubicBezTo>
                    <a:pt x="756" y="411"/>
                    <a:pt x="820" y="402"/>
                    <a:pt x="873" y="379"/>
                  </a:cubicBezTo>
                  <a:cubicBezTo>
                    <a:pt x="952" y="355"/>
                    <a:pt x="1014" y="299"/>
                    <a:pt x="1056" y="227"/>
                  </a:cubicBezTo>
                  <a:cubicBezTo>
                    <a:pt x="1080" y="172"/>
                    <a:pt x="1090" y="96"/>
                    <a:pt x="1070" y="61"/>
                  </a:cubicBezTo>
                  <a:cubicBezTo>
                    <a:pt x="1044" y="21"/>
                    <a:pt x="987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587630" y="2702151"/>
              <a:ext cx="304428" cy="840838"/>
            </a:xfrm>
            <a:custGeom>
              <a:rect b="b" l="l" r="r" t="t"/>
              <a:pathLst>
                <a:path extrusionOk="0" fill="none" h="7405" w="2681">
                  <a:moveTo>
                    <a:pt x="2681" y="0"/>
                  </a:moveTo>
                  <a:cubicBezTo>
                    <a:pt x="2032" y="787"/>
                    <a:pt x="1491" y="1656"/>
                    <a:pt x="1066" y="2584"/>
                  </a:cubicBezTo>
                  <a:cubicBezTo>
                    <a:pt x="380" y="4099"/>
                    <a:pt x="17" y="5741"/>
                    <a:pt x="0" y="7404"/>
                  </a:cubicBezTo>
                </a:path>
              </a:pathLst>
            </a:custGeom>
            <a:noFill/>
            <a:ln cap="flat" cmpd="sng" w="1125">
              <a:solidFill>
                <a:srgbClr val="EEC860"/>
              </a:solidFill>
              <a:prstDash val="solid"/>
              <a:miter lim="3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748643" y="2644354"/>
              <a:ext cx="69833" cy="164080"/>
            </a:xfrm>
            <a:custGeom>
              <a:rect b="b" l="l" r="r" t="t"/>
              <a:pathLst>
                <a:path extrusionOk="0" h="1445" w="615">
                  <a:moveTo>
                    <a:pt x="322" y="1"/>
                  </a:moveTo>
                  <a:cubicBezTo>
                    <a:pt x="266" y="1"/>
                    <a:pt x="184" y="45"/>
                    <a:pt x="131" y="99"/>
                  </a:cubicBezTo>
                  <a:cubicBezTo>
                    <a:pt x="31" y="199"/>
                    <a:pt x="24" y="333"/>
                    <a:pt x="21" y="399"/>
                  </a:cubicBezTo>
                  <a:cubicBezTo>
                    <a:pt x="0" y="806"/>
                    <a:pt x="580" y="1410"/>
                    <a:pt x="614" y="1444"/>
                  </a:cubicBezTo>
                  <a:cubicBezTo>
                    <a:pt x="614" y="523"/>
                    <a:pt x="521" y="40"/>
                    <a:pt x="338" y="2"/>
                  </a:cubicBezTo>
                  <a:cubicBezTo>
                    <a:pt x="333" y="1"/>
                    <a:pt x="328" y="1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871618" y="2581789"/>
              <a:ext cx="102763" cy="148637"/>
            </a:xfrm>
            <a:custGeom>
              <a:rect b="b" l="l" r="r" t="t"/>
              <a:pathLst>
                <a:path extrusionOk="0" h="1309" w="905">
                  <a:moveTo>
                    <a:pt x="594" y="1"/>
                  </a:moveTo>
                  <a:cubicBezTo>
                    <a:pt x="589" y="1"/>
                    <a:pt x="585" y="1"/>
                    <a:pt x="580" y="1"/>
                  </a:cubicBezTo>
                  <a:cubicBezTo>
                    <a:pt x="442" y="4"/>
                    <a:pt x="342" y="98"/>
                    <a:pt x="294" y="142"/>
                  </a:cubicBezTo>
                  <a:cubicBezTo>
                    <a:pt x="0" y="425"/>
                    <a:pt x="11" y="1260"/>
                    <a:pt x="11" y="1309"/>
                  </a:cubicBezTo>
                  <a:cubicBezTo>
                    <a:pt x="642" y="639"/>
                    <a:pt x="904" y="225"/>
                    <a:pt x="797" y="70"/>
                  </a:cubicBezTo>
                  <a:cubicBezTo>
                    <a:pt x="765" y="28"/>
                    <a:pt x="674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682330" y="2746662"/>
              <a:ext cx="69947" cy="163966"/>
            </a:xfrm>
            <a:custGeom>
              <a:rect b="b" l="l" r="r" t="t"/>
              <a:pathLst>
                <a:path extrusionOk="0" h="1444" w="616">
                  <a:moveTo>
                    <a:pt x="322" y="0"/>
                  </a:moveTo>
                  <a:cubicBezTo>
                    <a:pt x="264" y="0"/>
                    <a:pt x="185" y="45"/>
                    <a:pt x="132" y="98"/>
                  </a:cubicBezTo>
                  <a:cubicBezTo>
                    <a:pt x="32" y="198"/>
                    <a:pt x="25" y="336"/>
                    <a:pt x="22" y="398"/>
                  </a:cubicBezTo>
                  <a:cubicBezTo>
                    <a:pt x="1" y="809"/>
                    <a:pt x="581" y="1409"/>
                    <a:pt x="615" y="1444"/>
                  </a:cubicBezTo>
                  <a:cubicBezTo>
                    <a:pt x="615" y="522"/>
                    <a:pt x="525" y="43"/>
                    <a:pt x="339" y="2"/>
                  </a:cubicBezTo>
                  <a:cubicBezTo>
                    <a:pt x="334" y="1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821088" y="2701470"/>
              <a:ext cx="148637" cy="92430"/>
            </a:xfrm>
            <a:custGeom>
              <a:rect b="b" l="l" r="r" t="t"/>
              <a:pathLst>
                <a:path extrusionOk="0" h="814" w="1309">
                  <a:moveTo>
                    <a:pt x="1152" y="0"/>
                  </a:moveTo>
                  <a:cubicBezTo>
                    <a:pt x="956" y="0"/>
                    <a:pt x="573" y="271"/>
                    <a:pt x="0" y="814"/>
                  </a:cubicBezTo>
                  <a:cubicBezTo>
                    <a:pt x="3" y="814"/>
                    <a:pt x="6" y="814"/>
                    <a:pt x="12" y="814"/>
                  </a:cubicBezTo>
                  <a:cubicBezTo>
                    <a:pt x="123" y="814"/>
                    <a:pt x="896" y="807"/>
                    <a:pt x="1163" y="527"/>
                  </a:cubicBezTo>
                  <a:cubicBezTo>
                    <a:pt x="1208" y="479"/>
                    <a:pt x="1305" y="379"/>
                    <a:pt x="1308" y="241"/>
                  </a:cubicBezTo>
                  <a:cubicBezTo>
                    <a:pt x="1308" y="158"/>
                    <a:pt x="1280" y="58"/>
                    <a:pt x="1236" y="23"/>
                  </a:cubicBezTo>
                  <a:cubicBezTo>
                    <a:pt x="1213" y="8"/>
                    <a:pt x="1185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634185" y="3121830"/>
              <a:ext cx="155677" cy="81415"/>
            </a:xfrm>
            <a:custGeom>
              <a:rect b="b" l="l" r="r" t="t"/>
              <a:pathLst>
                <a:path extrusionOk="0" h="717" w="1371">
                  <a:moveTo>
                    <a:pt x="1205" y="1"/>
                  </a:moveTo>
                  <a:cubicBezTo>
                    <a:pt x="999" y="1"/>
                    <a:pt x="599" y="234"/>
                    <a:pt x="1" y="696"/>
                  </a:cubicBezTo>
                  <a:cubicBezTo>
                    <a:pt x="21" y="699"/>
                    <a:pt x="173" y="716"/>
                    <a:pt x="368" y="716"/>
                  </a:cubicBezTo>
                  <a:cubicBezTo>
                    <a:pt x="644" y="716"/>
                    <a:pt x="1005" y="682"/>
                    <a:pt x="1187" y="524"/>
                  </a:cubicBezTo>
                  <a:cubicBezTo>
                    <a:pt x="1239" y="482"/>
                    <a:pt x="1343" y="393"/>
                    <a:pt x="1360" y="255"/>
                  </a:cubicBezTo>
                  <a:cubicBezTo>
                    <a:pt x="1370" y="172"/>
                    <a:pt x="1353" y="68"/>
                    <a:pt x="1312" y="34"/>
                  </a:cubicBezTo>
                  <a:cubicBezTo>
                    <a:pt x="1285" y="12"/>
                    <a:pt x="1250" y="1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85586" y="2911650"/>
              <a:ext cx="98107" cy="151362"/>
            </a:xfrm>
            <a:custGeom>
              <a:rect b="b" l="l" r="r" t="t"/>
              <a:pathLst>
                <a:path extrusionOk="0" h="1333" w="864">
                  <a:moveTo>
                    <a:pt x="254" y="1"/>
                  </a:moveTo>
                  <a:cubicBezTo>
                    <a:pt x="252" y="1"/>
                    <a:pt x="251" y="1"/>
                    <a:pt x="249" y="1"/>
                  </a:cubicBezTo>
                  <a:cubicBezTo>
                    <a:pt x="194" y="1"/>
                    <a:pt x="115" y="70"/>
                    <a:pt x="73" y="143"/>
                  </a:cubicBezTo>
                  <a:cubicBezTo>
                    <a:pt x="1" y="260"/>
                    <a:pt x="25" y="394"/>
                    <a:pt x="39" y="460"/>
                  </a:cubicBezTo>
                  <a:cubicBezTo>
                    <a:pt x="115" y="860"/>
                    <a:pt x="822" y="1309"/>
                    <a:pt x="863" y="1333"/>
                  </a:cubicBezTo>
                  <a:cubicBezTo>
                    <a:pt x="644" y="443"/>
                    <a:pt x="442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531536" y="3070392"/>
              <a:ext cx="98107" cy="151362"/>
            </a:xfrm>
            <a:custGeom>
              <a:rect b="b" l="l" r="r" t="t"/>
              <a:pathLst>
                <a:path extrusionOk="0" h="1333" w="864">
                  <a:moveTo>
                    <a:pt x="253" y="0"/>
                  </a:moveTo>
                  <a:cubicBezTo>
                    <a:pt x="252" y="0"/>
                    <a:pt x="251" y="0"/>
                    <a:pt x="249" y="0"/>
                  </a:cubicBezTo>
                  <a:cubicBezTo>
                    <a:pt x="194" y="0"/>
                    <a:pt x="118" y="69"/>
                    <a:pt x="73" y="142"/>
                  </a:cubicBezTo>
                  <a:cubicBezTo>
                    <a:pt x="1" y="259"/>
                    <a:pt x="25" y="394"/>
                    <a:pt x="39" y="459"/>
                  </a:cubicBezTo>
                  <a:cubicBezTo>
                    <a:pt x="114" y="860"/>
                    <a:pt x="822" y="1305"/>
                    <a:pt x="863" y="1332"/>
                  </a:cubicBezTo>
                  <a:cubicBezTo>
                    <a:pt x="644" y="445"/>
                    <a:pt x="442" y="0"/>
                    <a:pt x="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652240" y="2872589"/>
              <a:ext cx="63588" cy="116389"/>
            </a:xfrm>
            <a:custGeom>
              <a:rect b="b" l="l" r="r" t="t"/>
              <a:pathLst>
                <a:path extrusionOk="0" h="1025" w="560">
                  <a:moveTo>
                    <a:pt x="200" y="0"/>
                  </a:moveTo>
                  <a:cubicBezTo>
                    <a:pt x="162" y="0"/>
                    <a:pt x="100" y="45"/>
                    <a:pt x="62" y="93"/>
                  </a:cubicBezTo>
                  <a:cubicBezTo>
                    <a:pt x="18" y="162"/>
                    <a:pt x="0" y="245"/>
                    <a:pt x="14" y="324"/>
                  </a:cubicBezTo>
                  <a:cubicBezTo>
                    <a:pt x="42" y="625"/>
                    <a:pt x="532" y="1001"/>
                    <a:pt x="559" y="1025"/>
                  </a:cubicBezTo>
                  <a:cubicBezTo>
                    <a:pt x="463" y="352"/>
                    <a:pt x="342" y="10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584791" y="3027697"/>
              <a:ext cx="71877" cy="111733"/>
            </a:xfrm>
            <a:custGeom>
              <a:rect b="b" l="l" r="r" t="t"/>
              <a:pathLst>
                <a:path extrusionOk="0" h="984" w="633">
                  <a:moveTo>
                    <a:pt x="182" y="0"/>
                  </a:moveTo>
                  <a:cubicBezTo>
                    <a:pt x="182" y="0"/>
                    <a:pt x="181" y="0"/>
                    <a:pt x="180" y="0"/>
                  </a:cubicBezTo>
                  <a:cubicBezTo>
                    <a:pt x="139" y="0"/>
                    <a:pt x="80" y="52"/>
                    <a:pt x="49" y="104"/>
                  </a:cubicBezTo>
                  <a:cubicBezTo>
                    <a:pt x="11" y="176"/>
                    <a:pt x="1" y="263"/>
                    <a:pt x="25" y="338"/>
                  </a:cubicBezTo>
                  <a:cubicBezTo>
                    <a:pt x="80" y="635"/>
                    <a:pt x="601" y="966"/>
                    <a:pt x="632" y="984"/>
                  </a:cubicBezTo>
                  <a:cubicBezTo>
                    <a:pt x="471" y="328"/>
                    <a:pt x="32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2527221" y="3181216"/>
              <a:ext cx="92543" cy="94587"/>
            </a:xfrm>
            <a:custGeom>
              <a:rect b="b" l="l" r="r" t="t"/>
              <a:pathLst>
                <a:path extrusionOk="0" h="833" w="815">
                  <a:moveTo>
                    <a:pt x="142" y="0"/>
                  </a:moveTo>
                  <a:cubicBezTo>
                    <a:pt x="133" y="0"/>
                    <a:pt x="123" y="2"/>
                    <a:pt x="115" y="4"/>
                  </a:cubicBezTo>
                  <a:cubicBezTo>
                    <a:pt x="77" y="18"/>
                    <a:pt x="35" y="84"/>
                    <a:pt x="18" y="142"/>
                  </a:cubicBezTo>
                  <a:cubicBezTo>
                    <a:pt x="1" y="222"/>
                    <a:pt x="14" y="304"/>
                    <a:pt x="56" y="373"/>
                  </a:cubicBezTo>
                  <a:cubicBezTo>
                    <a:pt x="190" y="646"/>
                    <a:pt x="780" y="822"/>
                    <a:pt x="815" y="832"/>
                  </a:cubicBezTo>
                  <a:cubicBezTo>
                    <a:pt x="505" y="278"/>
                    <a:pt x="280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2765449" y="2834550"/>
              <a:ext cx="119568" cy="53141"/>
            </a:xfrm>
            <a:custGeom>
              <a:rect b="b" l="l" r="r" t="t"/>
              <a:pathLst>
                <a:path extrusionOk="0" h="468" w="1053">
                  <a:moveTo>
                    <a:pt x="919" y="1"/>
                  </a:moveTo>
                  <a:cubicBezTo>
                    <a:pt x="760" y="1"/>
                    <a:pt x="455" y="134"/>
                    <a:pt x="0" y="404"/>
                  </a:cubicBezTo>
                  <a:cubicBezTo>
                    <a:pt x="24" y="411"/>
                    <a:pt x="272" y="468"/>
                    <a:pt x="513" y="468"/>
                  </a:cubicBezTo>
                  <a:cubicBezTo>
                    <a:pt x="655" y="468"/>
                    <a:pt x="795" y="448"/>
                    <a:pt x="887" y="387"/>
                  </a:cubicBezTo>
                  <a:cubicBezTo>
                    <a:pt x="960" y="345"/>
                    <a:pt x="1011" y="280"/>
                    <a:pt x="1039" y="204"/>
                  </a:cubicBezTo>
                  <a:cubicBezTo>
                    <a:pt x="1053" y="142"/>
                    <a:pt x="1049" y="66"/>
                    <a:pt x="1022" y="35"/>
                  </a:cubicBezTo>
                  <a:cubicBezTo>
                    <a:pt x="1000" y="12"/>
                    <a:pt x="966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2724344" y="2910401"/>
              <a:ext cx="119568" cy="53255"/>
            </a:xfrm>
            <a:custGeom>
              <a:rect b="b" l="l" r="r" t="t"/>
              <a:pathLst>
                <a:path extrusionOk="0" h="469" w="1053">
                  <a:moveTo>
                    <a:pt x="916" y="1"/>
                  </a:moveTo>
                  <a:cubicBezTo>
                    <a:pt x="758" y="1"/>
                    <a:pt x="453" y="136"/>
                    <a:pt x="0" y="405"/>
                  </a:cubicBezTo>
                  <a:cubicBezTo>
                    <a:pt x="22" y="410"/>
                    <a:pt x="271" y="468"/>
                    <a:pt x="515" y="468"/>
                  </a:cubicBezTo>
                  <a:cubicBezTo>
                    <a:pt x="656" y="468"/>
                    <a:pt x="795" y="449"/>
                    <a:pt x="887" y="388"/>
                  </a:cubicBezTo>
                  <a:cubicBezTo>
                    <a:pt x="959" y="347"/>
                    <a:pt x="1011" y="281"/>
                    <a:pt x="1035" y="205"/>
                  </a:cubicBezTo>
                  <a:cubicBezTo>
                    <a:pt x="1052" y="143"/>
                    <a:pt x="1049" y="67"/>
                    <a:pt x="1018" y="36"/>
                  </a:cubicBezTo>
                  <a:cubicBezTo>
                    <a:pt x="997" y="13"/>
                    <a:pt x="963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691414" y="2971717"/>
              <a:ext cx="153633" cy="68471"/>
            </a:xfrm>
            <a:custGeom>
              <a:rect b="b" l="l" r="r" t="t"/>
              <a:pathLst>
                <a:path extrusionOk="0" h="603" w="1353">
                  <a:moveTo>
                    <a:pt x="1181" y="0"/>
                  </a:moveTo>
                  <a:cubicBezTo>
                    <a:pt x="976" y="0"/>
                    <a:pt x="582" y="174"/>
                    <a:pt x="0" y="521"/>
                  </a:cubicBezTo>
                  <a:cubicBezTo>
                    <a:pt x="29" y="527"/>
                    <a:pt x="348" y="603"/>
                    <a:pt x="661" y="603"/>
                  </a:cubicBezTo>
                  <a:cubicBezTo>
                    <a:pt x="844" y="603"/>
                    <a:pt x="1024" y="577"/>
                    <a:pt x="1142" y="497"/>
                  </a:cubicBezTo>
                  <a:cubicBezTo>
                    <a:pt x="1194" y="462"/>
                    <a:pt x="1301" y="390"/>
                    <a:pt x="1336" y="262"/>
                  </a:cubicBezTo>
                  <a:cubicBezTo>
                    <a:pt x="1353" y="186"/>
                    <a:pt x="1349" y="86"/>
                    <a:pt x="1311" y="45"/>
                  </a:cubicBezTo>
                  <a:cubicBezTo>
                    <a:pt x="1284" y="15"/>
                    <a:pt x="1241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658826" y="3052564"/>
              <a:ext cx="115707" cy="59273"/>
            </a:xfrm>
            <a:custGeom>
              <a:rect b="b" l="l" r="r" t="t"/>
              <a:pathLst>
                <a:path extrusionOk="0" h="522" w="1019">
                  <a:moveTo>
                    <a:pt x="892" y="0"/>
                  </a:moveTo>
                  <a:cubicBezTo>
                    <a:pt x="740" y="0"/>
                    <a:pt x="442" y="168"/>
                    <a:pt x="1" y="502"/>
                  </a:cubicBezTo>
                  <a:cubicBezTo>
                    <a:pt x="16" y="505"/>
                    <a:pt x="143" y="521"/>
                    <a:pt x="300" y="521"/>
                  </a:cubicBezTo>
                  <a:cubicBezTo>
                    <a:pt x="501" y="521"/>
                    <a:pt x="751" y="495"/>
                    <a:pt x="881" y="385"/>
                  </a:cubicBezTo>
                  <a:cubicBezTo>
                    <a:pt x="946" y="340"/>
                    <a:pt x="991" y="268"/>
                    <a:pt x="1008" y="188"/>
                  </a:cubicBezTo>
                  <a:cubicBezTo>
                    <a:pt x="1019" y="126"/>
                    <a:pt x="1005" y="50"/>
                    <a:pt x="974" y="26"/>
                  </a:cubicBezTo>
                  <a:cubicBezTo>
                    <a:pt x="954" y="9"/>
                    <a:pt x="927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611475" y="3224251"/>
              <a:ext cx="112982" cy="63474"/>
            </a:xfrm>
            <a:custGeom>
              <a:rect b="b" l="l" r="r" t="t"/>
              <a:pathLst>
                <a:path extrusionOk="0" h="559" w="995">
                  <a:moveTo>
                    <a:pt x="874" y="1"/>
                  </a:moveTo>
                  <a:cubicBezTo>
                    <a:pt x="723" y="1"/>
                    <a:pt x="433" y="184"/>
                    <a:pt x="0" y="553"/>
                  </a:cubicBezTo>
                  <a:cubicBezTo>
                    <a:pt x="11" y="554"/>
                    <a:pt x="71" y="558"/>
                    <a:pt x="155" y="558"/>
                  </a:cubicBezTo>
                  <a:cubicBezTo>
                    <a:pt x="361" y="558"/>
                    <a:pt x="716" y="535"/>
                    <a:pt x="870" y="388"/>
                  </a:cubicBezTo>
                  <a:cubicBezTo>
                    <a:pt x="936" y="336"/>
                    <a:pt x="977" y="264"/>
                    <a:pt x="987" y="181"/>
                  </a:cubicBezTo>
                  <a:cubicBezTo>
                    <a:pt x="994" y="122"/>
                    <a:pt x="977" y="46"/>
                    <a:pt x="946" y="22"/>
                  </a:cubicBezTo>
                  <a:cubicBezTo>
                    <a:pt x="927" y="8"/>
                    <a:pt x="903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type="title"/>
          </p:nvPr>
        </p:nvSpPr>
        <p:spPr>
          <a:xfrm>
            <a:off x="893975" y="2597700"/>
            <a:ext cx="284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5" name="Google Shape;285;p17"/>
          <p:cNvSpPr txBox="1"/>
          <p:nvPr>
            <p:ph hasCustomPrompt="1" idx="2" type="title"/>
          </p:nvPr>
        </p:nvSpPr>
        <p:spPr>
          <a:xfrm>
            <a:off x="799150" y="1206700"/>
            <a:ext cx="1634100" cy="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" name="Google Shape;286;p17"/>
          <p:cNvSpPr txBox="1"/>
          <p:nvPr>
            <p:ph idx="1" type="subTitle"/>
          </p:nvPr>
        </p:nvSpPr>
        <p:spPr>
          <a:xfrm>
            <a:off x="893950" y="3687350"/>
            <a:ext cx="2841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9" name="Google Shape;289;p18"/>
          <p:cNvSpPr/>
          <p:nvPr/>
        </p:nvSpPr>
        <p:spPr>
          <a:xfrm>
            <a:off x="376475" y="45147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1045700" y="47914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263550" y="43081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-187250" y="3466250"/>
            <a:ext cx="940620" cy="402927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551125" y="31798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7494179" y="4457150"/>
            <a:ext cx="1316146" cy="56377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8096650" y="33376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8670375" y="40163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8670375" y="29945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8264825" y="22895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8522700" y="21007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type="title"/>
          </p:nvPr>
        </p:nvSpPr>
        <p:spPr>
          <a:xfrm>
            <a:off x="2228540" y="2539475"/>
            <a:ext cx="46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2" name="Google Shape;302;p19"/>
          <p:cNvSpPr txBox="1"/>
          <p:nvPr>
            <p:ph hasCustomPrompt="1" idx="2" type="title"/>
          </p:nvPr>
        </p:nvSpPr>
        <p:spPr>
          <a:xfrm>
            <a:off x="3754940" y="1206700"/>
            <a:ext cx="1634100" cy="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3" name="Google Shape;303;p19"/>
          <p:cNvSpPr txBox="1"/>
          <p:nvPr>
            <p:ph idx="1" type="subTitle"/>
          </p:nvPr>
        </p:nvSpPr>
        <p:spPr>
          <a:xfrm>
            <a:off x="3177590" y="3540100"/>
            <a:ext cx="278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0"/>
          <p:cNvSpPr txBox="1"/>
          <p:nvPr>
            <p:ph idx="1" type="subTitle"/>
          </p:nvPr>
        </p:nvSpPr>
        <p:spPr>
          <a:xfrm>
            <a:off x="4851413" y="197875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0"/>
          <p:cNvSpPr txBox="1"/>
          <p:nvPr>
            <p:ph idx="2" type="subTitle"/>
          </p:nvPr>
        </p:nvSpPr>
        <p:spPr>
          <a:xfrm>
            <a:off x="4851388" y="229177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8" name="Google Shape;308;p20"/>
          <p:cNvSpPr txBox="1"/>
          <p:nvPr>
            <p:ph idx="3" type="subTitle"/>
          </p:nvPr>
        </p:nvSpPr>
        <p:spPr>
          <a:xfrm>
            <a:off x="2054288" y="197875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20"/>
          <p:cNvSpPr txBox="1"/>
          <p:nvPr>
            <p:ph idx="4" type="subTitle"/>
          </p:nvPr>
        </p:nvSpPr>
        <p:spPr>
          <a:xfrm>
            <a:off x="2054263" y="229177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0" name="Google Shape;310;p20"/>
          <p:cNvSpPr txBox="1"/>
          <p:nvPr>
            <p:ph idx="5" type="subTitle"/>
          </p:nvPr>
        </p:nvSpPr>
        <p:spPr>
          <a:xfrm>
            <a:off x="4851413" y="372285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20"/>
          <p:cNvSpPr txBox="1"/>
          <p:nvPr>
            <p:ph idx="6" type="subTitle"/>
          </p:nvPr>
        </p:nvSpPr>
        <p:spPr>
          <a:xfrm>
            <a:off x="4851438" y="403587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2" name="Google Shape;312;p20"/>
          <p:cNvSpPr txBox="1"/>
          <p:nvPr>
            <p:ph idx="7" type="subTitle"/>
          </p:nvPr>
        </p:nvSpPr>
        <p:spPr>
          <a:xfrm>
            <a:off x="2054288" y="372285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20"/>
          <p:cNvSpPr txBox="1"/>
          <p:nvPr>
            <p:ph idx="8" type="subTitle"/>
          </p:nvPr>
        </p:nvSpPr>
        <p:spPr>
          <a:xfrm>
            <a:off x="2054263" y="403587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4" name="Google Shape;314;p20"/>
          <p:cNvSpPr/>
          <p:nvPr/>
        </p:nvSpPr>
        <p:spPr>
          <a:xfrm>
            <a:off x="8918375" y="3395135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8576575" y="1120385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8067710" y="2241141"/>
            <a:ext cx="1336966" cy="572698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318500" y="3007010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204388" y="4301980"/>
            <a:ext cx="833423" cy="357002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20"/>
          <p:cNvGrpSpPr/>
          <p:nvPr/>
        </p:nvGrpSpPr>
        <p:grpSpPr>
          <a:xfrm rot="-4110302">
            <a:off x="8168750" y="3331921"/>
            <a:ext cx="1523645" cy="1938876"/>
            <a:chOff x="2298078" y="2174373"/>
            <a:chExt cx="1523727" cy="1938980"/>
          </a:xfrm>
        </p:grpSpPr>
        <p:sp>
          <p:nvSpPr>
            <p:cNvPr id="320" name="Google Shape;320;p20"/>
            <p:cNvSpPr/>
            <p:nvPr/>
          </p:nvSpPr>
          <p:spPr>
            <a:xfrm>
              <a:off x="2298078" y="2362298"/>
              <a:ext cx="792238" cy="1702342"/>
            </a:xfrm>
            <a:custGeom>
              <a:rect b="b" l="l" r="r" t="t"/>
              <a:pathLst>
                <a:path extrusionOk="0" h="14992" w="6977">
                  <a:moveTo>
                    <a:pt x="4908" y="0"/>
                  </a:moveTo>
                  <a:cubicBezTo>
                    <a:pt x="4127" y="0"/>
                    <a:pt x="2396" y="1563"/>
                    <a:pt x="1725" y="3549"/>
                  </a:cubicBezTo>
                  <a:cubicBezTo>
                    <a:pt x="0" y="8671"/>
                    <a:pt x="5874" y="14992"/>
                    <a:pt x="6615" y="14992"/>
                  </a:cubicBezTo>
                  <a:cubicBezTo>
                    <a:pt x="6631" y="14992"/>
                    <a:pt x="6645" y="14989"/>
                    <a:pt x="6656" y="14983"/>
                  </a:cubicBezTo>
                  <a:cubicBezTo>
                    <a:pt x="6977" y="14807"/>
                    <a:pt x="4869" y="12254"/>
                    <a:pt x="4579" y="7627"/>
                  </a:cubicBezTo>
                  <a:cubicBezTo>
                    <a:pt x="4303" y="3266"/>
                    <a:pt x="5848" y="412"/>
                    <a:pt x="5096" y="40"/>
                  </a:cubicBezTo>
                  <a:cubicBezTo>
                    <a:pt x="5042" y="13"/>
                    <a:pt x="4979" y="0"/>
                    <a:pt x="49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2511211" y="2804800"/>
              <a:ext cx="1310594" cy="902950"/>
            </a:xfrm>
            <a:custGeom>
              <a:rect b="b" l="l" r="r" t="t"/>
              <a:pathLst>
                <a:path extrusionOk="0" h="7952" w="11542">
                  <a:moveTo>
                    <a:pt x="10464" y="0"/>
                  </a:moveTo>
                  <a:cubicBezTo>
                    <a:pt x="9360" y="0"/>
                    <a:pt x="7477" y="1431"/>
                    <a:pt x="5189" y="3195"/>
                  </a:cubicBezTo>
                  <a:cubicBezTo>
                    <a:pt x="1729" y="5862"/>
                    <a:pt x="0" y="7194"/>
                    <a:pt x="249" y="7680"/>
                  </a:cubicBezTo>
                  <a:cubicBezTo>
                    <a:pt x="343" y="7863"/>
                    <a:pt x="698" y="7951"/>
                    <a:pt x="1227" y="7951"/>
                  </a:cubicBezTo>
                  <a:cubicBezTo>
                    <a:pt x="3846" y="7951"/>
                    <a:pt x="10737" y="5784"/>
                    <a:pt x="11417" y="2170"/>
                  </a:cubicBezTo>
                  <a:cubicBezTo>
                    <a:pt x="11531" y="1560"/>
                    <a:pt x="11541" y="521"/>
                    <a:pt x="10982" y="145"/>
                  </a:cubicBezTo>
                  <a:cubicBezTo>
                    <a:pt x="10836" y="46"/>
                    <a:pt x="10663" y="0"/>
                    <a:pt x="10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601710" y="2575657"/>
              <a:ext cx="924297" cy="1215212"/>
            </a:xfrm>
            <a:custGeom>
              <a:rect b="b" l="l" r="r" t="t"/>
              <a:pathLst>
                <a:path extrusionOk="0" h="10702" w="8140">
                  <a:moveTo>
                    <a:pt x="6873" y="0"/>
                  </a:moveTo>
                  <a:cubicBezTo>
                    <a:pt x="6114" y="0"/>
                    <a:pt x="4827" y="533"/>
                    <a:pt x="3854" y="1256"/>
                  </a:cubicBezTo>
                  <a:cubicBezTo>
                    <a:pt x="0" y="4123"/>
                    <a:pt x="300" y="10540"/>
                    <a:pt x="873" y="10699"/>
                  </a:cubicBezTo>
                  <a:cubicBezTo>
                    <a:pt x="880" y="10701"/>
                    <a:pt x="887" y="10702"/>
                    <a:pt x="894" y="10702"/>
                  </a:cubicBezTo>
                  <a:cubicBezTo>
                    <a:pt x="1122" y="10702"/>
                    <a:pt x="1421" y="9727"/>
                    <a:pt x="3185" y="7442"/>
                  </a:cubicBezTo>
                  <a:cubicBezTo>
                    <a:pt x="3571" y="6942"/>
                    <a:pt x="3796" y="6676"/>
                    <a:pt x="4020" y="6400"/>
                  </a:cubicBezTo>
                  <a:cubicBezTo>
                    <a:pt x="5055" y="5123"/>
                    <a:pt x="8139" y="1018"/>
                    <a:pt x="7415" y="179"/>
                  </a:cubicBezTo>
                  <a:cubicBezTo>
                    <a:pt x="7309" y="56"/>
                    <a:pt x="7119" y="0"/>
                    <a:pt x="6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314883" y="2174373"/>
              <a:ext cx="1328989" cy="1938980"/>
            </a:xfrm>
            <a:custGeom>
              <a:rect b="b" l="l" r="r" t="t"/>
              <a:pathLst>
                <a:path extrusionOk="0" h="17076" w="11704">
                  <a:moveTo>
                    <a:pt x="11704" y="1"/>
                  </a:moveTo>
                  <a:cubicBezTo>
                    <a:pt x="10928" y="177"/>
                    <a:pt x="10162" y="401"/>
                    <a:pt x="9416" y="674"/>
                  </a:cubicBezTo>
                  <a:lnTo>
                    <a:pt x="9099" y="2202"/>
                  </a:lnTo>
                  <a:lnTo>
                    <a:pt x="8671" y="956"/>
                  </a:lnTo>
                  <a:cubicBezTo>
                    <a:pt x="8119" y="1181"/>
                    <a:pt x="7526" y="1446"/>
                    <a:pt x="6918" y="1767"/>
                  </a:cubicBezTo>
                  <a:cubicBezTo>
                    <a:pt x="7043" y="2164"/>
                    <a:pt x="7163" y="2557"/>
                    <a:pt x="7288" y="2954"/>
                  </a:cubicBezTo>
                  <a:cubicBezTo>
                    <a:pt x="7063" y="2613"/>
                    <a:pt x="6839" y="2271"/>
                    <a:pt x="6611" y="1933"/>
                  </a:cubicBezTo>
                  <a:cubicBezTo>
                    <a:pt x="6256" y="2126"/>
                    <a:pt x="5897" y="2340"/>
                    <a:pt x="5542" y="2571"/>
                  </a:cubicBezTo>
                  <a:lnTo>
                    <a:pt x="5832" y="3499"/>
                  </a:lnTo>
                  <a:lnTo>
                    <a:pt x="5124" y="2851"/>
                  </a:lnTo>
                  <a:cubicBezTo>
                    <a:pt x="4641" y="3189"/>
                    <a:pt x="4179" y="3551"/>
                    <a:pt x="3737" y="3944"/>
                  </a:cubicBezTo>
                  <a:cubicBezTo>
                    <a:pt x="3937" y="4272"/>
                    <a:pt x="4138" y="4603"/>
                    <a:pt x="4338" y="4931"/>
                  </a:cubicBezTo>
                  <a:cubicBezTo>
                    <a:pt x="4058" y="4676"/>
                    <a:pt x="3779" y="4417"/>
                    <a:pt x="3499" y="4162"/>
                  </a:cubicBezTo>
                  <a:cubicBezTo>
                    <a:pt x="3254" y="4396"/>
                    <a:pt x="3013" y="4641"/>
                    <a:pt x="2782" y="4900"/>
                  </a:cubicBezTo>
                  <a:lnTo>
                    <a:pt x="3178" y="5804"/>
                  </a:lnTo>
                  <a:lnTo>
                    <a:pt x="3178" y="5804"/>
                  </a:lnTo>
                  <a:lnTo>
                    <a:pt x="2450" y="5283"/>
                  </a:lnTo>
                  <a:cubicBezTo>
                    <a:pt x="2188" y="5597"/>
                    <a:pt x="1943" y="5928"/>
                    <a:pt x="1719" y="6273"/>
                  </a:cubicBezTo>
                  <a:lnTo>
                    <a:pt x="2999" y="7774"/>
                  </a:lnTo>
                  <a:lnTo>
                    <a:pt x="1250" y="7067"/>
                  </a:lnTo>
                  <a:cubicBezTo>
                    <a:pt x="1174" y="7208"/>
                    <a:pt x="1098" y="7353"/>
                    <a:pt x="1029" y="7505"/>
                  </a:cubicBezTo>
                  <a:cubicBezTo>
                    <a:pt x="925" y="7719"/>
                    <a:pt x="829" y="7940"/>
                    <a:pt x="742" y="8167"/>
                  </a:cubicBezTo>
                  <a:lnTo>
                    <a:pt x="2178" y="8868"/>
                  </a:lnTo>
                  <a:lnTo>
                    <a:pt x="591" y="8578"/>
                  </a:lnTo>
                  <a:cubicBezTo>
                    <a:pt x="501" y="8847"/>
                    <a:pt x="415" y="9123"/>
                    <a:pt x="346" y="9413"/>
                  </a:cubicBezTo>
                  <a:lnTo>
                    <a:pt x="970" y="9717"/>
                  </a:lnTo>
                  <a:lnTo>
                    <a:pt x="970" y="9717"/>
                  </a:lnTo>
                  <a:lnTo>
                    <a:pt x="301" y="9592"/>
                  </a:lnTo>
                  <a:cubicBezTo>
                    <a:pt x="256" y="9786"/>
                    <a:pt x="215" y="9982"/>
                    <a:pt x="180" y="10182"/>
                  </a:cubicBezTo>
                  <a:cubicBezTo>
                    <a:pt x="149" y="10351"/>
                    <a:pt x="125" y="10520"/>
                    <a:pt x="104" y="10690"/>
                  </a:cubicBezTo>
                  <a:lnTo>
                    <a:pt x="1619" y="11004"/>
                  </a:lnTo>
                  <a:lnTo>
                    <a:pt x="70" y="10993"/>
                  </a:lnTo>
                  <a:cubicBezTo>
                    <a:pt x="18" y="11500"/>
                    <a:pt x="1" y="12014"/>
                    <a:pt x="18" y="12529"/>
                  </a:cubicBezTo>
                  <a:lnTo>
                    <a:pt x="1219" y="12615"/>
                  </a:lnTo>
                  <a:lnTo>
                    <a:pt x="52" y="13194"/>
                  </a:lnTo>
                  <a:cubicBezTo>
                    <a:pt x="177" y="14692"/>
                    <a:pt x="546" y="16030"/>
                    <a:pt x="922" y="17076"/>
                  </a:cubicBezTo>
                  <a:cubicBezTo>
                    <a:pt x="1384" y="16344"/>
                    <a:pt x="1847" y="15610"/>
                    <a:pt x="2309" y="14878"/>
                  </a:cubicBezTo>
                  <a:cubicBezTo>
                    <a:pt x="2102" y="14716"/>
                    <a:pt x="1895" y="14554"/>
                    <a:pt x="1688" y="14395"/>
                  </a:cubicBezTo>
                  <a:lnTo>
                    <a:pt x="1688" y="14395"/>
                  </a:lnTo>
                  <a:lnTo>
                    <a:pt x="2402" y="14733"/>
                  </a:lnTo>
                  <a:lnTo>
                    <a:pt x="3013" y="13767"/>
                  </a:lnTo>
                  <a:lnTo>
                    <a:pt x="2457" y="13060"/>
                  </a:lnTo>
                  <a:lnTo>
                    <a:pt x="3303" y="13308"/>
                  </a:lnTo>
                  <a:lnTo>
                    <a:pt x="3806" y="12508"/>
                  </a:lnTo>
                  <a:lnTo>
                    <a:pt x="2878" y="11780"/>
                  </a:lnTo>
                  <a:lnTo>
                    <a:pt x="3979" y="12239"/>
                  </a:lnTo>
                  <a:cubicBezTo>
                    <a:pt x="4186" y="11907"/>
                    <a:pt x="4393" y="11580"/>
                    <a:pt x="4603" y="11252"/>
                  </a:cubicBezTo>
                  <a:cubicBezTo>
                    <a:pt x="4182" y="10928"/>
                    <a:pt x="3765" y="10603"/>
                    <a:pt x="3347" y="10276"/>
                  </a:cubicBezTo>
                  <a:lnTo>
                    <a:pt x="3347" y="10276"/>
                  </a:lnTo>
                  <a:cubicBezTo>
                    <a:pt x="3827" y="10503"/>
                    <a:pt x="4307" y="10731"/>
                    <a:pt x="4786" y="10959"/>
                  </a:cubicBezTo>
                  <a:cubicBezTo>
                    <a:pt x="5173" y="10348"/>
                    <a:pt x="5559" y="9737"/>
                    <a:pt x="5945" y="9127"/>
                  </a:cubicBezTo>
                  <a:lnTo>
                    <a:pt x="5407" y="8706"/>
                  </a:lnTo>
                  <a:lnTo>
                    <a:pt x="6077" y="8920"/>
                  </a:lnTo>
                  <a:cubicBezTo>
                    <a:pt x="6315" y="8537"/>
                    <a:pt x="6556" y="8157"/>
                    <a:pt x="6798" y="7778"/>
                  </a:cubicBezTo>
                  <a:cubicBezTo>
                    <a:pt x="6453" y="7508"/>
                    <a:pt x="6108" y="7243"/>
                    <a:pt x="5763" y="6974"/>
                  </a:cubicBezTo>
                  <a:lnTo>
                    <a:pt x="5763" y="6974"/>
                  </a:lnTo>
                  <a:lnTo>
                    <a:pt x="7263" y="7036"/>
                  </a:lnTo>
                  <a:cubicBezTo>
                    <a:pt x="7812" y="6170"/>
                    <a:pt x="8361" y="5300"/>
                    <a:pt x="8906" y="4434"/>
                  </a:cubicBezTo>
                  <a:lnTo>
                    <a:pt x="7947" y="4034"/>
                  </a:lnTo>
                  <a:lnTo>
                    <a:pt x="9127" y="4082"/>
                  </a:lnTo>
                  <a:cubicBezTo>
                    <a:pt x="9986" y="2723"/>
                    <a:pt x="10845" y="1364"/>
                    <a:pt x="1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755683" y="2993632"/>
              <a:ext cx="577515" cy="682549"/>
            </a:xfrm>
            <a:custGeom>
              <a:rect b="b" l="l" r="r" t="t"/>
              <a:pathLst>
                <a:path extrusionOk="0" fill="none" h="6011" w="5086">
                  <a:moveTo>
                    <a:pt x="5086" y="0"/>
                  </a:moveTo>
                  <a:cubicBezTo>
                    <a:pt x="4206" y="514"/>
                    <a:pt x="3395" y="1139"/>
                    <a:pt x="2678" y="1863"/>
                  </a:cubicBezTo>
                  <a:cubicBezTo>
                    <a:pt x="1504" y="3043"/>
                    <a:pt x="594" y="4454"/>
                    <a:pt x="0" y="6010"/>
                  </a:cubicBezTo>
                </a:path>
              </a:pathLst>
            </a:custGeom>
            <a:noFill/>
            <a:ln cap="flat" cmpd="sng" w="1125">
              <a:solidFill>
                <a:srgbClr val="EEC860"/>
              </a:solidFill>
              <a:prstDash val="solid"/>
              <a:miter lim="3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187399" y="2901090"/>
              <a:ext cx="85844" cy="166237"/>
            </a:xfrm>
            <a:custGeom>
              <a:rect b="b" l="l" r="r" t="t"/>
              <a:pathLst>
                <a:path extrusionOk="0" h="1464" w="756">
                  <a:moveTo>
                    <a:pt x="519" y="1"/>
                  </a:moveTo>
                  <a:cubicBezTo>
                    <a:pt x="472" y="1"/>
                    <a:pt x="416" y="14"/>
                    <a:pt x="370" y="35"/>
                  </a:cubicBezTo>
                  <a:cubicBezTo>
                    <a:pt x="242" y="94"/>
                    <a:pt x="187" y="222"/>
                    <a:pt x="163" y="280"/>
                  </a:cubicBezTo>
                  <a:cubicBezTo>
                    <a:pt x="0" y="656"/>
                    <a:pt x="332" y="1422"/>
                    <a:pt x="352" y="1464"/>
                  </a:cubicBezTo>
                  <a:cubicBezTo>
                    <a:pt x="673" y="601"/>
                    <a:pt x="756" y="118"/>
                    <a:pt x="594" y="18"/>
                  </a:cubicBezTo>
                  <a:cubicBezTo>
                    <a:pt x="575" y="6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3305264" y="2894504"/>
              <a:ext cx="138077" cy="119228"/>
            </a:xfrm>
            <a:custGeom>
              <a:rect b="b" l="l" r="r" t="t"/>
              <a:pathLst>
                <a:path extrusionOk="0" h="1050" w="1216">
                  <a:moveTo>
                    <a:pt x="887" y="1"/>
                  </a:moveTo>
                  <a:cubicBezTo>
                    <a:pt x="796" y="1"/>
                    <a:pt x="716" y="35"/>
                    <a:pt x="674" y="55"/>
                  </a:cubicBezTo>
                  <a:cubicBezTo>
                    <a:pt x="298" y="218"/>
                    <a:pt x="18" y="1001"/>
                    <a:pt x="1" y="1049"/>
                  </a:cubicBezTo>
                  <a:cubicBezTo>
                    <a:pt x="829" y="639"/>
                    <a:pt x="1215" y="342"/>
                    <a:pt x="1167" y="159"/>
                  </a:cubicBezTo>
                  <a:cubicBezTo>
                    <a:pt x="1153" y="104"/>
                    <a:pt x="1070" y="45"/>
                    <a:pt x="991" y="17"/>
                  </a:cubicBezTo>
                  <a:cubicBezTo>
                    <a:pt x="956" y="5"/>
                    <a:pt x="920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3089860" y="2974442"/>
              <a:ext cx="85844" cy="166124"/>
            </a:xfrm>
            <a:custGeom>
              <a:rect b="b" l="l" r="r" t="t"/>
              <a:pathLst>
                <a:path extrusionOk="0" h="1463" w="756">
                  <a:moveTo>
                    <a:pt x="518" y="0"/>
                  </a:moveTo>
                  <a:cubicBezTo>
                    <a:pt x="470" y="0"/>
                    <a:pt x="414" y="13"/>
                    <a:pt x="369" y="35"/>
                  </a:cubicBezTo>
                  <a:cubicBezTo>
                    <a:pt x="242" y="93"/>
                    <a:pt x="187" y="217"/>
                    <a:pt x="162" y="280"/>
                  </a:cubicBezTo>
                  <a:cubicBezTo>
                    <a:pt x="0" y="652"/>
                    <a:pt x="331" y="1422"/>
                    <a:pt x="352" y="1463"/>
                  </a:cubicBezTo>
                  <a:cubicBezTo>
                    <a:pt x="673" y="600"/>
                    <a:pt x="756" y="117"/>
                    <a:pt x="594" y="17"/>
                  </a:cubicBezTo>
                  <a:cubicBezTo>
                    <a:pt x="575" y="5"/>
                    <a:pt x="548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234750" y="3011914"/>
              <a:ext cx="167032" cy="65064"/>
            </a:xfrm>
            <a:custGeom>
              <a:rect b="b" l="l" r="r" t="t"/>
              <a:pathLst>
                <a:path extrusionOk="0" h="573" w="1471">
                  <a:moveTo>
                    <a:pt x="1239" y="0"/>
                  </a:moveTo>
                  <a:cubicBezTo>
                    <a:pt x="1008" y="0"/>
                    <a:pt x="595" y="127"/>
                    <a:pt x="1" y="381"/>
                  </a:cubicBezTo>
                  <a:cubicBezTo>
                    <a:pt x="35" y="394"/>
                    <a:pt x="507" y="573"/>
                    <a:pt x="889" y="573"/>
                  </a:cubicBezTo>
                  <a:cubicBezTo>
                    <a:pt x="1004" y="573"/>
                    <a:pt x="1110" y="557"/>
                    <a:pt x="1195" y="515"/>
                  </a:cubicBezTo>
                  <a:cubicBezTo>
                    <a:pt x="1253" y="488"/>
                    <a:pt x="1377" y="429"/>
                    <a:pt x="1429" y="298"/>
                  </a:cubicBezTo>
                  <a:cubicBezTo>
                    <a:pt x="1460" y="222"/>
                    <a:pt x="1471" y="119"/>
                    <a:pt x="1436" y="70"/>
                  </a:cubicBezTo>
                  <a:cubicBezTo>
                    <a:pt x="1404" y="24"/>
                    <a:pt x="1338" y="0"/>
                    <a:pt x="1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2918287" y="3342229"/>
              <a:ext cx="168508" cy="62112"/>
            </a:xfrm>
            <a:custGeom>
              <a:rect b="b" l="l" r="r" t="t"/>
              <a:pathLst>
                <a:path extrusionOk="0" h="547" w="1484">
                  <a:moveTo>
                    <a:pt x="1185" y="1"/>
                  </a:moveTo>
                  <a:cubicBezTo>
                    <a:pt x="943" y="1"/>
                    <a:pt x="548" y="87"/>
                    <a:pt x="0" y="260"/>
                  </a:cubicBezTo>
                  <a:cubicBezTo>
                    <a:pt x="35" y="280"/>
                    <a:pt x="570" y="547"/>
                    <a:pt x="967" y="547"/>
                  </a:cubicBezTo>
                  <a:cubicBezTo>
                    <a:pt x="1042" y="547"/>
                    <a:pt x="1112" y="537"/>
                    <a:pt x="1173" y="515"/>
                  </a:cubicBezTo>
                  <a:cubicBezTo>
                    <a:pt x="1235" y="491"/>
                    <a:pt x="1363" y="442"/>
                    <a:pt x="1428" y="318"/>
                  </a:cubicBezTo>
                  <a:cubicBezTo>
                    <a:pt x="1466" y="246"/>
                    <a:pt x="1484" y="142"/>
                    <a:pt x="1456" y="94"/>
                  </a:cubicBezTo>
                  <a:cubicBezTo>
                    <a:pt x="1421" y="32"/>
                    <a:pt x="1331" y="1"/>
                    <a:pt x="1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2951102" y="3092647"/>
              <a:ext cx="73467" cy="166691"/>
            </a:xfrm>
            <a:custGeom>
              <a:rect b="b" l="l" r="r" t="t"/>
              <a:pathLst>
                <a:path extrusionOk="0" h="1468" w="647">
                  <a:moveTo>
                    <a:pt x="398" y="0"/>
                  </a:moveTo>
                  <a:cubicBezTo>
                    <a:pt x="342" y="0"/>
                    <a:pt x="266" y="34"/>
                    <a:pt x="211" y="77"/>
                  </a:cubicBezTo>
                  <a:cubicBezTo>
                    <a:pt x="101" y="163"/>
                    <a:pt x="80" y="298"/>
                    <a:pt x="70" y="363"/>
                  </a:cubicBezTo>
                  <a:cubicBezTo>
                    <a:pt x="1" y="767"/>
                    <a:pt x="508" y="1429"/>
                    <a:pt x="539" y="1467"/>
                  </a:cubicBezTo>
                  <a:cubicBezTo>
                    <a:pt x="646" y="553"/>
                    <a:pt x="608" y="67"/>
                    <a:pt x="429" y="5"/>
                  </a:cubicBezTo>
                  <a:cubicBezTo>
                    <a:pt x="419" y="2"/>
                    <a:pt x="409" y="0"/>
                    <a:pt x="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2845388" y="3222661"/>
              <a:ext cx="73353" cy="166691"/>
            </a:xfrm>
            <a:custGeom>
              <a:rect b="b" l="l" r="r" t="t"/>
              <a:pathLst>
                <a:path extrusionOk="0" h="1468" w="646">
                  <a:moveTo>
                    <a:pt x="397" y="1"/>
                  </a:moveTo>
                  <a:cubicBezTo>
                    <a:pt x="342" y="1"/>
                    <a:pt x="265" y="34"/>
                    <a:pt x="211" y="77"/>
                  </a:cubicBezTo>
                  <a:cubicBezTo>
                    <a:pt x="104" y="164"/>
                    <a:pt x="80" y="298"/>
                    <a:pt x="69" y="364"/>
                  </a:cubicBezTo>
                  <a:cubicBezTo>
                    <a:pt x="0" y="767"/>
                    <a:pt x="507" y="1430"/>
                    <a:pt x="539" y="1468"/>
                  </a:cubicBezTo>
                  <a:cubicBezTo>
                    <a:pt x="645" y="554"/>
                    <a:pt x="608" y="67"/>
                    <a:pt x="428" y="5"/>
                  </a:cubicBezTo>
                  <a:cubicBezTo>
                    <a:pt x="419" y="2"/>
                    <a:pt x="409" y="1"/>
                    <a:pt x="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029111" y="3077545"/>
              <a:ext cx="56094" cy="123769"/>
            </a:xfrm>
            <a:custGeom>
              <a:rect b="b" l="l" r="r" t="t"/>
              <a:pathLst>
                <a:path extrusionOk="0" h="1090" w="494">
                  <a:moveTo>
                    <a:pt x="333" y="0"/>
                  </a:moveTo>
                  <a:cubicBezTo>
                    <a:pt x="294" y="0"/>
                    <a:pt x="243" y="18"/>
                    <a:pt x="204" y="44"/>
                  </a:cubicBezTo>
                  <a:cubicBezTo>
                    <a:pt x="138" y="93"/>
                    <a:pt x="94" y="165"/>
                    <a:pt x="80" y="244"/>
                  </a:cubicBezTo>
                  <a:cubicBezTo>
                    <a:pt x="0" y="538"/>
                    <a:pt x="328" y="1059"/>
                    <a:pt x="345" y="1090"/>
                  </a:cubicBezTo>
                  <a:cubicBezTo>
                    <a:pt x="487" y="424"/>
                    <a:pt x="494" y="65"/>
                    <a:pt x="366" y="6"/>
                  </a:cubicBezTo>
                  <a:cubicBezTo>
                    <a:pt x="357" y="2"/>
                    <a:pt x="345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2915448" y="3198816"/>
              <a:ext cx="54277" cy="123202"/>
            </a:xfrm>
            <a:custGeom>
              <a:rect b="b" l="l" r="r" t="t"/>
              <a:pathLst>
                <a:path extrusionOk="0" h="1085" w="478">
                  <a:moveTo>
                    <a:pt x="293" y="1"/>
                  </a:moveTo>
                  <a:cubicBezTo>
                    <a:pt x="252" y="1"/>
                    <a:pt x="196" y="25"/>
                    <a:pt x="160" y="56"/>
                  </a:cubicBezTo>
                  <a:cubicBezTo>
                    <a:pt x="97" y="111"/>
                    <a:pt x="60" y="187"/>
                    <a:pt x="53" y="267"/>
                  </a:cubicBezTo>
                  <a:cubicBezTo>
                    <a:pt x="1" y="567"/>
                    <a:pt x="377" y="1057"/>
                    <a:pt x="398" y="1084"/>
                  </a:cubicBezTo>
                  <a:cubicBezTo>
                    <a:pt x="477" y="408"/>
                    <a:pt x="449" y="49"/>
                    <a:pt x="318" y="5"/>
                  </a:cubicBezTo>
                  <a:cubicBezTo>
                    <a:pt x="311" y="2"/>
                    <a:pt x="303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2814389" y="3321109"/>
              <a:ext cx="64383" cy="116048"/>
            </a:xfrm>
            <a:custGeom>
              <a:rect b="b" l="l" r="r" t="t"/>
              <a:pathLst>
                <a:path extrusionOk="0" h="1022" w="567">
                  <a:moveTo>
                    <a:pt x="201" y="1"/>
                  </a:moveTo>
                  <a:cubicBezTo>
                    <a:pt x="159" y="1"/>
                    <a:pt x="97" y="45"/>
                    <a:pt x="59" y="94"/>
                  </a:cubicBezTo>
                  <a:cubicBezTo>
                    <a:pt x="18" y="163"/>
                    <a:pt x="1" y="246"/>
                    <a:pt x="15" y="328"/>
                  </a:cubicBezTo>
                  <a:cubicBezTo>
                    <a:pt x="46" y="628"/>
                    <a:pt x="539" y="998"/>
                    <a:pt x="567" y="1022"/>
                  </a:cubicBezTo>
                  <a:cubicBezTo>
                    <a:pt x="463" y="349"/>
                    <a:pt x="339" y="7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152880" y="3106728"/>
              <a:ext cx="124678" cy="44285"/>
            </a:xfrm>
            <a:custGeom>
              <a:rect b="b" l="l" r="r" t="t"/>
              <a:pathLst>
                <a:path extrusionOk="0" h="390" w="1098">
                  <a:moveTo>
                    <a:pt x="759" y="0"/>
                  </a:moveTo>
                  <a:cubicBezTo>
                    <a:pt x="579" y="0"/>
                    <a:pt x="326" y="31"/>
                    <a:pt x="1" y="91"/>
                  </a:cubicBezTo>
                  <a:cubicBezTo>
                    <a:pt x="29" y="107"/>
                    <a:pt x="456" y="390"/>
                    <a:pt x="754" y="390"/>
                  </a:cubicBezTo>
                  <a:cubicBezTo>
                    <a:pt x="784" y="390"/>
                    <a:pt x="812" y="387"/>
                    <a:pt x="839" y="381"/>
                  </a:cubicBezTo>
                  <a:cubicBezTo>
                    <a:pt x="919" y="367"/>
                    <a:pt x="991" y="326"/>
                    <a:pt x="1043" y="263"/>
                  </a:cubicBezTo>
                  <a:cubicBezTo>
                    <a:pt x="1077" y="212"/>
                    <a:pt x="1098" y="139"/>
                    <a:pt x="1084" y="101"/>
                  </a:cubicBezTo>
                  <a:cubicBezTo>
                    <a:pt x="1058" y="34"/>
                    <a:pt x="949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087930" y="3163502"/>
              <a:ext cx="124678" cy="44512"/>
            </a:xfrm>
            <a:custGeom>
              <a:rect b="b" l="l" r="r" t="t"/>
              <a:pathLst>
                <a:path extrusionOk="0" h="392" w="1098">
                  <a:moveTo>
                    <a:pt x="757" y="1"/>
                  </a:moveTo>
                  <a:cubicBezTo>
                    <a:pt x="578" y="1"/>
                    <a:pt x="326" y="31"/>
                    <a:pt x="0" y="91"/>
                  </a:cubicBezTo>
                  <a:cubicBezTo>
                    <a:pt x="25" y="110"/>
                    <a:pt x="448" y="391"/>
                    <a:pt x="748" y="391"/>
                  </a:cubicBezTo>
                  <a:cubicBezTo>
                    <a:pt x="780" y="391"/>
                    <a:pt x="810" y="388"/>
                    <a:pt x="838" y="381"/>
                  </a:cubicBezTo>
                  <a:cubicBezTo>
                    <a:pt x="918" y="371"/>
                    <a:pt x="990" y="326"/>
                    <a:pt x="1042" y="264"/>
                  </a:cubicBezTo>
                  <a:cubicBezTo>
                    <a:pt x="1076" y="212"/>
                    <a:pt x="1097" y="140"/>
                    <a:pt x="1083" y="102"/>
                  </a:cubicBezTo>
                  <a:cubicBezTo>
                    <a:pt x="1055" y="34"/>
                    <a:pt x="947" y="1"/>
                    <a:pt x="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031041" y="3219028"/>
              <a:ext cx="160787" cy="57343"/>
            </a:xfrm>
            <a:custGeom>
              <a:rect b="b" l="l" r="r" t="t"/>
              <a:pathLst>
                <a:path extrusionOk="0" h="505" w="1416">
                  <a:moveTo>
                    <a:pt x="977" y="0"/>
                  </a:moveTo>
                  <a:cubicBezTo>
                    <a:pt x="746" y="0"/>
                    <a:pt x="421" y="39"/>
                    <a:pt x="1" y="116"/>
                  </a:cubicBezTo>
                  <a:cubicBezTo>
                    <a:pt x="35" y="141"/>
                    <a:pt x="584" y="505"/>
                    <a:pt x="969" y="505"/>
                  </a:cubicBezTo>
                  <a:cubicBezTo>
                    <a:pt x="1008" y="505"/>
                    <a:pt x="1046" y="501"/>
                    <a:pt x="1081" y="492"/>
                  </a:cubicBezTo>
                  <a:cubicBezTo>
                    <a:pt x="1139" y="475"/>
                    <a:pt x="1267" y="448"/>
                    <a:pt x="1343" y="337"/>
                  </a:cubicBezTo>
                  <a:cubicBezTo>
                    <a:pt x="1384" y="272"/>
                    <a:pt x="1415" y="178"/>
                    <a:pt x="1395" y="130"/>
                  </a:cubicBezTo>
                  <a:cubicBezTo>
                    <a:pt x="1359" y="43"/>
                    <a:pt x="1220" y="0"/>
                    <a:pt x="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2973131" y="3274213"/>
              <a:ext cx="124224" cy="45534"/>
            </a:xfrm>
            <a:custGeom>
              <a:rect b="b" l="l" r="r" t="t"/>
              <a:pathLst>
                <a:path extrusionOk="0" h="401" w="1094">
                  <a:moveTo>
                    <a:pt x="868" y="0"/>
                  </a:moveTo>
                  <a:cubicBezTo>
                    <a:pt x="689" y="0"/>
                    <a:pt x="399" y="61"/>
                    <a:pt x="0" y="182"/>
                  </a:cubicBezTo>
                  <a:cubicBezTo>
                    <a:pt x="26" y="194"/>
                    <a:pt x="427" y="400"/>
                    <a:pt x="720" y="400"/>
                  </a:cubicBezTo>
                  <a:cubicBezTo>
                    <a:pt x="772" y="400"/>
                    <a:pt x="820" y="394"/>
                    <a:pt x="863" y="379"/>
                  </a:cubicBezTo>
                  <a:cubicBezTo>
                    <a:pt x="939" y="355"/>
                    <a:pt x="1008" y="303"/>
                    <a:pt x="1049" y="234"/>
                  </a:cubicBezTo>
                  <a:cubicBezTo>
                    <a:pt x="1080" y="182"/>
                    <a:pt x="1094" y="106"/>
                    <a:pt x="1073" y="72"/>
                  </a:cubicBezTo>
                  <a:cubicBezTo>
                    <a:pt x="1048" y="24"/>
                    <a:pt x="979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2866962" y="3418421"/>
              <a:ext cx="123883" cy="46783"/>
            </a:xfrm>
            <a:custGeom>
              <a:rect b="b" l="l" r="r" t="t"/>
              <a:pathLst>
                <a:path extrusionOk="0" h="412" w="1091">
                  <a:moveTo>
                    <a:pt x="897" y="0"/>
                  </a:moveTo>
                  <a:cubicBezTo>
                    <a:pt x="722" y="0"/>
                    <a:pt x="423" y="78"/>
                    <a:pt x="0" y="234"/>
                  </a:cubicBezTo>
                  <a:cubicBezTo>
                    <a:pt x="28" y="245"/>
                    <a:pt x="400" y="411"/>
                    <a:pt x="688" y="411"/>
                  </a:cubicBezTo>
                  <a:cubicBezTo>
                    <a:pt x="756" y="411"/>
                    <a:pt x="820" y="402"/>
                    <a:pt x="873" y="379"/>
                  </a:cubicBezTo>
                  <a:cubicBezTo>
                    <a:pt x="952" y="355"/>
                    <a:pt x="1014" y="299"/>
                    <a:pt x="1056" y="227"/>
                  </a:cubicBezTo>
                  <a:cubicBezTo>
                    <a:pt x="1080" y="172"/>
                    <a:pt x="1090" y="96"/>
                    <a:pt x="1070" y="61"/>
                  </a:cubicBezTo>
                  <a:cubicBezTo>
                    <a:pt x="1044" y="21"/>
                    <a:pt x="987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2587630" y="2702151"/>
              <a:ext cx="304428" cy="840838"/>
            </a:xfrm>
            <a:custGeom>
              <a:rect b="b" l="l" r="r" t="t"/>
              <a:pathLst>
                <a:path extrusionOk="0" fill="none" h="7405" w="2681">
                  <a:moveTo>
                    <a:pt x="2681" y="0"/>
                  </a:moveTo>
                  <a:cubicBezTo>
                    <a:pt x="2032" y="787"/>
                    <a:pt x="1491" y="1656"/>
                    <a:pt x="1066" y="2584"/>
                  </a:cubicBezTo>
                  <a:cubicBezTo>
                    <a:pt x="380" y="4099"/>
                    <a:pt x="17" y="5741"/>
                    <a:pt x="0" y="7404"/>
                  </a:cubicBezTo>
                </a:path>
              </a:pathLst>
            </a:custGeom>
            <a:noFill/>
            <a:ln cap="flat" cmpd="sng" w="1125">
              <a:solidFill>
                <a:srgbClr val="EEC860"/>
              </a:solidFill>
              <a:prstDash val="solid"/>
              <a:miter lim="3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748643" y="2644354"/>
              <a:ext cx="69833" cy="164080"/>
            </a:xfrm>
            <a:custGeom>
              <a:rect b="b" l="l" r="r" t="t"/>
              <a:pathLst>
                <a:path extrusionOk="0" h="1445" w="615">
                  <a:moveTo>
                    <a:pt x="322" y="1"/>
                  </a:moveTo>
                  <a:cubicBezTo>
                    <a:pt x="266" y="1"/>
                    <a:pt x="184" y="45"/>
                    <a:pt x="131" y="99"/>
                  </a:cubicBezTo>
                  <a:cubicBezTo>
                    <a:pt x="31" y="199"/>
                    <a:pt x="24" y="333"/>
                    <a:pt x="21" y="399"/>
                  </a:cubicBezTo>
                  <a:cubicBezTo>
                    <a:pt x="0" y="806"/>
                    <a:pt x="580" y="1410"/>
                    <a:pt x="614" y="1444"/>
                  </a:cubicBezTo>
                  <a:cubicBezTo>
                    <a:pt x="614" y="523"/>
                    <a:pt x="521" y="40"/>
                    <a:pt x="338" y="2"/>
                  </a:cubicBezTo>
                  <a:cubicBezTo>
                    <a:pt x="333" y="1"/>
                    <a:pt x="328" y="1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871618" y="2581789"/>
              <a:ext cx="102763" cy="148637"/>
            </a:xfrm>
            <a:custGeom>
              <a:rect b="b" l="l" r="r" t="t"/>
              <a:pathLst>
                <a:path extrusionOk="0" h="1309" w="905">
                  <a:moveTo>
                    <a:pt x="594" y="1"/>
                  </a:moveTo>
                  <a:cubicBezTo>
                    <a:pt x="589" y="1"/>
                    <a:pt x="585" y="1"/>
                    <a:pt x="580" y="1"/>
                  </a:cubicBezTo>
                  <a:cubicBezTo>
                    <a:pt x="442" y="4"/>
                    <a:pt x="342" y="98"/>
                    <a:pt x="294" y="142"/>
                  </a:cubicBezTo>
                  <a:cubicBezTo>
                    <a:pt x="0" y="425"/>
                    <a:pt x="11" y="1260"/>
                    <a:pt x="11" y="1309"/>
                  </a:cubicBezTo>
                  <a:cubicBezTo>
                    <a:pt x="642" y="639"/>
                    <a:pt x="904" y="225"/>
                    <a:pt x="797" y="70"/>
                  </a:cubicBezTo>
                  <a:cubicBezTo>
                    <a:pt x="765" y="28"/>
                    <a:pt x="674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682330" y="2746662"/>
              <a:ext cx="69947" cy="163966"/>
            </a:xfrm>
            <a:custGeom>
              <a:rect b="b" l="l" r="r" t="t"/>
              <a:pathLst>
                <a:path extrusionOk="0" h="1444" w="616">
                  <a:moveTo>
                    <a:pt x="322" y="0"/>
                  </a:moveTo>
                  <a:cubicBezTo>
                    <a:pt x="264" y="0"/>
                    <a:pt x="185" y="45"/>
                    <a:pt x="132" y="98"/>
                  </a:cubicBezTo>
                  <a:cubicBezTo>
                    <a:pt x="32" y="198"/>
                    <a:pt x="25" y="336"/>
                    <a:pt x="22" y="398"/>
                  </a:cubicBezTo>
                  <a:cubicBezTo>
                    <a:pt x="1" y="809"/>
                    <a:pt x="581" y="1409"/>
                    <a:pt x="615" y="1444"/>
                  </a:cubicBezTo>
                  <a:cubicBezTo>
                    <a:pt x="615" y="522"/>
                    <a:pt x="525" y="43"/>
                    <a:pt x="339" y="2"/>
                  </a:cubicBezTo>
                  <a:cubicBezTo>
                    <a:pt x="334" y="1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821088" y="2701470"/>
              <a:ext cx="148637" cy="92430"/>
            </a:xfrm>
            <a:custGeom>
              <a:rect b="b" l="l" r="r" t="t"/>
              <a:pathLst>
                <a:path extrusionOk="0" h="814" w="1309">
                  <a:moveTo>
                    <a:pt x="1152" y="0"/>
                  </a:moveTo>
                  <a:cubicBezTo>
                    <a:pt x="956" y="0"/>
                    <a:pt x="573" y="271"/>
                    <a:pt x="0" y="814"/>
                  </a:cubicBezTo>
                  <a:cubicBezTo>
                    <a:pt x="3" y="814"/>
                    <a:pt x="6" y="814"/>
                    <a:pt x="12" y="814"/>
                  </a:cubicBezTo>
                  <a:cubicBezTo>
                    <a:pt x="123" y="814"/>
                    <a:pt x="896" y="807"/>
                    <a:pt x="1163" y="527"/>
                  </a:cubicBezTo>
                  <a:cubicBezTo>
                    <a:pt x="1208" y="479"/>
                    <a:pt x="1305" y="379"/>
                    <a:pt x="1308" y="241"/>
                  </a:cubicBezTo>
                  <a:cubicBezTo>
                    <a:pt x="1308" y="158"/>
                    <a:pt x="1280" y="58"/>
                    <a:pt x="1236" y="23"/>
                  </a:cubicBezTo>
                  <a:cubicBezTo>
                    <a:pt x="1213" y="8"/>
                    <a:pt x="1185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634185" y="3121830"/>
              <a:ext cx="155677" cy="81415"/>
            </a:xfrm>
            <a:custGeom>
              <a:rect b="b" l="l" r="r" t="t"/>
              <a:pathLst>
                <a:path extrusionOk="0" h="717" w="1371">
                  <a:moveTo>
                    <a:pt x="1205" y="1"/>
                  </a:moveTo>
                  <a:cubicBezTo>
                    <a:pt x="999" y="1"/>
                    <a:pt x="599" y="234"/>
                    <a:pt x="1" y="696"/>
                  </a:cubicBezTo>
                  <a:cubicBezTo>
                    <a:pt x="21" y="699"/>
                    <a:pt x="173" y="716"/>
                    <a:pt x="368" y="716"/>
                  </a:cubicBezTo>
                  <a:cubicBezTo>
                    <a:pt x="644" y="716"/>
                    <a:pt x="1005" y="682"/>
                    <a:pt x="1187" y="524"/>
                  </a:cubicBezTo>
                  <a:cubicBezTo>
                    <a:pt x="1239" y="482"/>
                    <a:pt x="1343" y="393"/>
                    <a:pt x="1360" y="255"/>
                  </a:cubicBezTo>
                  <a:cubicBezTo>
                    <a:pt x="1370" y="172"/>
                    <a:pt x="1353" y="68"/>
                    <a:pt x="1312" y="34"/>
                  </a:cubicBezTo>
                  <a:cubicBezTo>
                    <a:pt x="1285" y="12"/>
                    <a:pt x="1250" y="1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2585586" y="2911650"/>
              <a:ext cx="98107" cy="151362"/>
            </a:xfrm>
            <a:custGeom>
              <a:rect b="b" l="l" r="r" t="t"/>
              <a:pathLst>
                <a:path extrusionOk="0" h="1333" w="864">
                  <a:moveTo>
                    <a:pt x="254" y="1"/>
                  </a:moveTo>
                  <a:cubicBezTo>
                    <a:pt x="252" y="1"/>
                    <a:pt x="251" y="1"/>
                    <a:pt x="249" y="1"/>
                  </a:cubicBezTo>
                  <a:cubicBezTo>
                    <a:pt x="194" y="1"/>
                    <a:pt x="115" y="70"/>
                    <a:pt x="73" y="143"/>
                  </a:cubicBezTo>
                  <a:cubicBezTo>
                    <a:pt x="1" y="260"/>
                    <a:pt x="25" y="394"/>
                    <a:pt x="39" y="460"/>
                  </a:cubicBezTo>
                  <a:cubicBezTo>
                    <a:pt x="115" y="860"/>
                    <a:pt x="822" y="1309"/>
                    <a:pt x="863" y="1333"/>
                  </a:cubicBezTo>
                  <a:cubicBezTo>
                    <a:pt x="644" y="443"/>
                    <a:pt x="442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2531536" y="3070392"/>
              <a:ext cx="98107" cy="151362"/>
            </a:xfrm>
            <a:custGeom>
              <a:rect b="b" l="l" r="r" t="t"/>
              <a:pathLst>
                <a:path extrusionOk="0" h="1333" w="864">
                  <a:moveTo>
                    <a:pt x="253" y="0"/>
                  </a:moveTo>
                  <a:cubicBezTo>
                    <a:pt x="252" y="0"/>
                    <a:pt x="251" y="0"/>
                    <a:pt x="249" y="0"/>
                  </a:cubicBezTo>
                  <a:cubicBezTo>
                    <a:pt x="194" y="0"/>
                    <a:pt x="118" y="69"/>
                    <a:pt x="73" y="142"/>
                  </a:cubicBezTo>
                  <a:cubicBezTo>
                    <a:pt x="1" y="259"/>
                    <a:pt x="25" y="394"/>
                    <a:pt x="39" y="459"/>
                  </a:cubicBezTo>
                  <a:cubicBezTo>
                    <a:pt x="114" y="860"/>
                    <a:pt x="822" y="1305"/>
                    <a:pt x="863" y="1332"/>
                  </a:cubicBezTo>
                  <a:cubicBezTo>
                    <a:pt x="644" y="445"/>
                    <a:pt x="442" y="0"/>
                    <a:pt x="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2652240" y="2872589"/>
              <a:ext cx="63588" cy="116389"/>
            </a:xfrm>
            <a:custGeom>
              <a:rect b="b" l="l" r="r" t="t"/>
              <a:pathLst>
                <a:path extrusionOk="0" h="1025" w="560">
                  <a:moveTo>
                    <a:pt x="200" y="0"/>
                  </a:moveTo>
                  <a:cubicBezTo>
                    <a:pt x="162" y="0"/>
                    <a:pt x="100" y="45"/>
                    <a:pt x="62" y="93"/>
                  </a:cubicBezTo>
                  <a:cubicBezTo>
                    <a:pt x="18" y="162"/>
                    <a:pt x="0" y="245"/>
                    <a:pt x="14" y="324"/>
                  </a:cubicBezTo>
                  <a:cubicBezTo>
                    <a:pt x="42" y="625"/>
                    <a:pt x="532" y="1001"/>
                    <a:pt x="559" y="1025"/>
                  </a:cubicBezTo>
                  <a:cubicBezTo>
                    <a:pt x="463" y="352"/>
                    <a:pt x="342" y="10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584791" y="3027697"/>
              <a:ext cx="71877" cy="111733"/>
            </a:xfrm>
            <a:custGeom>
              <a:rect b="b" l="l" r="r" t="t"/>
              <a:pathLst>
                <a:path extrusionOk="0" h="984" w="633">
                  <a:moveTo>
                    <a:pt x="182" y="0"/>
                  </a:moveTo>
                  <a:cubicBezTo>
                    <a:pt x="182" y="0"/>
                    <a:pt x="181" y="0"/>
                    <a:pt x="180" y="0"/>
                  </a:cubicBezTo>
                  <a:cubicBezTo>
                    <a:pt x="139" y="0"/>
                    <a:pt x="80" y="52"/>
                    <a:pt x="49" y="104"/>
                  </a:cubicBezTo>
                  <a:cubicBezTo>
                    <a:pt x="11" y="176"/>
                    <a:pt x="1" y="263"/>
                    <a:pt x="25" y="338"/>
                  </a:cubicBezTo>
                  <a:cubicBezTo>
                    <a:pt x="80" y="635"/>
                    <a:pt x="601" y="966"/>
                    <a:pt x="632" y="984"/>
                  </a:cubicBezTo>
                  <a:cubicBezTo>
                    <a:pt x="471" y="328"/>
                    <a:pt x="32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2527221" y="3181216"/>
              <a:ext cx="92543" cy="94587"/>
            </a:xfrm>
            <a:custGeom>
              <a:rect b="b" l="l" r="r" t="t"/>
              <a:pathLst>
                <a:path extrusionOk="0" h="833" w="815">
                  <a:moveTo>
                    <a:pt x="142" y="0"/>
                  </a:moveTo>
                  <a:cubicBezTo>
                    <a:pt x="133" y="0"/>
                    <a:pt x="123" y="2"/>
                    <a:pt x="115" y="4"/>
                  </a:cubicBezTo>
                  <a:cubicBezTo>
                    <a:pt x="77" y="18"/>
                    <a:pt x="35" y="84"/>
                    <a:pt x="18" y="142"/>
                  </a:cubicBezTo>
                  <a:cubicBezTo>
                    <a:pt x="1" y="222"/>
                    <a:pt x="14" y="304"/>
                    <a:pt x="56" y="373"/>
                  </a:cubicBezTo>
                  <a:cubicBezTo>
                    <a:pt x="190" y="646"/>
                    <a:pt x="780" y="822"/>
                    <a:pt x="815" y="832"/>
                  </a:cubicBezTo>
                  <a:cubicBezTo>
                    <a:pt x="505" y="278"/>
                    <a:pt x="280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2765449" y="2834550"/>
              <a:ext cx="119568" cy="53141"/>
            </a:xfrm>
            <a:custGeom>
              <a:rect b="b" l="l" r="r" t="t"/>
              <a:pathLst>
                <a:path extrusionOk="0" h="468" w="1053">
                  <a:moveTo>
                    <a:pt x="919" y="1"/>
                  </a:moveTo>
                  <a:cubicBezTo>
                    <a:pt x="760" y="1"/>
                    <a:pt x="455" y="134"/>
                    <a:pt x="0" y="404"/>
                  </a:cubicBezTo>
                  <a:cubicBezTo>
                    <a:pt x="24" y="411"/>
                    <a:pt x="272" y="468"/>
                    <a:pt x="513" y="468"/>
                  </a:cubicBezTo>
                  <a:cubicBezTo>
                    <a:pt x="655" y="468"/>
                    <a:pt x="795" y="448"/>
                    <a:pt x="887" y="387"/>
                  </a:cubicBezTo>
                  <a:cubicBezTo>
                    <a:pt x="960" y="345"/>
                    <a:pt x="1011" y="280"/>
                    <a:pt x="1039" y="204"/>
                  </a:cubicBezTo>
                  <a:cubicBezTo>
                    <a:pt x="1053" y="142"/>
                    <a:pt x="1049" y="66"/>
                    <a:pt x="1022" y="35"/>
                  </a:cubicBezTo>
                  <a:cubicBezTo>
                    <a:pt x="1000" y="12"/>
                    <a:pt x="966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2724344" y="2910401"/>
              <a:ext cx="119568" cy="53255"/>
            </a:xfrm>
            <a:custGeom>
              <a:rect b="b" l="l" r="r" t="t"/>
              <a:pathLst>
                <a:path extrusionOk="0" h="469" w="1053">
                  <a:moveTo>
                    <a:pt x="916" y="1"/>
                  </a:moveTo>
                  <a:cubicBezTo>
                    <a:pt x="758" y="1"/>
                    <a:pt x="453" y="136"/>
                    <a:pt x="0" y="405"/>
                  </a:cubicBezTo>
                  <a:cubicBezTo>
                    <a:pt x="22" y="410"/>
                    <a:pt x="271" y="468"/>
                    <a:pt x="515" y="468"/>
                  </a:cubicBezTo>
                  <a:cubicBezTo>
                    <a:pt x="656" y="468"/>
                    <a:pt x="795" y="449"/>
                    <a:pt x="887" y="388"/>
                  </a:cubicBezTo>
                  <a:cubicBezTo>
                    <a:pt x="959" y="347"/>
                    <a:pt x="1011" y="281"/>
                    <a:pt x="1035" y="205"/>
                  </a:cubicBezTo>
                  <a:cubicBezTo>
                    <a:pt x="1052" y="143"/>
                    <a:pt x="1049" y="67"/>
                    <a:pt x="1018" y="36"/>
                  </a:cubicBezTo>
                  <a:cubicBezTo>
                    <a:pt x="997" y="13"/>
                    <a:pt x="963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2691414" y="2971717"/>
              <a:ext cx="153633" cy="68471"/>
            </a:xfrm>
            <a:custGeom>
              <a:rect b="b" l="l" r="r" t="t"/>
              <a:pathLst>
                <a:path extrusionOk="0" h="603" w="1353">
                  <a:moveTo>
                    <a:pt x="1181" y="0"/>
                  </a:moveTo>
                  <a:cubicBezTo>
                    <a:pt x="976" y="0"/>
                    <a:pt x="582" y="174"/>
                    <a:pt x="0" y="521"/>
                  </a:cubicBezTo>
                  <a:cubicBezTo>
                    <a:pt x="29" y="527"/>
                    <a:pt x="348" y="603"/>
                    <a:pt x="661" y="603"/>
                  </a:cubicBezTo>
                  <a:cubicBezTo>
                    <a:pt x="844" y="603"/>
                    <a:pt x="1024" y="577"/>
                    <a:pt x="1142" y="497"/>
                  </a:cubicBezTo>
                  <a:cubicBezTo>
                    <a:pt x="1194" y="462"/>
                    <a:pt x="1301" y="390"/>
                    <a:pt x="1336" y="262"/>
                  </a:cubicBezTo>
                  <a:cubicBezTo>
                    <a:pt x="1353" y="186"/>
                    <a:pt x="1349" y="86"/>
                    <a:pt x="1311" y="45"/>
                  </a:cubicBezTo>
                  <a:cubicBezTo>
                    <a:pt x="1284" y="15"/>
                    <a:pt x="1241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658826" y="3052564"/>
              <a:ext cx="115707" cy="59273"/>
            </a:xfrm>
            <a:custGeom>
              <a:rect b="b" l="l" r="r" t="t"/>
              <a:pathLst>
                <a:path extrusionOk="0" h="522" w="1019">
                  <a:moveTo>
                    <a:pt x="892" y="0"/>
                  </a:moveTo>
                  <a:cubicBezTo>
                    <a:pt x="740" y="0"/>
                    <a:pt x="442" y="168"/>
                    <a:pt x="1" y="502"/>
                  </a:cubicBezTo>
                  <a:cubicBezTo>
                    <a:pt x="16" y="505"/>
                    <a:pt x="143" y="521"/>
                    <a:pt x="300" y="521"/>
                  </a:cubicBezTo>
                  <a:cubicBezTo>
                    <a:pt x="501" y="521"/>
                    <a:pt x="751" y="495"/>
                    <a:pt x="881" y="385"/>
                  </a:cubicBezTo>
                  <a:cubicBezTo>
                    <a:pt x="946" y="340"/>
                    <a:pt x="991" y="268"/>
                    <a:pt x="1008" y="188"/>
                  </a:cubicBezTo>
                  <a:cubicBezTo>
                    <a:pt x="1019" y="126"/>
                    <a:pt x="1005" y="50"/>
                    <a:pt x="974" y="26"/>
                  </a:cubicBezTo>
                  <a:cubicBezTo>
                    <a:pt x="954" y="9"/>
                    <a:pt x="927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11475" y="3224251"/>
              <a:ext cx="112982" cy="63474"/>
            </a:xfrm>
            <a:custGeom>
              <a:rect b="b" l="l" r="r" t="t"/>
              <a:pathLst>
                <a:path extrusionOk="0" h="559" w="995">
                  <a:moveTo>
                    <a:pt x="874" y="1"/>
                  </a:moveTo>
                  <a:cubicBezTo>
                    <a:pt x="723" y="1"/>
                    <a:pt x="433" y="184"/>
                    <a:pt x="0" y="553"/>
                  </a:cubicBezTo>
                  <a:cubicBezTo>
                    <a:pt x="11" y="554"/>
                    <a:pt x="71" y="558"/>
                    <a:pt x="155" y="558"/>
                  </a:cubicBezTo>
                  <a:cubicBezTo>
                    <a:pt x="361" y="558"/>
                    <a:pt x="716" y="535"/>
                    <a:pt x="870" y="388"/>
                  </a:cubicBezTo>
                  <a:cubicBezTo>
                    <a:pt x="936" y="336"/>
                    <a:pt x="977" y="264"/>
                    <a:pt x="987" y="181"/>
                  </a:cubicBezTo>
                  <a:cubicBezTo>
                    <a:pt x="994" y="122"/>
                    <a:pt x="977" y="46"/>
                    <a:pt x="946" y="22"/>
                  </a:cubicBezTo>
                  <a:cubicBezTo>
                    <a:pt x="927" y="8"/>
                    <a:pt x="903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0"/>
          <p:cNvGrpSpPr/>
          <p:nvPr/>
        </p:nvGrpSpPr>
        <p:grpSpPr>
          <a:xfrm flipH="1" rot="5400000">
            <a:off x="-340173" y="3823766"/>
            <a:ext cx="1406138" cy="1466221"/>
            <a:chOff x="-38325" y="3456438"/>
            <a:chExt cx="1278540" cy="1333171"/>
          </a:xfrm>
        </p:grpSpPr>
        <p:sp>
          <p:nvSpPr>
            <p:cNvPr id="357" name="Google Shape;357;p20"/>
            <p:cNvSpPr/>
            <p:nvPr/>
          </p:nvSpPr>
          <p:spPr>
            <a:xfrm>
              <a:off x="768650" y="4286503"/>
              <a:ext cx="230904" cy="175082"/>
            </a:xfrm>
            <a:custGeom>
              <a:rect b="b" l="l" r="r" t="t"/>
              <a:pathLst>
                <a:path extrusionOk="0" h="1471" w="1940">
                  <a:moveTo>
                    <a:pt x="1800" y="0"/>
                  </a:moveTo>
                  <a:cubicBezTo>
                    <a:pt x="1438" y="0"/>
                    <a:pt x="1083" y="107"/>
                    <a:pt x="780" y="309"/>
                  </a:cubicBezTo>
                  <a:cubicBezTo>
                    <a:pt x="253" y="675"/>
                    <a:pt x="1" y="1379"/>
                    <a:pt x="115" y="1461"/>
                  </a:cubicBezTo>
                  <a:cubicBezTo>
                    <a:pt x="123" y="1468"/>
                    <a:pt x="135" y="1471"/>
                    <a:pt x="149" y="1471"/>
                  </a:cubicBezTo>
                  <a:cubicBezTo>
                    <a:pt x="361" y="1471"/>
                    <a:pt x="1155" y="823"/>
                    <a:pt x="1940" y="5"/>
                  </a:cubicBezTo>
                  <a:cubicBezTo>
                    <a:pt x="1893" y="2"/>
                    <a:pt x="1847" y="0"/>
                    <a:pt x="18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480853" y="3984066"/>
              <a:ext cx="231618" cy="322194"/>
            </a:xfrm>
            <a:custGeom>
              <a:rect b="b" l="l" r="r" t="t"/>
              <a:pathLst>
                <a:path extrusionOk="0" h="2707" w="1946">
                  <a:moveTo>
                    <a:pt x="1946" y="0"/>
                  </a:moveTo>
                  <a:cubicBezTo>
                    <a:pt x="1425" y="318"/>
                    <a:pt x="959" y="725"/>
                    <a:pt x="631" y="1225"/>
                  </a:cubicBezTo>
                  <a:cubicBezTo>
                    <a:pt x="231" y="1832"/>
                    <a:pt x="0" y="2629"/>
                    <a:pt x="121" y="2702"/>
                  </a:cubicBezTo>
                  <a:cubicBezTo>
                    <a:pt x="127" y="2705"/>
                    <a:pt x="133" y="2707"/>
                    <a:pt x="141" y="2707"/>
                  </a:cubicBezTo>
                  <a:cubicBezTo>
                    <a:pt x="333" y="2707"/>
                    <a:pt x="1072" y="1608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-38325" y="3916461"/>
              <a:ext cx="1080962" cy="855534"/>
            </a:xfrm>
            <a:custGeom>
              <a:rect b="b" l="l" r="r" t="t"/>
              <a:pathLst>
                <a:path extrusionOk="0" h="7188" w="9082">
                  <a:moveTo>
                    <a:pt x="589" y="1"/>
                  </a:moveTo>
                  <a:cubicBezTo>
                    <a:pt x="494" y="1"/>
                    <a:pt x="400" y="32"/>
                    <a:pt x="315" y="109"/>
                  </a:cubicBezTo>
                  <a:cubicBezTo>
                    <a:pt x="56" y="337"/>
                    <a:pt x="39" y="796"/>
                    <a:pt x="22" y="1113"/>
                  </a:cubicBezTo>
                  <a:cubicBezTo>
                    <a:pt x="1" y="1479"/>
                    <a:pt x="32" y="1845"/>
                    <a:pt x="111" y="2200"/>
                  </a:cubicBezTo>
                  <a:cubicBezTo>
                    <a:pt x="187" y="2562"/>
                    <a:pt x="315" y="2911"/>
                    <a:pt x="487" y="3242"/>
                  </a:cubicBezTo>
                  <a:cubicBezTo>
                    <a:pt x="570" y="3404"/>
                    <a:pt x="667" y="3559"/>
                    <a:pt x="774" y="3711"/>
                  </a:cubicBezTo>
                  <a:cubicBezTo>
                    <a:pt x="822" y="3777"/>
                    <a:pt x="870" y="3846"/>
                    <a:pt x="926" y="3908"/>
                  </a:cubicBezTo>
                  <a:cubicBezTo>
                    <a:pt x="970" y="3956"/>
                    <a:pt x="1015" y="4011"/>
                    <a:pt x="1053" y="4067"/>
                  </a:cubicBezTo>
                  <a:cubicBezTo>
                    <a:pt x="1115" y="4177"/>
                    <a:pt x="1157" y="4301"/>
                    <a:pt x="1212" y="4415"/>
                  </a:cubicBezTo>
                  <a:cubicBezTo>
                    <a:pt x="1326" y="4636"/>
                    <a:pt x="1450" y="4846"/>
                    <a:pt x="1591" y="5050"/>
                  </a:cubicBezTo>
                  <a:cubicBezTo>
                    <a:pt x="1985" y="5623"/>
                    <a:pt x="2489" y="6113"/>
                    <a:pt x="3072" y="6485"/>
                  </a:cubicBezTo>
                  <a:cubicBezTo>
                    <a:pt x="3818" y="6953"/>
                    <a:pt x="4675" y="7188"/>
                    <a:pt x="5538" y="7188"/>
                  </a:cubicBezTo>
                  <a:cubicBezTo>
                    <a:pt x="6056" y="7188"/>
                    <a:pt x="6576" y="7103"/>
                    <a:pt x="7074" y="6934"/>
                  </a:cubicBezTo>
                  <a:cubicBezTo>
                    <a:pt x="7792" y="6692"/>
                    <a:pt x="8454" y="6306"/>
                    <a:pt x="9013" y="5795"/>
                  </a:cubicBezTo>
                  <a:cubicBezTo>
                    <a:pt x="9030" y="5781"/>
                    <a:pt x="9044" y="5768"/>
                    <a:pt x="9058" y="5750"/>
                  </a:cubicBezTo>
                  <a:cubicBezTo>
                    <a:pt x="9081" y="5727"/>
                    <a:pt x="9059" y="5694"/>
                    <a:pt x="9034" y="5694"/>
                  </a:cubicBezTo>
                  <a:cubicBezTo>
                    <a:pt x="9026" y="5694"/>
                    <a:pt x="9017" y="5697"/>
                    <a:pt x="9010" y="5705"/>
                  </a:cubicBezTo>
                  <a:cubicBezTo>
                    <a:pt x="8592" y="6120"/>
                    <a:pt x="8061" y="6440"/>
                    <a:pt x="7526" y="6682"/>
                  </a:cubicBezTo>
                  <a:cubicBezTo>
                    <a:pt x="6892" y="6969"/>
                    <a:pt x="6210" y="7119"/>
                    <a:pt x="5527" y="7119"/>
                  </a:cubicBezTo>
                  <a:cubicBezTo>
                    <a:pt x="4979" y="7119"/>
                    <a:pt x="4430" y="7023"/>
                    <a:pt x="3903" y="6823"/>
                  </a:cubicBezTo>
                  <a:cubicBezTo>
                    <a:pt x="2723" y="6375"/>
                    <a:pt x="1767" y="5419"/>
                    <a:pt x="1222" y="4284"/>
                  </a:cubicBezTo>
                  <a:cubicBezTo>
                    <a:pt x="1177" y="4191"/>
                    <a:pt x="1146" y="4070"/>
                    <a:pt x="1077" y="3991"/>
                  </a:cubicBezTo>
                  <a:cubicBezTo>
                    <a:pt x="846" y="3718"/>
                    <a:pt x="646" y="3418"/>
                    <a:pt x="487" y="3101"/>
                  </a:cubicBezTo>
                  <a:cubicBezTo>
                    <a:pt x="170" y="2445"/>
                    <a:pt x="35" y="1717"/>
                    <a:pt x="94" y="992"/>
                  </a:cubicBezTo>
                  <a:cubicBezTo>
                    <a:pt x="120" y="688"/>
                    <a:pt x="178" y="62"/>
                    <a:pt x="585" y="62"/>
                  </a:cubicBezTo>
                  <a:cubicBezTo>
                    <a:pt x="607" y="62"/>
                    <a:pt x="629" y="64"/>
                    <a:pt x="653" y="68"/>
                  </a:cubicBezTo>
                  <a:cubicBezTo>
                    <a:pt x="984" y="120"/>
                    <a:pt x="1229" y="485"/>
                    <a:pt x="1419" y="727"/>
                  </a:cubicBezTo>
                  <a:cubicBezTo>
                    <a:pt x="1947" y="1396"/>
                    <a:pt x="2382" y="2141"/>
                    <a:pt x="2702" y="2935"/>
                  </a:cubicBezTo>
                  <a:cubicBezTo>
                    <a:pt x="2778" y="3125"/>
                    <a:pt x="2847" y="3314"/>
                    <a:pt x="2909" y="3508"/>
                  </a:cubicBezTo>
                  <a:cubicBezTo>
                    <a:pt x="2915" y="3525"/>
                    <a:pt x="2928" y="3533"/>
                    <a:pt x="2942" y="3533"/>
                  </a:cubicBezTo>
                  <a:cubicBezTo>
                    <a:pt x="2963" y="3533"/>
                    <a:pt x="2983" y="3515"/>
                    <a:pt x="2975" y="3490"/>
                  </a:cubicBezTo>
                  <a:lnTo>
                    <a:pt x="2978" y="3490"/>
                  </a:lnTo>
                  <a:cubicBezTo>
                    <a:pt x="2706" y="2659"/>
                    <a:pt x="2313" y="1865"/>
                    <a:pt x="1816" y="1144"/>
                  </a:cubicBezTo>
                  <a:cubicBezTo>
                    <a:pt x="1591" y="823"/>
                    <a:pt x="1353" y="475"/>
                    <a:pt x="1060" y="213"/>
                  </a:cubicBezTo>
                  <a:cubicBezTo>
                    <a:pt x="930" y="98"/>
                    <a:pt x="75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-37492" y="3458699"/>
              <a:ext cx="1277707" cy="1330910"/>
            </a:xfrm>
            <a:custGeom>
              <a:rect b="b" l="l" r="r" t="t"/>
              <a:pathLst>
                <a:path extrusionOk="0" h="11182" w="10735">
                  <a:moveTo>
                    <a:pt x="6298" y="4411"/>
                  </a:moveTo>
                  <a:lnTo>
                    <a:pt x="6298" y="4411"/>
                  </a:lnTo>
                  <a:cubicBezTo>
                    <a:pt x="5429" y="6016"/>
                    <a:pt x="4690" y="7114"/>
                    <a:pt x="4493" y="7114"/>
                  </a:cubicBezTo>
                  <a:cubicBezTo>
                    <a:pt x="4486" y="7114"/>
                    <a:pt x="4478" y="7112"/>
                    <a:pt x="4472" y="7109"/>
                  </a:cubicBezTo>
                  <a:cubicBezTo>
                    <a:pt x="4352" y="7040"/>
                    <a:pt x="4586" y="6243"/>
                    <a:pt x="4983" y="5635"/>
                  </a:cubicBezTo>
                  <a:cubicBezTo>
                    <a:pt x="5311" y="5135"/>
                    <a:pt x="5777" y="4728"/>
                    <a:pt x="6298" y="4411"/>
                  </a:cubicBezTo>
                  <a:close/>
                  <a:moveTo>
                    <a:pt x="7303" y="1"/>
                  </a:moveTo>
                  <a:cubicBezTo>
                    <a:pt x="7096" y="1"/>
                    <a:pt x="6863" y="115"/>
                    <a:pt x="6756" y="163"/>
                  </a:cubicBezTo>
                  <a:cubicBezTo>
                    <a:pt x="5114" y="926"/>
                    <a:pt x="3862" y="4114"/>
                    <a:pt x="3862" y="4114"/>
                  </a:cubicBezTo>
                  <a:cubicBezTo>
                    <a:pt x="3458" y="5146"/>
                    <a:pt x="3151" y="6212"/>
                    <a:pt x="2940" y="7298"/>
                  </a:cubicBezTo>
                  <a:cubicBezTo>
                    <a:pt x="2568" y="6167"/>
                    <a:pt x="1974" y="5118"/>
                    <a:pt x="1198" y="4217"/>
                  </a:cubicBezTo>
                  <a:cubicBezTo>
                    <a:pt x="1038" y="4032"/>
                    <a:pt x="820" y="3842"/>
                    <a:pt x="595" y="3842"/>
                  </a:cubicBezTo>
                  <a:cubicBezTo>
                    <a:pt x="548" y="3842"/>
                    <a:pt x="500" y="3850"/>
                    <a:pt x="453" y="3869"/>
                  </a:cubicBezTo>
                  <a:cubicBezTo>
                    <a:pt x="239" y="3952"/>
                    <a:pt x="153" y="4204"/>
                    <a:pt x="111" y="4431"/>
                  </a:cubicBezTo>
                  <a:cubicBezTo>
                    <a:pt x="1" y="5035"/>
                    <a:pt x="32" y="5660"/>
                    <a:pt x="201" y="6253"/>
                  </a:cubicBezTo>
                  <a:cubicBezTo>
                    <a:pt x="398" y="6947"/>
                    <a:pt x="763" y="7474"/>
                    <a:pt x="1077" y="7851"/>
                  </a:cubicBezTo>
                  <a:cubicBezTo>
                    <a:pt x="1778" y="9803"/>
                    <a:pt x="3513" y="11125"/>
                    <a:pt x="5411" y="11180"/>
                  </a:cubicBezTo>
                  <a:cubicBezTo>
                    <a:pt x="5454" y="11181"/>
                    <a:pt x="5496" y="11182"/>
                    <a:pt x="5538" y="11182"/>
                  </a:cubicBezTo>
                  <a:cubicBezTo>
                    <a:pt x="7540" y="11182"/>
                    <a:pt x="8838" y="9764"/>
                    <a:pt x="9034" y="9541"/>
                  </a:cubicBezTo>
                  <a:lnTo>
                    <a:pt x="7550" y="8999"/>
                  </a:lnTo>
                  <a:lnTo>
                    <a:pt x="7550" y="8999"/>
                  </a:lnTo>
                  <a:cubicBezTo>
                    <a:pt x="8085" y="9186"/>
                    <a:pt x="8616" y="9376"/>
                    <a:pt x="9151" y="9562"/>
                  </a:cubicBezTo>
                  <a:cubicBezTo>
                    <a:pt x="9941" y="8896"/>
                    <a:pt x="9972" y="7809"/>
                    <a:pt x="9451" y="7281"/>
                  </a:cubicBezTo>
                  <a:cubicBezTo>
                    <a:pt x="9251" y="7081"/>
                    <a:pt x="8989" y="6981"/>
                    <a:pt x="8709" y="6957"/>
                  </a:cubicBezTo>
                  <a:cubicBezTo>
                    <a:pt x="7929" y="7772"/>
                    <a:pt x="7137" y="8419"/>
                    <a:pt x="6924" y="8419"/>
                  </a:cubicBezTo>
                  <a:cubicBezTo>
                    <a:pt x="6909" y="8419"/>
                    <a:pt x="6897" y="8416"/>
                    <a:pt x="6888" y="8409"/>
                  </a:cubicBezTo>
                  <a:cubicBezTo>
                    <a:pt x="6774" y="8327"/>
                    <a:pt x="7022" y="7623"/>
                    <a:pt x="7550" y="7257"/>
                  </a:cubicBezTo>
                  <a:cubicBezTo>
                    <a:pt x="7853" y="7058"/>
                    <a:pt x="8210" y="6952"/>
                    <a:pt x="8571" y="6952"/>
                  </a:cubicBezTo>
                  <a:cubicBezTo>
                    <a:pt x="8617" y="6952"/>
                    <a:pt x="8663" y="6953"/>
                    <a:pt x="8709" y="6957"/>
                  </a:cubicBezTo>
                  <a:cubicBezTo>
                    <a:pt x="9731" y="5891"/>
                    <a:pt x="10735" y="4538"/>
                    <a:pt x="10400" y="3959"/>
                  </a:cubicBezTo>
                  <a:cubicBezTo>
                    <a:pt x="10248" y="3695"/>
                    <a:pt x="9799" y="3560"/>
                    <a:pt x="9211" y="3560"/>
                  </a:cubicBezTo>
                  <a:cubicBezTo>
                    <a:pt x="8368" y="3560"/>
                    <a:pt x="7241" y="3837"/>
                    <a:pt x="6298" y="4411"/>
                  </a:cubicBezTo>
                  <a:cubicBezTo>
                    <a:pt x="6622" y="3814"/>
                    <a:pt x="6963" y="3148"/>
                    <a:pt x="7305" y="2441"/>
                  </a:cubicBezTo>
                  <a:cubicBezTo>
                    <a:pt x="7616" y="1792"/>
                    <a:pt x="7912" y="1054"/>
                    <a:pt x="7702" y="364"/>
                  </a:cubicBezTo>
                  <a:cubicBezTo>
                    <a:pt x="7674" y="253"/>
                    <a:pt x="7619" y="153"/>
                    <a:pt x="7540" y="77"/>
                  </a:cubicBezTo>
                  <a:cubicBezTo>
                    <a:pt x="7474" y="21"/>
                    <a:pt x="7391" y="1"/>
                    <a:pt x="7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12792" y="3456438"/>
              <a:ext cx="904690" cy="1147972"/>
            </a:xfrm>
            <a:custGeom>
              <a:rect b="b" l="l" r="r" t="t"/>
              <a:pathLst>
                <a:path extrusionOk="0" h="9645" w="7601">
                  <a:moveTo>
                    <a:pt x="3264" y="4559"/>
                  </a:moveTo>
                  <a:cubicBezTo>
                    <a:pt x="3082" y="4891"/>
                    <a:pt x="2895" y="5221"/>
                    <a:pt x="2702" y="5548"/>
                  </a:cubicBezTo>
                  <a:cubicBezTo>
                    <a:pt x="2430" y="6003"/>
                    <a:pt x="2154" y="6469"/>
                    <a:pt x="1819" y="6883"/>
                  </a:cubicBezTo>
                  <a:cubicBezTo>
                    <a:pt x="1764" y="6952"/>
                    <a:pt x="1660" y="7110"/>
                    <a:pt x="1567" y="7131"/>
                  </a:cubicBezTo>
                  <a:cubicBezTo>
                    <a:pt x="1563" y="7132"/>
                    <a:pt x="1559" y="7133"/>
                    <a:pt x="1555" y="7133"/>
                  </a:cubicBezTo>
                  <a:cubicBezTo>
                    <a:pt x="1527" y="7133"/>
                    <a:pt x="1529" y="7098"/>
                    <a:pt x="1526" y="7055"/>
                  </a:cubicBezTo>
                  <a:cubicBezTo>
                    <a:pt x="1526" y="6921"/>
                    <a:pt x="1574" y="6779"/>
                    <a:pt x="1612" y="6652"/>
                  </a:cubicBezTo>
                  <a:cubicBezTo>
                    <a:pt x="1836" y="5958"/>
                    <a:pt x="2257" y="5344"/>
                    <a:pt x="2820" y="4882"/>
                  </a:cubicBezTo>
                  <a:cubicBezTo>
                    <a:pt x="2961" y="4766"/>
                    <a:pt x="3110" y="4658"/>
                    <a:pt x="3264" y="4559"/>
                  </a:cubicBezTo>
                  <a:close/>
                  <a:moveTo>
                    <a:pt x="5604" y="7035"/>
                  </a:moveTo>
                  <a:cubicBezTo>
                    <a:pt x="5636" y="7035"/>
                    <a:pt x="5669" y="7036"/>
                    <a:pt x="5701" y="7038"/>
                  </a:cubicBezTo>
                  <a:lnTo>
                    <a:pt x="5701" y="7038"/>
                  </a:lnTo>
                  <a:cubicBezTo>
                    <a:pt x="5445" y="7302"/>
                    <a:pt x="5178" y="7555"/>
                    <a:pt x="4900" y="7797"/>
                  </a:cubicBezTo>
                  <a:cubicBezTo>
                    <a:pt x="4666" y="8004"/>
                    <a:pt x="4424" y="8215"/>
                    <a:pt x="4155" y="8370"/>
                  </a:cubicBezTo>
                  <a:cubicBezTo>
                    <a:pt x="4125" y="8388"/>
                    <a:pt x="4036" y="8446"/>
                    <a:pt x="3984" y="8446"/>
                  </a:cubicBezTo>
                  <a:cubicBezTo>
                    <a:pt x="3977" y="8446"/>
                    <a:pt x="3971" y="8445"/>
                    <a:pt x="3965" y="8442"/>
                  </a:cubicBezTo>
                  <a:cubicBezTo>
                    <a:pt x="3924" y="8418"/>
                    <a:pt x="3958" y="8287"/>
                    <a:pt x="3969" y="8242"/>
                  </a:cubicBezTo>
                  <a:cubicBezTo>
                    <a:pt x="4017" y="8087"/>
                    <a:pt x="4089" y="7939"/>
                    <a:pt x="4183" y="7804"/>
                  </a:cubicBezTo>
                  <a:cubicBezTo>
                    <a:pt x="4491" y="7339"/>
                    <a:pt x="5045" y="7035"/>
                    <a:pt x="5604" y="7035"/>
                  </a:cubicBezTo>
                  <a:close/>
                  <a:moveTo>
                    <a:pt x="4324" y="1"/>
                  </a:moveTo>
                  <a:cubicBezTo>
                    <a:pt x="4126" y="1"/>
                    <a:pt x="3914" y="107"/>
                    <a:pt x="3758" y="207"/>
                  </a:cubicBezTo>
                  <a:cubicBezTo>
                    <a:pt x="3351" y="476"/>
                    <a:pt x="2989" y="803"/>
                    <a:pt x="2678" y="1180"/>
                  </a:cubicBezTo>
                  <a:cubicBezTo>
                    <a:pt x="2081" y="1876"/>
                    <a:pt x="1591" y="2673"/>
                    <a:pt x="1184" y="3495"/>
                  </a:cubicBezTo>
                  <a:cubicBezTo>
                    <a:pt x="591" y="4688"/>
                    <a:pt x="194" y="5972"/>
                    <a:pt x="4" y="7297"/>
                  </a:cubicBezTo>
                  <a:cubicBezTo>
                    <a:pt x="0" y="7322"/>
                    <a:pt x="22" y="7338"/>
                    <a:pt x="41" y="7338"/>
                  </a:cubicBezTo>
                  <a:cubicBezTo>
                    <a:pt x="54" y="7338"/>
                    <a:pt x="65" y="7331"/>
                    <a:pt x="66" y="7314"/>
                  </a:cubicBezTo>
                  <a:lnTo>
                    <a:pt x="70" y="7317"/>
                  </a:lnTo>
                  <a:cubicBezTo>
                    <a:pt x="308" y="5668"/>
                    <a:pt x="870" y="4081"/>
                    <a:pt x="1726" y="2649"/>
                  </a:cubicBezTo>
                  <a:cubicBezTo>
                    <a:pt x="2181" y="1890"/>
                    <a:pt x="2706" y="1138"/>
                    <a:pt x="3389" y="569"/>
                  </a:cubicBezTo>
                  <a:cubicBezTo>
                    <a:pt x="3614" y="380"/>
                    <a:pt x="3970" y="71"/>
                    <a:pt x="4304" y="71"/>
                  </a:cubicBezTo>
                  <a:cubicBezTo>
                    <a:pt x="4349" y="71"/>
                    <a:pt x="4394" y="77"/>
                    <a:pt x="4438" y="89"/>
                  </a:cubicBezTo>
                  <a:cubicBezTo>
                    <a:pt x="4652" y="151"/>
                    <a:pt x="4724" y="393"/>
                    <a:pt x="4762" y="590"/>
                  </a:cubicBezTo>
                  <a:cubicBezTo>
                    <a:pt x="4793" y="769"/>
                    <a:pt x="4800" y="952"/>
                    <a:pt x="4779" y="1131"/>
                  </a:cubicBezTo>
                  <a:cubicBezTo>
                    <a:pt x="4738" y="1507"/>
                    <a:pt x="4607" y="1866"/>
                    <a:pt x="4455" y="2208"/>
                  </a:cubicBezTo>
                  <a:cubicBezTo>
                    <a:pt x="4276" y="2608"/>
                    <a:pt x="4079" y="2998"/>
                    <a:pt x="3879" y="3388"/>
                  </a:cubicBezTo>
                  <a:cubicBezTo>
                    <a:pt x="3703" y="3736"/>
                    <a:pt x="3523" y="4082"/>
                    <a:pt x="3337" y="4425"/>
                  </a:cubicBezTo>
                  <a:lnTo>
                    <a:pt x="3337" y="4425"/>
                  </a:lnTo>
                  <a:cubicBezTo>
                    <a:pt x="2851" y="4721"/>
                    <a:pt x="2420" y="5096"/>
                    <a:pt x="2092" y="5551"/>
                  </a:cubicBezTo>
                  <a:cubicBezTo>
                    <a:pt x="1854" y="5886"/>
                    <a:pt x="1667" y="6258"/>
                    <a:pt x="1543" y="6652"/>
                  </a:cubicBezTo>
                  <a:cubicBezTo>
                    <a:pt x="1516" y="6738"/>
                    <a:pt x="1364" y="7148"/>
                    <a:pt x="1522" y="7200"/>
                  </a:cubicBezTo>
                  <a:cubicBezTo>
                    <a:pt x="1531" y="7203"/>
                    <a:pt x="1539" y="7204"/>
                    <a:pt x="1548" y="7204"/>
                  </a:cubicBezTo>
                  <a:cubicBezTo>
                    <a:pt x="1623" y="7204"/>
                    <a:pt x="1700" y="7116"/>
                    <a:pt x="1743" y="7073"/>
                  </a:cubicBezTo>
                  <a:cubicBezTo>
                    <a:pt x="1878" y="6924"/>
                    <a:pt x="2002" y="6765"/>
                    <a:pt x="2112" y="6596"/>
                  </a:cubicBezTo>
                  <a:cubicBezTo>
                    <a:pt x="2516" y="6017"/>
                    <a:pt x="2868" y="5399"/>
                    <a:pt x="3213" y="4782"/>
                  </a:cubicBezTo>
                  <a:cubicBezTo>
                    <a:pt x="3267" y="4685"/>
                    <a:pt x="3321" y="4588"/>
                    <a:pt x="3374" y="4490"/>
                  </a:cubicBezTo>
                  <a:lnTo>
                    <a:pt x="3374" y="4490"/>
                  </a:lnTo>
                  <a:cubicBezTo>
                    <a:pt x="3748" y="4263"/>
                    <a:pt x="4152" y="4083"/>
                    <a:pt x="4566" y="3947"/>
                  </a:cubicBezTo>
                  <a:cubicBezTo>
                    <a:pt x="5110" y="3766"/>
                    <a:pt x="5684" y="3650"/>
                    <a:pt x="6259" y="3650"/>
                  </a:cubicBezTo>
                  <a:cubicBezTo>
                    <a:pt x="6267" y="3650"/>
                    <a:pt x="6275" y="3650"/>
                    <a:pt x="6284" y="3650"/>
                  </a:cubicBezTo>
                  <a:cubicBezTo>
                    <a:pt x="6632" y="3650"/>
                    <a:pt x="7126" y="3677"/>
                    <a:pt x="7378" y="3964"/>
                  </a:cubicBezTo>
                  <a:cubicBezTo>
                    <a:pt x="7560" y="4174"/>
                    <a:pt x="7481" y="4488"/>
                    <a:pt x="7391" y="4719"/>
                  </a:cubicBezTo>
                  <a:cubicBezTo>
                    <a:pt x="7250" y="5096"/>
                    <a:pt x="7022" y="5437"/>
                    <a:pt x="6788" y="5755"/>
                  </a:cubicBezTo>
                  <a:cubicBezTo>
                    <a:pt x="6471" y="6184"/>
                    <a:pt x="6127" y="6592"/>
                    <a:pt x="5758" y="6978"/>
                  </a:cubicBezTo>
                  <a:lnTo>
                    <a:pt x="5758" y="6978"/>
                  </a:lnTo>
                  <a:cubicBezTo>
                    <a:pt x="5715" y="6974"/>
                    <a:pt x="5672" y="6972"/>
                    <a:pt x="5629" y="6972"/>
                  </a:cubicBezTo>
                  <a:cubicBezTo>
                    <a:pt x="5494" y="6972"/>
                    <a:pt x="5359" y="6989"/>
                    <a:pt x="5228" y="7017"/>
                  </a:cubicBezTo>
                  <a:cubicBezTo>
                    <a:pt x="4880" y="7086"/>
                    <a:pt x="4559" y="7266"/>
                    <a:pt x="4314" y="7524"/>
                  </a:cubicBezTo>
                  <a:cubicBezTo>
                    <a:pt x="4117" y="7738"/>
                    <a:pt x="3893" y="8056"/>
                    <a:pt x="3879" y="8363"/>
                  </a:cubicBezTo>
                  <a:cubicBezTo>
                    <a:pt x="3874" y="8470"/>
                    <a:pt x="3916" y="8506"/>
                    <a:pt x="3977" y="8506"/>
                  </a:cubicBezTo>
                  <a:cubicBezTo>
                    <a:pt x="4075" y="8506"/>
                    <a:pt x="4221" y="8411"/>
                    <a:pt x="4290" y="8366"/>
                  </a:cubicBezTo>
                  <a:cubicBezTo>
                    <a:pt x="4604" y="8163"/>
                    <a:pt x="4886" y="7907"/>
                    <a:pt x="5162" y="7652"/>
                  </a:cubicBezTo>
                  <a:cubicBezTo>
                    <a:pt x="5374" y="7455"/>
                    <a:pt x="5579" y="7253"/>
                    <a:pt x="5779" y="7045"/>
                  </a:cubicBezTo>
                  <a:lnTo>
                    <a:pt x="5779" y="7045"/>
                  </a:lnTo>
                  <a:cubicBezTo>
                    <a:pt x="5874" y="7056"/>
                    <a:pt x="5970" y="7076"/>
                    <a:pt x="6063" y="7107"/>
                  </a:cubicBezTo>
                  <a:cubicBezTo>
                    <a:pt x="6729" y="7324"/>
                    <a:pt x="6932" y="8083"/>
                    <a:pt x="6756" y="8708"/>
                  </a:cubicBezTo>
                  <a:cubicBezTo>
                    <a:pt x="6656" y="9053"/>
                    <a:pt x="6456" y="9357"/>
                    <a:pt x="6180" y="9588"/>
                  </a:cubicBezTo>
                  <a:cubicBezTo>
                    <a:pt x="6156" y="9612"/>
                    <a:pt x="6178" y="9645"/>
                    <a:pt x="6205" y="9645"/>
                  </a:cubicBezTo>
                  <a:cubicBezTo>
                    <a:pt x="6213" y="9645"/>
                    <a:pt x="6221" y="9642"/>
                    <a:pt x="6229" y="9636"/>
                  </a:cubicBezTo>
                  <a:cubicBezTo>
                    <a:pt x="6750" y="9188"/>
                    <a:pt x="7039" y="8446"/>
                    <a:pt x="6808" y="7773"/>
                  </a:cubicBezTo>
                  <a:cubicBezTo>
                    <a:pt x="6715" y="7480"/>
                    <a:pt x="6505" y="7235"/>
                    <a:pt x="6225" y="7100"/>
                  </a:cubicBezTo>
                  <a:cubicBezTo>
                    <a:pt x="6102" y="7040"/>
                    <a:pt x="5970" y="7004"/>
                    <a:pt x="5835" y="6986"/>
                  </a:cubicBezTo>
                  <a:lnTo>
                    <a:pt x="5835" y="6986"/>
                  </a:lnTo>
                  <a:cubicBezTo>
                    <a:pt x="5971" y="6842"/>
                    <a:pt x="6105" y="6695"/>
                    <a:pt x="6235" y="6545"/>
                  </a:cubicBezTo>
                  <a:cubicBezTo>
                    <a:pt x="6570" y="6175"/>
                    <a:pt x="6870" y="5779"/>
                    <a:pt x="7139" y="5361"/>
                  </a:cubicBezTo>
                  <a:cubicBezTo>
                    <a:pt x="7326" y="5058"/>
                    <a:pt x="7522" y="4713"/>
                    <a:pt x="7550" y="4350"/>
                  </a:cubicBezTo>
                  <a:cubicBezTo>
                    <a:pt x="7600" y="3720"/>
                    <a:pt x="6917" y="3580"/>
                    <a:pt x="6309" y="3580"/>
                  </a:cubicBezTo>
                  <a:cubicBezTo>
                    <a:pt x="6037" y="3580"/>
                    <a:pt x="5781" y="3608"/>
                    <a:pt x="5611" y="3633"/>
                  </a:cubicBezTo>
                  <a:cubicBezTo>
                    <a:pt x="4874" y="3735"/>
                    <a:pt x="4113" y="3976"/>
                    <a:pt x="3445" y="4361"/>
                  </a:cubicBezTo>
                  <a:lnTo>
                    <a:pt x="3445" y="4361"/>
                  </a:lnTo>
                  <a:cubicBezTo>
                    <a:pt x="3821" y="3671"/>
                    <a:pt x="4183" y="2969"/>
                    <a:pt x="4507" y="2253"/>
                  </a:cubicBezTo>
                  <a:cubicBezTo>
                    <a:pt x="4662" y="1908"/>
                    <a:pt x="4797" y="1542"/>
                    <a:pt x="4842" y="1162"/>
                  </a:cubicBezTo>
                  <a:cubicBezTo>
                    <a:pt x="4866" y="986"/>
                    <a:pt x="4862" y="807"/>
                    <a:pt x="4838" y="631"/>
                  </a:cubicBezTo>
                  <a:cubicBezTo>
                    <a:pt x="4811" y="455"/>
                    <a:pt x="4762" y="245"/>
                    <a:pt x="4628" y="117"/>
                  </a:cubicBezTo>
                  <a:cubicBezTo>
                    <a:pt x="4539" y="33"/>
                    <a:pt x="4434" y="1"/>
                    <a:pt x="4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950205" y="2779350"/>
            <a:ext cx="46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677325" y="1388350"/>
            <a:ext cx="1634100" cy="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950173" y="3869000"/>
            <a:ext cx="46869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8410250" y="19396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354688" y="4009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109475" y="3185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>
            <p:ph hasCustomPrompt="1" type="title"/>
          </p:nvPr>
        </p:nvSpPr>
        <p:spPr>
          <a:xfrm>
            <a:off x="2223600" y="60257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4" name="Google Shape;364;p21"/>
          <p:cNvSpPr txBox="1"/>
          <p:nvPr>
            <p:ph idx="1" type="subTitle"/>
          </p:nvPr>
        </p:nvSpPr>
        <p:spPr>
          <a:xfrm>
            <a:off x="2223600" y="1424413"/>
            <a:ext cx="46968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5" name="Google Shape;365;p21"/>
          <p:cNvSpPr txBox="1"/>
          <p:nvPr>
            <p:ph hasCustomPrompt="1" idx="2" type="title"/>
          </p:nvPr>
        </p:nvSpPr>
        <p:spPr>
          <a:xfrm>
            <a:off x="2223600" y="197437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6" name="Google Shape;366;p21"/>
          <p:cNvSpPr txBox="1"/>
          <p:nvPr>
            <p:ph idx="3" type="subTitle"/>
          </p:nvPr>
        </p:nvSpPr>
        <p:spPr>
          <a:xfrm>
            <a:off x="2223600" y="2796213"/>
            <a:ext cx="46968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7" name="Google Shape;367;p21"/>
          <p:cNvSpPr txBox="1"/>
          <p:nvPr>
            <p:ph hasCustomPrompt="1" idx="4" type="title"/>
          </p:nvPr>
        </p:nvSpPr>
        <p:spPr>
          <a:xfrm>
            <a:off x="2223600" y="334617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8" name="Google Shape;368;p21"/>
          <p:cNvSpPr txBox="1"/>
          <p:nvPr>
            <p:ph idx="5" type="subTitle"/>
          </p:nvPr>
        </p:nvSpPr>
        <p:spPr>
          <a:xfrm>
            <a:off x="2223600" y="4168013"/>
            <a:ext cx="46968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9" name="Google Shape;369;p21"/>
          <p:cNvSpPr/>
          <p:nvPr/>
        </p:nvSpPr>
        <p:spPr>
          <a:xfrm>
            <a:off x="8182400" y="17177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8484800" y="47394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8688875" y="34338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7783829" y="3646254"/>
            <a:ext cx="1218078" cy="521771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8781550" y="3747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268554" y="1926050"/>
            <a:ext cx="1316146" cy="56377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499375" y="14841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291850" y="39113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1102229" y="4478729"/>
            <a:ext cx="1218078" cy="521771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804175" y="1894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1070525" y="2828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21"/>
          <p:cNvGrpSpPr/>
          <p:nvPr/>
        </p:nvGrpSpPr>
        <p:grpSpPr>
          <a:xfrm rot="-9495618">
            <a:off x="7069374" y="-407302"/>
            <a:ext cx="1523766" cy="1939030"/>
            <a:chOff x="2298078" y="2174373"/>
            <a:chExt cx="1523727" cy="1938980"/>
          </a:xfrm>
        </p:grpSpPr>
        <p:sp>
          <p:nvSpPr>
            <p:cNvPr id="381" name="Google Shape;381;p21"/>
            <p:cNvSpPr/>
            <p:nvPr/>
          </p:nvSpPr>
          <p:spPr>
            <a:xfrm>
              <a:off x="2298078" y="2362298"/>
              <a:ext cx="792238" cy="1702342"/>
            </a:xfrm>
            <a:custGeom>
              <a:rect b="b" l="l" r="r" t="t"/>
              <a:pathLst>
                <a:path extrusionOk="0" h="14992" w="6977">
                  <a:moveTo>
                    <a:pt x="4908" y="0"/>
                  </a:moveTo>
                  <a:cubicBezTo>
                    <a:pt x="4127" y="0"/>
                    <a:pt x="2396" y="1563"/>
                    <a:pt x="1725" y="3549"/>
                  </a:cubicBezTo>
                  <a:cubicBezTo>
                    <a:pt x="0" y="8671"/>
                    <a:pt x="5874" y="14992"/>
                    <a:pt x="6615" y="14992"/>
                  </a:cubicBezTo>
                  <a:cubicBezTo>
                    <a:pt x="6631" y="14992"/>
                    <a:pt x="6645" y="14989"/>
                    <a:pt x="6656" y="14983"/>
                  </a:cubicBezTo>
                  <a:cubicBezTo>
                    <a:pt x="6977" y="14807"/>
                    <a:pt x="4869" y="12254"/>
                    <a:pt x="4579" y="7627"/>
                  </a:cubicBezTo>
                  <a:cubicBezTo>
                    <a:pt x="4303" y="3266"/>
                    <a:pt x="5848" y="412"/>
                    <a:pt x="5096" y="40"/>
                  </a:cubicBezTo>
                  <a:cubicBezTo>
                    <a:pt x="5042" y="13"/>
                    <a:pt x="4979" y="0"/>
                    <a:pt x="49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2511211" y="2804800"/>
              <a:ext cx="1310594" cy="902950"/>
            </a:xfrm>
            <a:custGeom>
              <a:rect b="b" l="l" r="r" t="t"/>
              <a:pathLst>
                <a:path extrusionOk="0" h="7952" w="11542">
                  <a:moveTo>
                    <a:pt x="10464" y="0"/>
                  </a:moveTo>
                  <a:cubicBezTo>
                    <a:pt x="9360" y="0"/>
                    <a:pt x="7477" y="1431"/>
                    <a:pt x="5189" y="3195"/>
                  </a:cubicBezTo>
                  <a:cubicBezTo>
                    <a:pt x="1729" y="5862"/>
                    <a:pt x="0" y="7194"/>
                    <a:pt x="249" y="7680"/>
                  </a:cubicBezTo>
                  <a:cubicBezTo>
                    <a:pt x="343" y="7863"/>
                    <a:pt x="698" y="7951"/>
                    <a:pt x="1227" y="7951"/>
                  </a:cubicBezTo>
                  <a:cubicBezTo>
                    <a:pt x="3846" y="7951"/>
                    <a:pt x="10737" y="5784"/>
                    <a:pt x="11417" y="2170"/>
                  </a:cubicBezTo>
                  <a:cubicBezTo>
                    <a:pt x="11531" y="1560"/>
                    <a:pt x="11541" y="521"/>
                    <a:pt x="10982" y="145"/>
                  </a:cubicBezTo>
                  <a:cubicBezTo>
                    <a:pt x="10836" y="46"/>
                    <a:pt x="10663" y="0"/>
                    <a:pt x="10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601710" y="2575657"/>
              <a:ext cx="924297" cy="1215212"/>
            </a:xfrm>
            <a:custGeom>
              <a:rect b="b" l="l" r="r" t="t"/>
              <a:pathLst>
                <a:path extrusionOk="0" h="10702" w="8140">
                  <a:moveTo>
                    <a:pt x="6873" y="0"/>
                  </a:moveTo>
                  <a:cubicBezTo>
                    <a:pt x="6114" y="0"/>
                    <a:pt x="4827" y="533"/>
                    <a:pt x="3854" y="1256"/>
                  </a:cubicBezTo>
                  <a:cubicBezTo>
                    <a:pt x="0" y="4123"/>
                    <a:pt x="300" y="10540"/>
                    <a:pt x="873" y="10699"/>
                  </a:cubicBezTo>
                  <a:cubicBezTo>
                    <a:pt x="880" y="10701"/>
                    <a:pt x="887" y="10702"/>
                    <a:pt x="894" y="10702"/>
                  </a:cubicBezTo>
                  <a:cubicBezTo>
                    <a:pt x="1122" y="10702"/>
                    <a:pt x="1421" y="9727"/>
                    <a:pt x="3185" y="7442"/>
                  </a:cubicBezTo>
                  <a:cubicBezTo>
                    <a:pt x="3571" y="6942"/>
                    <a:pt x="3796" y="6676"/>
                    <a:pt x="4020" y="6400"/>
                  </a:cubicBezTo>
                  <a:cubicBezTo>
                    <a:pt x="5055" y="5123"/>
                    <a:pt x="8139" y="1018"/>
                    <a:pt x="7415" y="179"/>
                  </a:cubicBezTo>
                  <a:cubicBezTo>
                    <a:pt x="7309" y="56"/>
                    <a:pt x="7119" y="0"/>
                    <a:pt x="6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2314883" y="2174373"/>
              <a:ext cx="1328989" cy="1938980"/>
            </a:xfrm>
            <a:custGeom>
              <a:rect b="b" l="l" r="r" t="t"/>
              <a:pathLst>
                <a:path extrusionOk="0" h="17076" w="11704">
                  <a:moveTo>
                    <a:pt x="11704" y="1"/>
                  </a:moveTo>
                  <a:cubicBezTo>
                    <a:pt x="10928" y="177"/>
                    <a:pt x="10162" y="401"/>
                    <a:pt x="9416" y="674"/>
                  </a:cubicBezTo>
                  <a:lnTo>
                    <a:pt x="9099" y="2202"/>
                  </a:lnTo>
                  <a:lnTo>
                    <a:pt x="8671" y="956"/>
                  </a:lnTo>
                  <a:cubicBezTo>
                    <a:pt x="8119" y="1181"/>
                    <a:pt x="7526" y="1446"/>
                    <a:pt x="6918" y="1767"/>
                  </a:cubicBezTo>
                  <a:cubicBezTo>
                    <a:pt x="7043" y="2164"/>
                    <a:pt x="7163" y="2557"/>
                    <a:pt x="7288" y="2954"/>
                  </a:cubicBezTo>
                  <a:cubicBezTo>
                    <a:pt x="7063" y="2613"/>
                    <a:pt x="6839" y="2271"/>
                    <a:pt x="6611" y="1933"/>
                  </a:cubicBezTo>
                  <a:cubicBezTo>
                    <a:pt x="6256" y="2126"/>
                    <a:pt x="5897" y="2340"/>
                    <a:pt x="5542" y="2571"/>
                  </a:cubicBezTo>
                  <a:lnTo>
                    <a:pt x="5832" y="3499"/>
                  </a:lnTo>
                  <a:lnTo>
                    <a:pt x="5124" y="2851"/>
                  </a:lnTo>
                  <a:cubicBezTo>
                    <a:pt x="4641" y="3189"/>
                    <a:pt x="4179" y="3551"/>
                    <a:pt x="3737" y="3944"/>
                  </a:cubicBezTo>
                  <a:cubicBezTo>
                    <a:pt x="3937" y="4272"/>
                    <a:pt x="4138" y="4603"/>
                    <a:pt x="4338" y="4931"/>
                  </a:cubicBezTo>
                  <a:cubicBezTo>
                    <a:pt x="4058" y="4676"/>
                    <a:pt x="3779" y="4417"/>
                    <a:pt x="3499" y="4162"/>
                  </a:cubicBezTo>
                  <a:cubicBezTo>
                    <a:pt x="3254" y="4396"/>
                    <a:pt x="3013" y="4641"/>
                    <a:pt x="2782" y="4900"/>
                  </a:cubicBezTo>
                  <a:lnTo>
                    <a:pt x="3178" y="5804"/>
                  </a:lnTo>
                  <a:lnTo>
                    <a:pt x="3178" y="5804"/>
                  </a:lnTo>
                  <a:lnTo>
                    <a:pt x="2450" y="5283"/>
                  </a:lnTo>
                  <a:cubicBezTo>
                    <a:pt x="2188" y="5597"/>
                    <a:pt x="1943" y="5928"/>
                    <a:pt x="1719" y="6273"/>
                  </a:cubicBezTo>
                  <a:lnTo>
                    <a:pt x="2999" y="7774"/>
                  </a:lnTo>
                  <a:lnTo>
                    <a:pt x="1250" y="7067"/>
                  </a:lnTo>
                  <a:cubicBezTo>
                    <a:pt x="1174" y="7208"/>
                    <a:pt x="1098" y="7353"/>
                    <a:pt x="1029" y="7505"/>
                  </a:cubicBezTo>
                  <a:cubicBezTo>
                    <a:pt x="925" y="7719"/>
                    <a:pt x="829" y="7940"/>
                    <a:pt x="742" y="8167"/>
                  </a:cubicBezTo>
                  <a:lnTo>
                    <a:pt x="2178" y="8868"/>
                  </a:lnTo>
                  <a:lnTo>
                    <a:pt x="591" y="8578"/>
                  </a:lnTo>
                  <a:cubicBezTo>
                    <a:pt x="501" y="8847"/>
                    <a:pt x="415" y="9123"/>
                    <a:pt x="346" y="9413"/>
                  </a:cubicBezTo>
                  <a:lnTo>
                    <a:pt x="970" y="9717"/>
                  </a:lnTo>
                  <a:lnTo>
                    <a:pt x="970" y="9717"/>
                  </a:lnTo>
                  <a:lnTo>
                    <a:pt x="301" y="9592"/>
                  </a:lnTo>
                  <a:cubicBezTo>
                    <a:pt x="256" y="9786"/>
                    <a:pt x="215" y="9982"/>
                    <a:pt x="180" y="10182"/>
                  </a:cubicBezTo>
                  <a:cubicBezTo>
                    <a:pt x="149" y="10351"/>
                    <a:pt x="125" y="10520"/>
                    <a:pt x="104" y="10690"/>
                  </a:cubicBezTo>
                  <a:lnTo>
                    <a:pt x="1619" y="11004"/>
                  </a:lnTo>
                  <a:lnTo>
                    <a:pt x="70" y="10993"/>
                  </a:lnTo>
                  <a:cubicBezTo>
                    <a:pt x="18" y="11500"/>
                    <a:pt x="1" y="12014"/>
                    <a:pt x="18" y="12529"/>
                  </a:cubicBezTo>
                  <a:lnTo>
                    <a:pt x="1219" y="12615"/>
                  </a:lnTo>
                  <a:lnTo>
                    <a:pt x="52" y="13194"/>
                  </a:lnTo>
                  <a:cubicBezTo>
                    <a:pt x="177" y="14692"/>
                    <a:pt x="546" y="16030"/>
                    <a:pt x="922" y="17076"/>
                  </a:cubicBezTo>
                  <a:cubicBezTo>
                    <a:pt x="1384" y="16344"/>
                    <a:pt x="1847" y="15610"/>
                    <a:pt x="2309" y="14878"/>
                  </a:cubicBezTo>
                  <a:cubicBezTo>
                    <a:pt x="2102" y="14716"/>
                    <a:pt x="1895" y="14554"/>
                    <a:pt x="1688" y="14395"/>
                  </a:cubicBezTo>
                  <a:lnTo>
                    <a:pt x="1688" y="14395"/>
                  </a:lnTo>
                  <a:lnTo>
                    <a:pt x="2402" y="14733"/>
                  </a:lnTo>
                  <a:lnTo>
                    <a:pt x="3013" y="13767"/>
                  </a:lnTo>
                  <a:lnTo>
                    <a:pt x="2457" y="13060"/>
                  </a:lnTo>
                  <a:lnTo>
                    <a:pt x="3303" y="13308"/>
                  </a:lnTo>
                  <a:lnTo>
                    <a:pt x="3806" y="12508"/>
                  </a:lnTo>
                  <a:lnTo>
                    <a:pt x="2878" y="11780"/>
                  </a:lnTo>
                  <a:lnTo>
                    <a:pt x="3979" y="12239"/>
                  </a:lnTo>
                  <a:cubicBezTo>
                    <a:pt x="4186" y="11907"/>
                    <a:pt x="4393" y="11580"/>
                    <a:pt x="4603" y="11252"/>
                  </a:cubicBezTo>
                  <a:cubicBezTo>
                    <a:pt x="4182" y="10928"/>
                    <a:pt x="3765" y="10603"/>
                    <a:pt x="3347" y="10276"/>
                  </a:cubicBezTo>
                  <a:lnTo>
                    <a:pt x="3347" y="10276"/>
                  </a:lnTo>
                  <a:cubicBezTo>
                    <a:pt x="3827" y="10503"/>
                    <a:pt x="4307" y="10731"/>
                    <a:pt x="4786" y="10959"/>
                  </a:cubicBezTo>
                  <a:cubicBezTo>
                    <a:pt x="5173" y="10348"/>
                    <a:pt x="5559" y="9737"/>
                    <a:pt x="5945" y="9127"/>
                  </a:cubicBezTo>
                  <a:lnTo>
                    <a:pt x="5407" y="8706"/>
                  </a:lnTo>
                  <a:lnTo>
                    <a:pt x="6077" y="8920"/>
                  </a:lnTo>
                  <a:cubicBezTo>
                    <a:pt x="6315" y="8537"/>
                    <a:pt x="6556" y="8157"/>
                    <a:pt x="6798" y="7778"/>
                  </a:cubicBezTo>
                  <a:cubicBezTo>
                    <a:pt x="6453" y="7508"/>
                    <a:pt x="6108" y="7243"/>
                    <a:pt x="5763" y="6974"/>
                  </a:cubicBezTo>
                  <a:lnTo>
                    <a:pt x="5763" y="6974"/>
                  </a:lnTo>
                  <a:lnTo>
                    <a:pt x="7263" y="7036"/>
                  </a:lnTo>
                  <a:cubicBezTo>
                    <a:pt x="7812" y="6170"/>
                    <a:pt x="8361" y="5300"/>
                    <a:pt x="8906" y="4434"/>
                  </a:cubicBezTo>
                  <a:lnTo>
                    <a:pt x="7947" y="4034"/>
                  </a:lnTo>
                  <a:lnTo>
                    <a:pt x="9127" y="4082"/>
                  </a:lnTo>
                  <a:cubicBezTo>
                    <a:pt x="9986" y="2723"/>
                    <a:pt x="10845" y="1364"/>
                    <a:pt x="1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2755683" y="2993632"/>
              <a:ext cx="577515" cy="682549"/>
            </a:xfrm>
            <a:custGeom>
              <a:rect b="b" l="l" r="r" t="t"/>
              <a:pathLst>
                <a:path extrusionOk="0" fill="none" h="6011" w="5086">
                  <a:moveTo>
                    <a:pt x="5086" y="0"/>
                  </a:moveTo>
                  <a:cubicBezTo>
                    <a:pt x="4206" y="514"/>
                    <a:pt x="3395" y="1139"/>
                    <a:pt x="2678" y="1863"/>
                  </a:cubicBezTo>
                  <a:cubicBezTo>
                    <a:pt x="1504" y="3043"/>
                    <a:pt x="594" y="4454"/>
                    <a:pt x="0" y="6010"/>
                  </a:cubicBezTo>
                </a:path>
              </a:pathLst>
            </a:custGeom>
            <a:noFill/>
            <a:ln cap="flat" cmpd="sng" w="1125">
              <a:solidFill>
                <a:srgbClr val="EEC860"/>
              </a:solidFill>
              <a:prstDash val="solid"/>
              <a:miter lim="3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3187399" y="2901090"/>
              <a:ext cx="85844" cy="166237"/>
            </a:xfrm>
            <a:custGeom>
              <a:rect b="b" l="l" r="r" t="t"/>
              <a:pathLst>
                <a:path extrusionOk="0" h="1464" w="756">
                  <a:moveTo>
                    <a:pt x="519" y="1"/>
                  </a:moveTo>
                  <a:cubicBezTo>
                    <a:pt x="472" y="1"/>
                    <a:pt x="416" y="14"/>
                    <a:pt x="370" y="35"/>
                  </a:cubicBezTo>
                  <a:cubicBezTo>
                    <a:pt x="242" y="94"/>
                    <a:pt x="187" y="222"/>
                    <a:pt x="163" y="280"/>
                  </a:cubicBezTo>
                  <a:cubicBezTo>
                    <a:pt x="0" y="656"/>
                    <a:pt x="332" y="1422"/>
                    <a:pt x="352" y="1464"/>
                  </a:cubicBezTo>
                  <a:cubicBezTo>
                    <a:pt x="673" y="601"/>
                    <a:pt x="756" y="118"/>
                    <a:pt x="594" y="18"/>
                  </a:cubicBezTo>
                  <a:cubicBezTo>
                    <a:pt x="575" y="6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3305264" y="2894504"/>
              <a:ext cx="138077" cy="119228"/>
            </a:xfrm>
            <a:custGeom>
              <a:rect b="b" l="l" r="r" t="t"/>
              <a:pathLst>
                <a:path extrusionOk="0" h="1050" w="1216">
                  <a:moveTo>
                    <a:pt x="887" y="1"/>
                  </a:moveTo>
                  <a:cubicBezTo>
                    <a:pt x="796" y="1"/>
                    <a:pt x="716" y="35"/>
                    <a:pt x="674" y="55"/>
                  </a:cubicBezTo>
                  <a:cubicBezTo>
                    <a:pt x="298" y="218"/>
                    <a:pt x="18" y="1001"/>
                    <a:pt x="1" y="1049"/>
                  </a:cubicBezTo>
                  <a:cubicBezTo>
                    <a:pt x="829" y="639"/>
                    <a:pt x="1215" y="342"/>
                    <a:pt x="1167" y="159"/>
                  </a:cubicBezTo>
                  <a:cubicBezTo>
                    <a:pt x="1153" y="104"/>
                    <a:pt x="1070" y="45"/>
                    <a:pt x="991" y="17"/>
                  </a:cubicBezTo>
                  <a:cubicBezTo>
                    <a:pt x="956" y="5"/>
                    <a:pt x="920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3089860" y="2974442"/>
              <a:ext cx="85844" cy="166124"/>
            </a:xfrm>
            <a:custGeom>
              <a:rect b="b" l="l" r="r" t="t"/>
              <a:pathLst>
                <a:path extrusionOk="0" h="1463" w="756">
                  <a:moveTo>
                    <a:pt x="518" y="0"/>
                  </a:moveTo>
                  <a:cubicBezTo>
                    <a:pt x="470" y="0"/>
                    <a:pt x="414" y="13"/>
                    <a:pt x="369" y="35"/>
                  </a:cubicBezTo>
                  <a:cubicBezTo>
                    <a:pt x="242" y="93"/>
                    <a:pt x="187" y="217"/>
                    <a:pt x="162" y="280"/>
                  </a:cubicBezTo>
                  <a:cubicBezTo>
                    <a:pt x="0" y="652"/>
                    <a:pt x="331" y="1422"/>
                    <a:pt x="352" y="1463"/>
                  </a:cubicBezTo>
                  <a:cubicBezTo>
                    <a:pt x="673" y="600"/>
                    <a:pt x="756" y="117"/>
                    <a:pt x="594" y="17"/>
                  </a:cubicBezTo>
                  <a:cubicBezTo>
                    <a:pt x="575" y="5"/>
                    <a:pt x="548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3234750" y="3011914"/>
              <a:ext cx="167032" cy="65064"/>
            </a:xfrm>
            <a:custGeom>
              <a:rect b="b" l="l" r="r" t="t"/>
              <a:pathLst>
                <a:path extrusionOk="0" h="573" w="1471">
                  <a:moveTo>
                    <a:pt x="1239" y="0"/>
                  </a:moveTo>
                  <a:cubicBezTo>
                    <a:pt x="1008" y="0"/>
                    <a:pt x="595" y="127"/>
                    <a:pt x="1" y="381"/>
                  </a:cubicBezTo>
                  <a:cubicBezTo>
                    <a:pt x="35" y="394"/>
                    <a:pt x="507" y="573"/>
                    <a:pt x="889" y="573"/>
                  </a:cubicBezTo>
                  <a:cubicBezTo>
                    <a:pt x="1004" y="573"/>
                    <a:pt x="1110" y="557"/>
                    <a:pt x="1195" y="515"/>
                  </a:cubicBezTo>
                  <a:cubicBezTo>
                    <a:pt x="1253" y="488"/>
                    <a:pt x="1377" y="429"/>
                    <a:pt x="1429" y="298"/>
                  </a:cubicBezTo>
                  <a:cubicBezTo>
                    <a:pt x="1460" y="222"/>
                    <a:pt x="1471" y="119"/>
                    <a:pt x="1436" y="70"/>
                  </a:cubicBezTo>
                  <a:cubicBezTo>
                    <a:pt x="1404" y="24"/>
                    <a:pt x="1338" y="0"/>
                    <a:pt x="1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918287" y="3342229"/>
              <a:ext cx="168508" cy="62112"/>
            </a:xfrm>
            <a:custGeom>
              <a:rect b="b" l="l" r="r" t="t"/>
              <a:pathLst>
                <a:path extrusionOk="0" h="547" w="1484">
                  <a:moveTo>
                    <a:pt x="1185" y="1"/>
                  </a:moveTo>
                  <a:cubicBezTo>
                    <a:pt x="943" y="1"/>
                    <a:pt x="548" y="87"/>
                    <a:pt x="0" y="260"/>
                  </a:cubicBezTo>
                  <a:cubicBezTo>
                    <a:pt x="35" y="280"/>
                    <a:pt x="570" y="547"/>
                    <a:pt x="967" y="547"/>
                  </a:cubicBezTo>
                  <a:cubicBezTo>
                    <a:pt x="1042" y="547"/>
                    <a:pt x="1112" y="537"/>
                    <a:pt x="1173" y="515"/>
                  </a:cubicBezTo>
                  <a:cubicBezTo>
                    <a:pt x="1235" y="491"/>
                    <a:pt x="1363" y="442"/>
                    <a:pt x="1428" y="318"/>
                  </a:cubicBezTo>
                  <a:cubicBezTo>
                    <a:pt x="1466" y="246"/>
                    <a:pt x="1484" y="142"/>
                    <a:pt x="1456" y="94"/>
                  </a:cubicBezTo>
                  <a:cubicBezTo>
                    <a:pt x="1421" y="32"/>
                    <a:pt x="1331" y="1"/>
                    <a:pt x="1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951102" y="3092647"/>
              <a:ext cx="73467" cy="166691"/>
            </a:xfrm>
            <a:custGeom>
              <a:rect b="b" l="l" r="r" t="t"/>
              <a:pathLst>
                <a:path extrusionOk="0" h="1468" w="647">
                  <a:moveTo>
                    <a:pt x="398" y="0"/>
                  </a:moveTo>
                  <a:cubicBezTo>
                    <a:pt x="342" y="0"/>
                    <a:pt x="266" y="34"/>
                    <a:pt x="211" y="77"/>
                  </a:cubicBezTo>
                  <a:cubicBezTo>
                    <a:pt x="101" y="163"/>
                    <a:pt x="80" y="298"/>
                    <a:pt x="70" y="363"/>
                  </a:cubicBezTo>
                  <a:cubicBezTo>
                    <a:pt x="1" y="767"/>
                    <a:pt x="508" y="1429"/>
                    <a:pt x="539" y="1467"/>
                  </a:cubicBezTo>
                  <a:cubicBezTo>
                    <a:pt x="646" y="553"/>
                    <a:pt x="608" y="67"/>
                    <a:pt x="429" y="5"/>
                  </a:cubicBezTo>
                  <a:cubicBezTo>
                    <a:pt x="419" y="2"/>
                    <a:pt x="409" y="0"/>
                    <a:pt x="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2845388" y="3222661"/>
              <a:ext cx="73353" cy="166691"/>
            </a:xfrm>
            <a:custGeom>
              <a:rect b="b" l="l" r="r" t="t"/>
              <a:pathLst>
                <a:path extrusionOk="0" h="1468" w="646">
                  <a:moveTo>
                    <a:pt x="397" y="1"/>
                  </a:moveTo>
                  <a:cubicBezTo>
                    <a:pt x="342" y="1"/>
                    <a:pt x="265" y="34"/>
                    <a:pt x="211" y="77"/>
                  </a:cubicBezTo>
                  <a:cubicBezTo>
                    <a:pt x="104" y="164"/>
                    <a:pt x="80" y="298"/>
                    <a:pt x="69" y="364"/>
                  </a:cubicBezTo>
                  <a:cubicBezTo>
                    <a:pt x="0" y="767"/>
                    <a:pt x="507" y="1430"/>
                    <a:pt x="539" y="1468"/>
                  </a:cubicBezTo>
                  <a:cubicBezTo>
                    <a:pt x="645" y="554"/>
                    <a:pt x="608" y="67"/>
                    <a:pt x="428" y="5"/>
                  </a:cubicBezTo>
                  <a:cubicBezTo>
                    <a:pt x="419" y="2"/>
                    <a:pt x="409" y="1"/>
                    <a:pt x="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3029111" y="3077545"/>
              <a:ext cx="56094" cy="123769"/>
            </a:xfrm>
            <a:custGeom>
              <a:rect b="b" l="l" r="r" t="t"/>
              <a:pathLst>
                <a:path extrusionOk="0" h="1090" w="494">
                  <a:moveTo>
                    <a:pt x="333" y="0"/>
                  </a:moveTo>
                  <a:cubicBezTo>
                    <a:pt x="294" y="0"/>
                    <a:pt x="243" y="18"/>
                    <a:pt x="204" y="44"/>
                  </a:cubicBezTo>
                  <a:cubicBezTo>
                    <a:pt x="138" y="93"/>
                    <a:pt x="94" y="165"/>
                    <a:pt x="80" y="244"/>
                  </a:cubicBezTo>
                  <a:cubicBezTo>
                    <a:pt x="0" y="538"/>
                    <a:pt x="328" y="1059"/>
                    <a:pt x="345" y="1090"/>
                  </a:cubicBezTo>
                  <a:cubicBezTo>
                    <a:pt x="487" y="424"/>
                    <a:pt x="494" y="65"/>
                    <a:pt x="366" y="6"/>
                  </a:cubicBezTo>
                  <a:cubicBezTo>
                    <a:pt x="357" y="2"/>
                    <a:pt x="345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915448" y="3198816"/>
              <a:ext cx="54277" cy="123202"/>
            </a:xfrm>
            <a:custGeom>
              <a:rect b="b" l="l" r="r" t="t"/>
              <a:pathLst>
                <a:path extrusionOk="0" h="1085" w="478">
                  <a:moveTo>
                    <a:pt x="293" y="1"/>
                  </a:moveTo>
                  <a:cubicBezTo>
                    <a:pt x="252" y="1"/>
                    <a:pt x="196" y="25"/>
                    <a:pt x="160" y="56"/>
                  </a:cubicBezTo>
                  <a:cubicBezTo>
                    <a:pt x="97" y="111"/>
                    <a:pt x="60" y="187"/>
                    <a:pt x="53" y="267"/>
                  </a:cubicBezTo>
                  <a:cubicBezTo>
                    <a:pt x="1" y="567"/>
                    <a:pt x="377" y="1057"/>
                    <a:pt x="398" y="1084"/>
                  </a:cubicBezTo>
                  <a:cubicBezTo>
                    <a:pt x="477" y="408"/>
                    <a:pt x="449" y="49"/>
                    <a:pt x="318" y="5"/>
                  </a:cubicBezTo>
                  <a:cubicBezTo>
                    <a:pt x="311" y="2"/>
                    <a:pt x="303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814389" y="3321109"/>
              <a:ext cx="64383" cy="116048"/>
            </a:xfrm>
            <a:custGeom>
              <a:rect b="b" l="l" r="r" t="t"/>
              <a:pathLst>
                <a:path extrusionOk="0" h="1022" w="567">
                  <a:moveTo>
                    <a:pt x="201" y="1"/>
                  </a:moveTo>
                  <a:cubicBezTo>
                    <a:pt x="159" y="1"/>
                    <a:pt x="97" y="45"/>
                    <a:pt x="59" y="94"/>
                  </a:cubicBezTo>
                  <a:cubicBezTo>
                    <a:pt x="18" y="163"/>
                    <a:pt x="1" y="246"/>
                    <a:pt x="15" y="328"/>
                  </a:cubicBezTo>
                  <a:cubicBezTo>
                    <a:pt x="46" y="628"/>
                    <a:pt x="539" y="998"/>
                    <a:pt x="567" y="1022"/>
                  </a:cubicBezTo>
                  <a:cubicBezTo>
                    <a:pt x="463" y="349"/>
                    <a:pt x="339" y="7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152880" y="3106728"/>
              <a:ext cx="124678" cy="44285"/>
            </a:xfrm>
            <a:custGeom>
              <a:rect b="b" l="l" r="r" t="t"/>
              <a:pathLst>
                <a:path extrusionOk="0" h="390" w="1098">
                  <a:moveTo>
                    <a:pt x="759" y="0"/>
                  </a:moveTo>
                  <a:cubicBezTo>
                    <a:pt x="579" y="0"/>
                    <a:pt x="326" y="31"/>
                    <a:pt x="1" y="91"/>
                  </a:cubicBezTo>
                  <a:cubicBezTo>
                    <a:pt x="29" y="107"/>
                    <a:pt x="456" y="390"/>
                    <a:pt x="754" y="390"/>
                  </a:cubicBezTo>
                  <a:cubicBezTo>
                    <a:pt x="784" y="390"/>
                    <a:pt x="812" y="387"/>
                    <a:pt x="839" y="381"/>
                  </a:cubicBezTo>
                  <a:cubicBezTo>
                    <a:pt x="919" y="367"/>
                    <a:pt x="991" y="326"/>
                    <a:pt x="1043" y="263"/>
                  </a:cubicBezTo>
                  <a:cubicBezTo>
                    <a:pt x="1077" y="212"/>
                    <a:pt x="1098" y="139"/>
                    <a:pt x="1084" y="101"/>
                  </a:cubicBezTo>
                  <a:cubicBezTo>
                    <a:pt x="1058" y="34"/>
                    <a:pt x="949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087930" y="3163502"/>
              <a:ext cx="124678" cy="44512"/>
            </a:xfrm>
            <a:custGeom>
              <a:rect b="b" l="l" r="r" t="t"/>
              <a:pathLst>
                <a:path extrusionOk="0" h="392" w="1098">
                  <a:moveTo>
                    <a:pt x="757" y="1"/>
                  </a:moveTo>
                  <a:cubicBezTo>
                    <a:pt x="578" y="1"/>
                    <a:pt x="326" y="31"/>
                    <a:pt x="0" y="91"/>
                  </a:cubicBezTo>
                  <a:cubicBezTo>
                    <a:pt x="25" y="110"/>
                    <a:pt x="448" y="391"/>
                    <a:pt x="748" y="391"/>
                  </a:cubicBezTo>
                  <a:cubicBezTo>
                    <a:pt x="780" y="391"/>
                    <a:pt x="810" y="388"/>
                    <a:pt x="838" y="381"/>
                  </a:cubicBezTo>
                  <a:cubicBezTo>
                    <a:pt x="918" y="371"/>
                    <a:pt x="990" y="326"/>
                    <a:pt x="1042" y="264"/>
                  </a:cubicBezTo>
                  <a:cubicBezTo>
                    <a:pt x="1076" y="212"/>
                    <a:pt x="1097" y="140"/>
                    <a:pt x="1083" y="102"/>
                  </a:cubicBezTo>
                  <a:cubicBezTo>
                    <a:pt x="1055" y="34"/>
                    <a:pt x="947" y="1"/>
                    <a:pt x="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031041" y="3219028"/>
              <a:ext cx="160787" cy="57343"/>
            </a:xfrm>
            <a:custGeom>
              <a:rect b="b" l="l" r="r" t="t"/>
              <a:pathLst>
                <a:path extrusionOk="0" h="505" w="1416">
                  <a:moveTo>
                    <a:pt x="977" y="0"/>
                  </a:moveTo>
                  <a:cubicBezTo>
                    <a:pt x="746" y="0"/>
                    <a:pt x="421" y="39"/>
                    <a:pt x="1" y="116"/>
                  </a:cubicBezTo>
                  <a:cubicBezTo>
                    <a:pt x="35" y="141"/>
                    <a:pt x="584" y="505"/>
                    <a:pt x="969" y="505"/>
                  </a:cubicBezTo>
                  <a:cubicBezTo>
                    <a:pt x="1008" y="505"/>
                    <a:pt x="1046" y="501"/>
                    <a:pt x="1081" y="492"/>
                  </a:cubicBezTo>
                  <a:cubicBezTo>
                    <a:pt x="1139" y="475"/>
                    <a:pt x="1267" y="448"/>
                    <a:pt x="1343" y="337"/>
                  </a:cubicBezTo>
                  <a:cubicBezTo>
                    <a:pt x="1384" y="272"/>
                    <a:pt x="1415" y="178"/>
                    <a:pt x="1395" y="130"/>
                  </a:cubicBezTo>
                  <a:cubicBezTo>
                    <a:pt x="1359" y="43"/>
                    <a:pt x="1220" y="0"/>
                    <a:pt x="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2973131" y="3274213"/>
              <a:ext cx="124224" cy="45534"/>
            </a:xfrm>
            <a:custGeom>
              <a:rect b="b" l="l" r="r" t="t"/>
              <a:pathLst>
                <a:path extrusionOk="0" h="401" w="1094">
                  <a:moveTo>
                    <a:pt x="868" y="0"/>
                  </a:moveTo>
                  <a:cubicBezTo>
                    <a:pt x="689" y="0"/>
                    <a:pt x="399" y="61"/>
                    <a:pt x="0" y="182"/>
                  </a:cubicBezTo>
                  <a:cubicBezTo>
                    <a:pt x="26" y="194"/>
                    <a:pt x="427" y="400"/>
                    <a:pt x="720" y="400"/>
                  </a:cubicBezTo>
                  <a:cubicBezTo>
                    <a:pt x="772" y="400"/>
                    <a:pt x="820" y="394"/>
                    <a:pt x="863" y="379"/>
                  </a:cubicBezTo>
                  <a:cubicBezTo>
                    <a:pt x="939" y="355"/>
                    <a:pt x="1008" y="303"/>
                    <a:pt x="1049" y="234"/>
                  </a:cubicBezTo>
                  <a:cubicBezTo>
                    <a:pt x="1080" y="182"/>
                    <a:pt x="1094" y="106"/>
                    <a:pt x="1073" y="72"/>
                  </a:cubicBezTo>
                  <a:cubicBezTo>
                    <a:pt x="1048" y="24"/>
                    <a:pt x="979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866962" y="3418421"/>
              <a:ext cx="123883" cy="46783"/>
            </a:xfrm>
            <a:custGeom>
              <a:rect b="b" l="l" r="r" t="t"/>
              <a:pathLst>
                <a:path extrusionOk="0" h="412" w="1091">
                  <a:moveTo>
                    <a:pt x="897" y="0"/>
                  </a:moveTo>
                  <a:cubicBezTo>
                    <a:pt x="722" y="0"/>
                    <a:pt x="423" y="78"/>
                    <a:pt x="0" y="234"/>
                  </a:cubicBezTo>
                  <a:cubicBezTo>
                    <a:pt x="28" y="245"/>
                    <a:pt x="400" y="411"/>
                    <a:pt x="688" y="411"/>
                  </a:cubicBezTo>
                  <a:cubicBezTo>
                    <a:pt x="756" y="411"/>
                    <a:pt x="820" y="402"/>
                    <a:pt x="873" y="379"/>
                  </a:cubicBezTo>
                  <a:cubicBezTo>
                    <a:pt x="952" y="355"/>
                    <a:pt x="1014" y="299"/>
                    <a:pt x="1056" y="227"/>
                  </a:cubicBezTo>
                  <a:cubicBezTo>
                    <a:pt x="1080" y="172"/>
                    <a:pt x="1090" y="96"/>
                    <a:pt x="1070" y="61"/>
                  </a:cubicBezTo>
                  <a:cubicBezTo>
                    <a:pt x="1044" y="21"/>
                    <a:pt x="987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2587630" y="2702151"/>
              <a:ext cx="304428" cy="840838"/>
            </a:xfrm>
            <a:custGeom>
              <a:rect b="b" l="l" r="r" t="t"/>
              <a:pathLst>
                <a:path extrusionOk="0" fill="none" h="7405" w="2681">
                  <a:moveTo>
                    <a:pt x="2681" y="0"/>
                  </a:moveTo>
                  <a:cubicBezTo>
                    <a:pt x="2032" y="787"/>
                    <a:pt x="1491" y="1656"/>
                    <a:pt x="1066" y="2584"/>
                  </a:cubicBezTo>
                  <a:cubicBezTo>
                    <a:pt x="380" y="4099"/>
                    <a:pt x="17" y="5741"/>
                    <a:pt x="0" y="7404"/>
                  </a:cubicBezTo>
                </a:path>
              </a:pathLst>
            </a:custGeom>
            <a:noFill/>
            <a:ln cap="flat" cmpd="sng" w="1125">
              <a:solidFill>
                <a:srgbClr val="EEC860"/>
              </a:solidFill>
              <a:prstDash val="solid"/>
              <a:miter lim="3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2748643" y="2644354"/>
              <a:ext cx="69833" cy="164080"/>
            </a:xfrm>
            <a:custGeom>
              <a:rect b="b" l="l" r="r" t="t"/>
              <a:pathLst>
                <a:path extrusionOk="0" h="1445" w="615">
                  <a:moveTo>
                    <a:pt x="322" y="1"/>
                  </a:moveTo>
                  <a:cubicBezTo>
                    <a:pt x="266" y="1"/>
                    <a:pt x="184" y="45"/>
                    <a:pt x="131" y="99"/>
                  </a:cubicBezTo>
                  <a:cubicBezTo>
                    <a:pt x="31" y="199"/>
                    <a:pt x="24" y="333"/>
                    <a:pt x="21" y="399"/>
                  </a:cubicBezTo>
                  <a:cubicBezTo>
                    <a:pt x="0" y="806"/>
                    <a:pt x="580" y="1410"/>
                    <a:pt x="614" y="1444"/>
                  </a:cubicBezTo>
                  <a:cubicBezTo>
                    <a:pt x="614" y="523"/>
                    <a:pt x="521" y="40"/>
                    <a:pt x="338" y="2"/>
                  </a:cubicBezTo>
                  <a:cubicBezTo>
                    <a:pt x="333" y="1"/>
                    <a:pt x="328" y="1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2871618" y="2581789"/>
              <a:ext cx="102763" cy="148637"/>
            </a:xfrm>
            <a:custGeom>
              <a:rect b="b" l="l" r="r" t="t"/>
              <a:pathLst>
                <a:path extrusionOk="0" h="1309" w="905">
                  <a:moveTo>
                    <a:pt x="594" y="1"/>
                  </a:moveTo>
                  <a:cubicBezTo>
                    <a:pt x="589" y="1"/>
                    <a:pt x="585" y="1"/>
                    <a:pt x="580" y="1"/>
                  </a:cubicBezTo>
                  <a:cubicBezTo>
                    <a:pt x="442" y="4"/>
                    <a:pt x="342" y="98"/>
                    <a:pt x="294" y="142"/>
                  </a:cubicBezTo>
                  <a:cubicBezTo>
                    <a:pt x="0" y="425"/>
                    <a:pt x="11" y="1260"/>
                    <a:pt x="11" y="1309"/>
                  </a:cubicBezTo>
                  <a:cubicBezTo>
                    <a:pt x="642" y="639"/>
                    <a:pt x="904" y="225"/>
                    <a:pt x="797" y="70"/>
                  </a:cubicBezTo>
                  <a:cubicBezTo>
                    <a:pt x="765" y="28"/>
                    <a:pt x="674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2682330" y="2746662"/>
              <a:ext cx="69947" cy="163966"/>
            </a:xfrm>
            <a:custGeom>
              <a:rect b="b" l="l" r="r" t="t"/>
              <a:pathLst>
                <a:path extrusionOk="0" h="1444" w="616">
                  <a:moveTo>
                    <a:pt x="322" y="0"/>
                  </a:moveTo>
                  <a:cubicBezTo>
                    <a:pt x="264" y="0"/>
                    <a:pt x="185" y="45"/>
                    <a:pt x="132" y="98"/>
                  </a:cubicBezTo>
                  <a:cubicBezTo>
                    <a:pt x="32" y="198"/>
                    <a:pt x="25" y="336"/>
                    <a:pt x="22" y="398"/>
                  </a:cubicBezTo>
                  <a:cubicBezTo>
                    <a:pt x="1" y="809"/>
                    <a:pt x="581" y="1409"/>
                    <a:pt x="615" y="1444"/>
                  </a:cubicBezTo>
                  <a:cubicBezTo>
                    <a:pt x="615" y="522"/>
                    <a:pt x="525" y="43"/>
                    <a:pt x="339" y="2"/>
                  </a:cubicBezTo>
                  <a:cubicBezTo>
                    <a:pt x="334" y="1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2821088" y="2701470"/>
              <a:ext cx="148637" cy="92430"/>
            </a:xfrm>
            <a:custGeom>
              <a:rect b="b" l="l" r="r" t="t"/>
              <a:pathLst>
                <a:path extrusionOk="0" h="814" w="1309">
                  <a:moveTo>
                    <a:pt x="1152" y="0"/>
                  </a:moveTo>
                  <a:cubicBezTo>
                    <a:pt x="956" y="0"/>
                    <a:pt x="573" y="271"/>
                    <a:pt x="0" y="814"/>
                  </a:cubicBezTo>
                  <a:cubicBezTo>
                    <a:pt x="3" y="814"/>
                    <a:pt x="6" y="814"/>
                    <a:pt x="12" y="814"/>
                  </a:cubicBezTo>
                  <a:cubicBezTo>
                    <a:pt x="123" y="814"/>
                    <a:pt x="896" y="807"/>
                    <a:pt x="1163" y="527"/>
                  </a:cubicBezTo>
                  <a:cubicBezTo>
                    <a:pt x="1208" y="479"/>
                    <a:pt x="1305" y="379"/>
                    <a:pt x="1308" y="241"/>
                  </a:cubicBezTo>
                  <a:cubicBezTo>
                    <a:pt x="1308" y="158"/>
                    <a:pt x="1280" y="58"/>
                    <a:pt x="1236" y="23"/>
                  </a:cubicBezTo>
                  <a:cubicBezTo>
                    <a:pt x="1213" y="8"/>
                    <a:pt x="1185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2634185" y="3121830"/>
              <a:ext cx="155677" cy="81415"/>
            </a:xfrm>
            <a:custGeom>
              <a:rect b="b" l="l" r="r" t="t"/>
              <a:pathLst>
                <a:path extrusionOk="0" h="717" w="1371">
                  <a:moveTo>
                    <a:pt x="1205" y="1"/>
                  </a:moveTo>
                  <a:cubicBezTo>
                    <a:pt x="999" y="1"/>
                    <a:pt x="599" y="234"/>
                    <a:pt x="1" y="696"/>
                  </a:cubicBezTo>
                  <a:cubicBezTo>
                    <a:pt x="21" y="699"/>
                    <a:pt x="173" y="716"/>
                    <a:pt x="368" y="716"/>
                  </a:cubicBezTo>
                  <a:cubicBezTo>
                    <a:pt x="644" y="716"/>
                    <a:pt x="1005" y="682"/>
                    <a:pt x="1187" y="524"/>
                  </a:cubicBezTo>
                  <a:cubicBezTo>
                    <a:pt x="1239" y="482"/>
                    <a:pt x="1343" y="393"/>
                    <a:pt x="1360" y="255"/>
                  </a:cubicBezTo>
                  <a:cubicBezTo>
                    <a:pt x="1370" y="172"/>
                    <a:pt x="1353" y="68"/>
                    <a:pt x="1312" y="34"/>
                  </a:cubicBezTo>
                  <a:cubicBezTo>
                    <a:pt x="1285" y="12"/>
                    <a:pt x="1250" y="1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2585586" y="2911650"/>
              <a:ext cx="98107" cy="151362"/>
            </a:xfrm>
            <a:custGeom>
              <a:rect b="b" l="l" r="r" t="t"/>
              <a:pathLst>
                <a:path extrusionOk="0" h="1333" w="864">
                  <a:moveTo>
                    <a:pt x="254" y="1"/>
                  </a:moveTo>
                  <a:cubicBezTo>
                    <a:pt x="252" y="1"/>
                    <a:pt x="251" y="1"/>
                    <a:pt x="249" y="1"/>
                  </a:cubicBezTo>
                  <a:cubicBezTo>
                    <a:pt x="194" y="1"/>
                    <a:pt x="115" y="70"/>
                    <a:pt x="73" y="143"/>
                  </a:cubicBezTo>
                  <a:cubicBezTo>
                    <a:pt x="1" y="260"/>
                    <a:pt x="25" y="394"/>
                    <a:pt x="39" y="460"/>
                  </a:cubicBezTo>
                  <a:cubicBezTo>
                    <a:pt x="115" y="860"/>
                    <a:pt x="822" y="1309"/>
                    <a:pt x="863" y="1333"/>
                  </a:cubicBezTo>
                  <a:cubicBezTo>
                    <a:pt x="644" y="443"/>
                    <a:pt x="442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531536" y="3070392"/>
              <a:ext cx="98107" cy="151362"/>
            </a:xfrm>
            <a:custGeom>
              <a:rect b="b" l="l" r="r" t="t"/>
              <a:pathLst>
                <a:path extrusionOk="0" h="1333" w="864">
                  <a:moveTo>
                    <a:pt x="253" y="0"/>
                  </a:moveTo>
                  <a:cubicBezTo>
                    <a:pt x="252" y="0"/>
                    <a:pt x="251" y="0"/>
                    <a:pt x="249" y="0"/>
                  </a:cubicBezTo>
                  <a:cubicBezTo>
                    <a:pt x="194" y="0"/>
                    <a:pt x="118" y="69"/>
                    <a:pt x="73" y="142"/>
                  </a:cubicBezTo>
                  <a:cubicBezTo>
                    <a:pt x="1" y="259"/>
                    <a:pt x="25" y="394"/>
                    <a:pt x="39" y="459"/>
                  </a:cubicBezTo>
                  <a:cubicBezTo>
                    <a:pt x="114" y="860"/>
                    <a:pt x="822" y="1305"/>
                    <a:pt x="863" y="1332"/>
                  </a:cubicBezTo>
                  <a:cubicBezTo>
                    <a:pt x="644" y="445"/>
                    <a:pt x="442" y="0"/>
                    <a:pt x="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2652240" y="2872589"/>
              <a:ext cx="63588" cy="116389"/>
            </a:xfrm>
            <a:custGeom>
              <a:rect b="b" l="l" r="r" t="t"/>
              <a:pathLst>
                <a:path extrusionOk="0" h="1025" w="560">
                  <a:moveTo>
                    <a:pt x="200" y="0"/>
                  </a:moveTo>
                  <a:cubicBezTo>
                    <a:pt x="162" y="0"/>
                    <a:pt x="100" y="45"/>
                    <a:pt x="62" y="93"/>
                  </a:cubicBezTo>
                  <a:cubicBezTo>
                    <a:pt x="18" y="162"/>
                    <a:pt x="0" y="245"/>
                    <a:pt x="14" y="324"/>
                  </a:cubicBezTo>
                  <a:cubicBezTo>
                    <a:pt x="42" y="625"/>
                    <a:pt x="532" y="1001"/>
                    <a:pt x="559" y="1025"/>
                  </a:cubicBezTo>
                  <a:cubicBezTo>
                    <a:pt x="463" y="352"/>
                    <a:pt x="342" y="10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584791" y="3027697"/>
              <a:ext cx="71877" cy="111733"/>
            </a:xfrm>
            <a:custGeom>
              <a:rect b="b" l="l" r="r" t="t"/>
              <a:pathLst>
                <a:path extrusionOk="0" h="984" w="633">
                  <a:moveTo>
                    <a:pt x="182" y="0"/>
                  </a:moveTo>
                  <a:cubicBezTo>
                    <a:pt x="182" y="0"/>
                    <a:pt x="181" y="0"/>
                    <a:pt x="180" y="0"/>
                  </a:cubicBezTo>
                  <a:cubicBezTo>
                    <a:pt x="139" y="0"/>
                    <a:pt x="80" y="52"/>
                    <a:pt x="49" y="104"/>
                  </a:cubicBezTo>
                  <a:cubicBezTo>
                    <a:pt x="11" y="176"/>
                    <a:pt x="1" y="263"/>
                    <a:pt x="25" y="338"/>
                  </a:cubicBezTo>
                  <a:cubicBezTo>
                    <a:pt x="80" y="635"/>
                    <a:pt x="601" y="966"/>
                    <a:pt x="632" y="984"/>
                  </a:cubicBezTo>
                  <a:cubicBezTo>
                    <a:pt x="471" y="328"/>
                    <a:pt x="32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527221" y="3181216"/>
              <a:ext cx="92543" cy="94587"/>
            </a:xfrm>
            <a:custGeom>
              <a:rect b="b" l="l" r="r" t="t"/>
              <a:pathLst>
                <a:path extrusionOk="0" h="833" w="815">
                  <a:moveTo>
                    <a:pt x="142" y="0"/>
                  </a:moveTo>
                  <a:cubicBezTo>
                    <a:pt x="133" y="0"/>
                    <a:pt x="123" y="2"/>
                    <a:pt x="115" y="4"/>
                  </a:cubicBezTo>
                  <a:cubicBezTo>
                    <a:pt x="77" y="18"/>
                    <a:pt x="35" y="84"/>
                    <a:pt x="18" y="142"/>
                  </a:cubicBezTo>
                  <a:cubicBezTo>
                    <a:pt x="1" y="222"/>
                    <a:pt x="14" y="304"/>
                    <a:pt x="56" y="373"/>
                  </a:cubicBezTo>
                  <a:cubicBezTo>
                    <a:pt x="190" y="646"/>
                    <a:pt x="780" y="822"/>
                    <a:pt x="815" y="832"/>
                  </a:cubicBezTo>
                  <a:cubicBezTo>
                    <a:pt x="505" y="278"/>
                    <a:pt x="280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765449" y="2834550"/>
              <a:ext cx="119568" cy="53141"/>
            </a:xfrm>
            <a:custGeom>
              <a:rect b="b" l="l" r="r" t="t"/>
              <a:pathLst>
                <a:path extrusionOk="0" h="468" w="1053">
                  <a:moveTo>
                    <a:pt x="919" y="1"/>
                  </a:moveTo>
                  <a:cubicBezTo>
                    <a:pt x="760" y="1"/>
                    <a:pt x="455" y="134"/>
                    <a:pt x="0" y="404"/>
                  </a:cubicBezTo>
                  <a:cubicBezTo>
                    <a:pt x="24" y="411"/>
                    <a:pt x="272" y="468"/>
                    <a:pt x="513" y="468"/>
                  </a:cubicBezTo>
                  <a:cubicBezTo>
                    <a:pt x="655" y="468"/>
                    <a:pt x="795" y="448"/>
                    <a:pt x="887" y="387"/>
                  </a:cubicBezTo>
                  <a:cubicBezTo>
                    <a:pt x="960" y="345"/>
                    <a:pt x="1011" y="280"/>
                    <a:pt x="1039" y="204"/>
                  </a:cubicBezTo>
                  <a:cubicBezTo>
                    <a:pt x="1053" y="142"/>
                    <a:pt x="1049" y="66"/>
                    <a:pt x="1022" y="35"/>
                  </a:cubicBezTo>
                  <a:cubicBezTo>
                    <a:pt x="1000" y="12"/>
                    <a:pt x="966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2724344" y="2910401"/>
              <a:ext cx="119568" cy="53255"/>
            </a:xfrm>
            <a:custGeom>
              <a:rect b="b" l="l" r="r" t="t"/>
              <a:pathLst>
                <a:path extrusionOk="0" h="469" w="1053">
                  <a:moveTo>
                    <a:pt x="916" y="1"/>
                  </a:moveTo>
                  <a:cubicBezTo>
                    <a:pt x="758" y="1"/>
                    <a:pt x="453" y="136"/>
                    <a:pt x="0" y="405"/>
                  </a:cubicBezTo>
                  <a:cubicBezTo>
                    <a:pt x="22" y="410"/>
                    <a:pt x="271" y="468"/>
                    <a:pt x="515" y="468"/>
                  </a:cubicBezTo>
                  <a:cubicBezTo>
                    <a:pt x="656" y="468"/>
                    <a:pt x="795" y="449"/>
                    <a:pt x="887" y="388"/>
                  </a:cubicBezTo>
                  <a:cubicBezTo>
                    <a:pt x="959" y="347"/>
                    <a:pt x="1011" y="281"/>
                    <a:pt x="1035" y="205"/>
                  </a:cubicBezTo>
                  <a:cubicBezTo>
                    <a:pt x="1052" y="143"/>
                    <a:pt x="1049" y="67"/>
                    <a:pt x="1018" y="36"/>
                  </a:cubicBezTo>
                  <a:cubicBezTo>
                    <a:pt x="997" y="13"/>
                    <a:pt x="963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2691414" y="2971717"/>
              <a:ext cx="153633" cy="68471"/>
            </a:xfrm>
            <a:custGeom>
              <a:rect b="b" l="l" r="r" t="t"/>
              <a:pathLst>
                <a:path extrusionOk="0" h="603" w="1353">
                  <a:moveTo>
                    <a:pt x="1181" y="0"/>
                  </a:moveTo>
                  <a:cubicBezTo>
                    <a:pt x="976" y="0"/>
                    <a:pt x="582" y="174"/>
                    <a:pt x="0" y="521"/>
                  </a:cubicBezTo>
                  <a:cubicBezTo>
                    <a:pt x="29" y="527"/>
                    <a:pt x="348" y="603"/>
                    <a:pt x="661" y="603"/>
                  </a:cubicBezTo>
                  <a:cubicBezTo>
                    <a:pt x="844" y="603"/>
                    <a:pt x="1024" y="577"/>
                    <a:pt x="1142" y="497"/>
                  </a:cubicBezTo>
                  <a:cubicBezTo>
                    <a:pt x="1194" y="462"/>
                    <a:pt x="1301" y="390"/>
                    <a:pt x="1336" y="262"/>
                  </a:cubicBezTo>
                  <a:cubicBezTo>
                    <a:pt x="1353" y="186"/>
                    <a:pt x="1349" y="86"/>
                    <a:pt x="1311" y="45"/>
                  </a:cubicBezTo>
                  <a:cubicBezTo>
                    <a:pt x="1284" y="15"/>
                    <a:pt x="1241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2658826" y="3052564"/>
              <a:ext cx="115707" cy="59273"/>
            </a:xfrm>
            <a:custGeom>
              <a:rect b="b" l="l" r="r" t="t"/>
              <a:pathLst>
                <a:path extrusionOk="0" h="522" w="1019">
                  <a:moveTo>
                    <a:pt x="892" y="0"/>
                  </a:moveTo>
                  <a:cubicBezTo>
                    <a:pt x="740" y="0"/>
                    <a:pt x="442" y="168"/>
                    <a:pt x="1" y="502"/>
                  </a:cubicBezTo>
                  <a:cubicBezTo>
                    <a:pt x="16" y="505"/>
                    <a:pt x="143" y="521"/>
                    <a:pt x="300" y="521"/>
                  </a:cubicBezTo>
                  <a:cubicBezTo>
                    <a:pt x="501" y="521"/>
                    <a:pt x="751" y="495"/>
                    <a:pt x="881" y="385"/>
                  </a:cubicBezTo>
                  <a:cubicBezTo>
                    <a:pt x="946" y="340"/>
                    <a:pt x="991" y="268"/>
                    <a:pt x="1008" y="188"/>
                  </a:cubicBezTo>
                  <a:cubicBezTo>
                    <a:pt x="1019" y="126"/>
                    <a:pt x="1005" y="50"/>
                    <a:pt x="974" y="26"/>
                  </a:cubicBezTo>
                  <a:cubicBezTo>
                    <a:pt x="954" y="9"/>
                    <a:pt x="927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2611475" y="3224251"/>
              <a:ext cx="112982" cy="63474"/>
            </a:xfrm>
            <a:custGeom>
              <a:rect b="b" l="l" r="r" t="t"/>
              <a:pathLst>
                <a:path extrusionOk="0" h="559" w="995">
                  <a:moveTo>
                    <a:pt x="874" y="1"/>
                  </a:moveTo>
                  <a:cubicBezTo>
                    <a:pt x="723" y="1"/>
                    <a:pt x="433" y="184"/>
                    <a:pt x="0" y="553"/>
                  </a:cubicBezTo>
                  <a:cubicBezTo>
                    <a:pt x="11" y="554"/>
                    <a:pt x="71" y="558"/>
                    <a:pt x="155" y="558"/>
                  </a:cubicBezTo>
                  <a:cubicBezTo>
                    <a:pt x="361" y="558"/>
                    <a:pt x="716" y="535"/>
                    <a:pt x="870" y="388"/>
                  </a:cubicBezTo>
                  <a:cubicBezTo>
                    <a:pt x="936" y="336"/>
                    <a:pt x="977" y="264"/>
                    <a:pt x="987" y="181"/>
                  </a:cubicBezTo>
                  <a:cubicBezTo>
                    <a:pt x="994" y="122"/>
                    <a:pt x="977" y="46"/>
                    <a:pt x="946" y="22"/>
                  </a:cubicBezTo>
                  <a:cubicBezTo>
                    <a:pt x="927" y="8"/>
                    <a:pt x="903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1"/>
          <p:cNvGrpSpPr/>
          <p:nvPr/>
        </p:nvGrpSpPr>
        <p:grpSpPr>
          <a:xfrm flipH="1" rot="5400000">
            <a:off x="-398923" y="2345091"/>
            <a:ext cx="1406138" cy="1466221"/>
            <a:chOff x="-38325" y="3456438"/>
            <a:chExt cx="1278540" cy="1333171"/>
          </a:xfrm>
        </p:grpSpPr>
        <p:sp>
          <p:nvSpPr>
            <p:cNvPr id="418" name="Google Shape;418;p21"/>
            <p:cNvSpPr/>
            <p:nvPr/>
          </p:nvSpPr>
          <p:spPr>
            <a:xfrm>
              <a:off x="768650" y="4286503"/>
              <a:ext cx="230904" cy="175082"/>
            </a:xfrm>
            <a:custGeom>
              <a:rect b="b" l="l" r="r" t="t"/>
              <a:pathLst>
                <a:path extrusionOk="0" h="1471" w="1940">
                  <a:moveTo>
                    <a:pt x="1800" y="0"/>
                  </a:moveTo>
                  <a:cubicBezTo>
                    <a:pt x="1438" y="0"/>
                    <a:pt x="1083" y="107"/>
                    <a:pt x="780" y="309"/>
                  </a:cubicBezTo>
                  <a:cubicBezTo>
                    <a:pt x="253" y="675"/>
                    <a:pt x="1" y="1379"/>
                    <a:pt x="115" y="1461"/>
                  </a:cubicBezTo>
                  <a:cubicBezTo>
                    <a:pt x="123" y="1468"/>
                    <a:pt x="135" y="1471"/>
                    <a:pt x="149" y="1471"/>
                  </a:cubicBezTo>
                  <a:cubicBezTo>
                    <a:pt x="361" y="1471"/>
                    <a:pt x="1155" y="823"/>
                    <a:pt x="1940" y="5"/>
                  </a:cubicBezTo>
                  <a:cubicBezTo>
                    <a:pt x="1893" y="2"/>
                    <a:pt x="1847" y="0"/>
                    <a:pt x="18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480853" y="3984066"/>
              <a:ext cx="231618" cy="322194"/>
            </a:xfrm>
            <a:custGeom>
              <a:rect b="b" l="l" r="r" t="t"/>
              <a:pathLst>
                <a:path extrusionOk="0" h="2707" w="1946">
                  <a:moveTo>
                    <a:pt x="1946" y="0"/>
                  </a:moveTo>
                  <a:cubicBezTo>
                    <a:pt x="1425" y="318"/>
                    <a:pt x="959" y="725"/>
                    <a:pt x="631" y="1225"/>
                  </a:cubicBezTo>
                  <a:cubicBezTo>
                    <a:pt x="231" y="1832"/>
                    <a:pt x="0" y="2629"/>
                    <a:pt x="121" y="2702"/>
                  </a:cubicBezTo>
                  <a:cubicBezTo>
                    <a:pt x="127" y="2705"/>
                    <a:pt x="133" y="2707"/>
                    <a:pt x="141" y="2707"/>
                  </a:cubicBezTo>
                  <a:cubicBezTo>
                    <a:pt x="333" y="2707"/>
                    <a:pt x="1072" y="1608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-38325" y="3916461"/>
              <a:ext cx="1080962" cy="855534"/>
            </a:xfrm>
            <a:custGeom>
              <a:rect b="b" l="l" r="r" t="t"/>
              <a:pathLst>
                <a:path extrusionOk="0" h="7188" w="9082">
                  <a:moveTo>
                    <a:pt x="589" y="1"/>
                  </a:moveTo>
                  <a:cubicBezTo>
                    <a:pt x="494" y="1"/>
                    <a:pt x="400" y="32"/>
                    <a:pt x="315" y="109"/>
                  </a:cubicBezTo>
                  <a:cubicBezTo>
                    <a:pt x="56" y="337"/>
                    <a:pt x="39" y="796"/>
                    <a:pt x="22" y="1113"/>
                  </a:cubicBezTo>
                  <a:cubicBezTo>
                    <a:pt x="1" y="1479"/>
                    <a:pt x="32" y="1845"/>
                    <a:pt x="111" y="2200"/>
                  </a:cubicBezTo>
                  <a:cubicBezTo>
                    <a:pt x="187" y="2562"/>
                    <a:pt x="315" y="2911"/>
                    <a:pt x="487" y="3242"/>
                  </a:cubicBezTo>
                  <a:cubicBezTo>
                    <a:pt x="570" y="3404"/>
                    <a:pt x="667" y="3559"/>
                    <a:pt x="774" y="3711"/>
                  </a:cubicBezTo>
                  <a:cubicBezTo>
                    <a:pt x="822" y="3777"/>
                    <a:pt x="870" y="3846"/>
                    <a:pt x="926" y="3908"/>
                  </a:cubicBezTo>
                  <a:cubicBezTo>
                    <a:pt x="970" y="3956"/>
                    <a:pt x="1015" y="4011"/>
                    <a:pt x="1053" y="4067"/>
                  </a:cubicBezTo>
                  <a:cubicBezTo>
                    <a:pt x="1115" y="4177"/>
                    <a:pt x="1157" y="4301"/>
                    <a:pt x="1212" y="4415"/>
                  </a:cubicBezTo>
                  <a:cubicBezTo>
                    <a:pt x="1326" y="4636"/>
                    <a:pt x="1450" y="4846"/>
                    <a:pt x="1591" y="5050"/>
                  </a:cubicBezTo>
                  <a:cubicBezTo>
                    <a:pt x="1985" y="5623"/>
                    <a:pt x="2489" y="6113"/>
                    <a:pt x="3072" y="6485"/>
                  </a:cubicBezTo>
                  <a:cubicBezTo>
                    <a:pt x="3818" y="6953"/>
                    <a:pt x="4675" y="7188"/>
                    <a:pt x="5538" y="7188"/>
                  </a:cubicBezTo>
                  <a:cubicBezTo>
                    <a:pt x="6056" y="7188"/>
                    <a:pt x="6576" y="7103"/>
                    <a:pt x="7074" y="6934"/>
                  </a:cubicBezTo>
                  <a:cubicBezTo>
                    <a:pt x="7792" y="6692"/>
                    <a:pt x="8454" y="6306"/>
                    <a:pt x="9013" y="5795"/>
                  </a:cubicBezTo>
                  <a:cubicBezTo>
                    <a:pt x="9030" y="5781"/>
                    <a:pt x="9044" y="5768"/>
                    <a:pt x="9058" y="5750"/>
                  </a:cubicBezTo>
                  <a:cubicBezTo>
                    <a:pt x="9081" y="5727"/>
                    <a:pt x="9059" y="5694"/>
                    <a:pt x="9034" y="5694"/>
                  </a:cubicBezTo>
                  <a:cubicBezTo>
                    <a:pt x="9026" y="5694"/>
                    <a:pt x="9017" y="5697"/>
                    <a:pt x="9010" y="5705"/>
                  </a:cubicBezTo>
                  <a:cubicBezTo>
                    <a:pt x="8592" y="6120"/>
                    <a:pt x="8061" y="6440"/>
                    <a:pt x="7526" y="6682"/>
                  </a:cubicBezTo>
                  <a:cubicBezTo>
                    <a:pt x="6892" y="6969"/>
                    <a:pt x="6210" y="7119"/>
                    <a:pt x="5527" y="7119"/>
                  </a:cubicBezTo>
                  <a:cubicBezTo>
                    <a:pt x="4979" y="7119"/>
                    <a:pt x="4430" y="7023"/>
                    <a:pt x="3903" y="6823"/>
                  </a:cubicBezTo>
                  <a:cubicBezTo>
                    <a:pt x="2723" y="6375"/>
                    <a:pt x="1767" y="5419"/>
                    <a:pt x="1222" y="4284"/>
                  </a:cubicBezTo>
                  <a:cubicBezTo>
                    <a:pt x="1177" y="4191"/>
                    <a:pt x="1146" y="4070"/>
                    <a:pt x="1077" y="3991"/>
                  </a:cubicBezTo>
                  <a:cubicBezTo>
                    <a:pt x="846" y="3718"/>
                    <a:pt x="646" y="3418"/>
                    <a:pt x="487" y="3101"/>
                  </a:cubicBezTo>
                  <a:cubicBezTo>
                    <a:pt x="170" y="2445"/>
                    <a:pt x="35" y="1717"/>
                    <a:pt x="94" y="992"/>
                  </a:cubicBezTo>
                  <a:cubicBezTo>
                    <a:pt x="120" y="688"/>
                    <a:pt x="178" y="62"/>
                    <a:pt x="585" y="62"/>
                  </a:cubicBezTo>
                  <a:cubicBezTo>
                    <a:pt x="607" y="62"/>
                    <a:pt x="629" y="64"/>
                    <a:pt x="653" y="68"/>
                  </a:cubicBezTo>
                  <a:cubicBezTo>
                    <a:pt x="984" y="120"/>
                    <a:pt x="1229" y="485"/>
                    <a:pt x="1419" y="727"/>
                  </a:cubicBezTo>
                  <a:cubicBezTo>
                    <a:pt x="1947" y="1396"/>
                    <a:pt x="2382" y="2141"/>
                    <a:pt x="2702" y="2935"/>
                  </a:cubicBezTo>
                  <a:cubicBezTo>
                    <a:pt x="2778" y="3125"/>
                    <a:pt x="2847" y="3314"/>
                    <a:pt x="2909" y="3508"/>
                  </a:cubicBezTo>
                  <a:cubicBezTo>
                    <a:pt x="2915" y="3525"/>
                    <a:pt x="2928" y="3533"/>
                    <a:pt x="2942" y="3533"/>
                  </a:cubicBezTo>
                  <a:cubicBezTo>
                    <a:pt x="2963" y="3533"/>
                    <a:pt x="2983" y="3515"/>
                    <a:pt x="2975" y="3490"/>
                  </a:cubicBezTo>
                  <a:lnTo>
                    <a:pt x="2978" y="3490"/>
                  </a:lnTo>
                  <a:cubicBezTo>
                    <a:pt x="2706" y="2659"/>
                    <a:pt x="2313" y="1865"/>
                    <a:pt x="1816" y="1144"/>
                  </a:cubicBezTo>
                  <a:cubicBezTo>
                    <a:pt x="1591" y="823"/>
                    <a:pt x="1353" y="475"/>
                    <a:pt x="1060" y="213"/>
                  </a:cubicBezTo>
                  <a:cubicBezTo>
                    <a:pt x="930" y="98"/>
                    <a:pt x="75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-37492" y="3458699"/>
              <a:ext cx="1277707" cy="1330910"/>
            </a:xfrm>
            <a:custGeom>
              <a:rect b="b" l="l" r="r" t="t"/>
              <a:pathLst>
                <a:path extrusionOk="0" h="11182" w="10735">
                  <a:moveTo>
                    <a:pt x="6298" y="4411"/>
                  </a:moveTo>
                  <a:lnTo>
                    <a:pt x="6298" y="4411"/>
                  </a:lnTo>
                  <a:cubicBezTo>
                    <a:pt x="5429" y="6016"/>
                    <a:pt x="4690" y="7114"/>
                    <a:pt x="4493" y="7114"/>
                  </a:cubicBezTo>
                  <a:cubicBezTo>
                    <a:pt x="4486" y="7114"/>
                    <a:pt x="4478" y="7112"/>
                    <a:pt x="4472" y="7109"/>
                  </a:cubicBezTo>
                  <a:cubicBezTo>
                    <a:pt x="4352" y="7040"/>
                    <a:pt x="4586" y="6243"/>
                    <a:pt x="4983" y="5635"/>
                  </a:cubicBezTo>
                  <a:cubicBezTo>
                    <a:pt x="5311" y="5135"/>
                    <a:pt x="5777" y="4728"/>
                    <a:pt x="6298" y="4411"/>
                  </a:cubicBezTo>
                  <a:close/>
                  <a:moveTo>
                    <a:pt x="7303" y="1"/>
                  </a:moveTo>
                  <a:cubicBezTo>
                    <a:pt x="7096" y="1"/>
                    <a:pt x="6863" y="115"/>
                    <a:pt x="6756" y="163"/>
                  </a:cubicBezTo>
                  <a:cubicBezTo>
                    <a:pt x="5114" y="926"/>
                    <a:pt x="3862" y="4114"/>
                    <a:pt x="3862" y="4114"/>
                  </a:cubicBezTo>
                  <a:cubicBezTo>
                    <a:pt x="3458" y="5146"/>
                    <a:pt x="3151" y="6212"/>
                    <a:pt x="2940" y="7298"/>
                  </a:cubicBezTo>
                  <a:cubicBezTo>
                    <a:pt x="2568" y="6167"/>
                    <a:pt x="1974" y="5118"/>
                    <a:pt x="1198" y="4217"/>
                  </a:cubicBezTo>
                  <a:cubicBezTo>
                    <a:pt x="1038" y="4032"/>
                    <a:pt x="820" y="3842"/>
                    <a:pt x="595" y="3842"/>
                  </a:cubicBezTo>
                  <a:cubicBezTo>
                    <a:pt x="548" y="3842"/>
                    <a:pt x="500" y="3850"/>
                    <a:pt x="453" y="3869"/>
                  </a:cubicBezTo>
                  <a:cubicBezTo>
                    <a:pt x="239" y="3952"/>
                    <a:pt x="153" y="4204"/>
                    <a:pt x="111" y="4431"/>
                  </a:cubicBezTo>
                  <a:cubicBezTo>
                    <a:pt x="1" y="5035"/>
                    <a:pt x="32" y="5660"/>
                    <a:pt x="201" y="6253"/>
                  </a:cubicBezTo>
                  <a:cubicBezTo>
                    <a:pt x="398" y="6947"/>
                    <a:pt x="763" y="7474"/>
                    <a:pt x="1077" y="7851"/>
                  </a:cubicBezTo>
                  <a:cubicBezTo>
                    <a:pt x="1778" y="9803"/>
                    <a:pt x="3513" y="11125"/>
                    <a:pt x="5411" y="11180"/>
                  </a:cubicBezTo>
                  <a:cubicBezTo>
                    <a:pt x="5454" y="11181"/>
                    <a:pt x="5496" y="11182"/>
                    <a:pt x="5538" y="11182"/>
                  </a:cubicBezTo>
                  <a:cubicBezTo>
                    <a:pt x="7540" y="11182"/>
                    <a:pt x="8838" y="9764"/>
                    <a:pt x="9034" y="9541"/>
                  </a:cubicBezTo>
                  <a:lnTo>
                    <a:pt x="7550" y="8999"/>
                  </a:lnTo>
                  <a:lnTo>
                    <a:pt x="7550" y="8999"/>
                  </a:lnTo>
                  <a:cubicBezTo>
                    <a:pt x="8085" y="9186"/>
                    <a:pt x="8616" y="9376"/>
                    <a:pt x="9151" y="9562"/>
                  </a:cubicBezTo>
                  <a:cubicBezTo>
                    <a:pt x="9941" y="8896"/>
                    <a:pt x="9972" y="7809"/>
                    <a:pt x="9451" y="7281"/>
                  </a:cubicBezTo>
                  <a:cubicBezTo>
                    <a:pt x="9251" y="7081"/>
                    <a:pt x="8989" y="6981"/>
                    <a:pt x="8709" y="6957"/>
                  </a:cubicBezTo>
                  <a:cubicBezTo>
                    <a:pt x="7929" y="7772"/>
                    <a:pt x="7137" y="8419"/>
                    <a:pt x="6924" y="8419"/>
                  </a:cubicBezTo>
                  <a:cubicBezTo>
                    <a:pt x="6909" y="8419"/>
                    <a:pt x="6897" y="8416"/>
                    <a:pt x="6888" y="8409"/>
                  </a:cubicBezTo>
                  <a:cubicBezTo>
                    <a:pt x="6774" y="8327"/>
                    <a:pt x="7022" y="7623"/>
                    <a:pt x="7550" y="7257"/>
                  </a:cubicBezTo>
                  <a:cubicBezTo>
                    <a:pt x="7853" y="7058"/>
                    <a:pt x="8210" y="6952"/>
                    <a:pt x="8571" y="6952"/>
                  </a:cubicBezTo>
                  <a:cubicBezTo>
                    <a:pt x="8617" y="6952"/>
                    <a:pt x="8663" y="6953"/>
                    <a:pt x="8709" y="6957"/>
                  </a:cubicBezTo>
                  <a:cubicBezTo>
                    <a:pt x="9731" y="5891"/>
                    <a:pt x="10735" y="4538"/>
                    <a:pt x="10400" y="3959"/>
                  </a:cubicBezTo>
                  <a:cubicBezTo>
                    <a:pt x="10248" y="3695"/>
                    <a:pt x="9799" y="3560"/>
                    <a:pt x="9211" y="3560"/>
                  </a:cubicBezTo>
                  <a:cubicBezTo>
                    <a:pt x="8368" y="3560"/>
                    <a:pt x="7241" y="3837"/>
                    <a:pt x="6298" y="4411"/>
                  </a:cubicBezTo>
                  <a:cubicBezTo>
                    <a:pt x="6622" y="3814"/>
                    <a:pt x="6963" y="3148"/>
                    <a:pt x="7305" y="2441"/>
                  </a:cubicBezTo>
                  <a:cubicBezTo>
                    <a:pt x="7616" y="1792"/>
                    <a:pt x="7912" y="1054"/>
                    <a:pt x="7702" y="364"/>
                  </a:cubicBezTo>
                  <a:cubicBezTo>
                    <a:pt x="7674" y="253"/>
                    <a:pt x="7619" y="153"/>
                    <a:pt x="7540" y="77"/>
                  </a:cubicBezTo>
                  <a:cubicBezTo>
                    <a:pt x="7474" y="21"/>
                    <a:pt x="7391" y="1"/>
                    <a:pt x="7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12792" y="3456438"/>
              <a:ext cx="904690" cy="1147972"/>
            </a:xfrm>
            <a:custGeom>
              <a:rect b="b" l="l" r="r" t="t"/>
              <a:pathLst>
                <a:path extrusionOk="0" h="9645" w="7601">
                  <a:moveTo>
                    <a:pt x="3264" y="4559"/>
                  </a:moveTo>
                  <a:cubicBezTo>
                    <a:pt x="3082" y="4891"/>
                    <a:pt x="2895" y="5221"/>
                    <a:pt x="2702" y="5548"/>
                  </a:cubicBezTo>
                  <a:cubicBezTo>
                    <a:pt x="2430" y="6003"/>
                    <a:pt x="2154" y="6469"/>
                    <a:pt x="1819" y="6883"/>
                  </a:cubicBezTo>
                  <a:cubicBezTo>
                    <a:pt x="1764" y="6952"/>
                    <a:pt x="1660" y="7110"/>
                    <a:pt x="1567" y="7131"/>
                  </a:cubicBezTo>
                  <a:cubicBezTo>
                    <a:pt x="1563" y="7132"/>
                    <a:pt x="1559" y="7133"/>
                    <a:pt x="1555" y="7133"/>
                  </a:cubicBezTo>
                  <a:cubicBezTo>
                    <a:pt x="1527" y="7133"/>
                    <a:pt x="1529" y="7098"/>
                    <a:pt x="1526" y="7055"/>
                  </a:cubicBezTo>
                  <a:cubicBezTo>
                    <a:pt x="1526" y="6921"/>
                    <a:pt x="1574" y="6779"/>
                    <a:pt x="1612" y="6652"/>
                  </a:cubicBezTo>
                  <a:cubicBezTo>
                    <a:pt x="1836" y="5958"/>
                    <a:pt x="2257" y="5344"/>
                    <a:pt x="2820" y="4882"/>
                  </a:cubicBezTo>
                  <a:cubicBezTo>
                    <a:pt x="2961" y="4766"/>
                    <a:pt x="3110" y="4658"/>
                    <a:pt x="3264" y="4559"/>
                  </a:cubicBezTo>
                  <a:close/>
                  <a:moveTo>
                    <a:pt x="5604" y="7035"/>
                  </a:moveTo>
                  <a:cubicBezTo>
                    <a:pt x="5636" y="7035"/>
                    <a:pt x="5669" y="7036"/>
                    <a:pt x="5701" y="7038"/>
                  </a:cubicBezTo>
                  <a:lnTo>
                    <a:pt x="5701" y="7038"/>
                  </a:lnTo>
                  <a:cubicBezTo>
                    <a:pt x="5445" y="7302"/>
                    <a:pt x="5178" y="7555"/>
                    <a:pt x="4900" y="7797"/>
                  </a:cubicBezTo>
                  <a:cubicBezTo>
                    <a:pt x="4666" y="8004"/>
                    <a:pt x="4424" y="8215"/>
                    <a:pt x="4155" y="8370"/>
                  </a:cubicBezTo>
                  <a:cubicBezTo>
                    <a:pt x="4125" y="8388"/>
                    <a:pt x="4036" y="8446"/>
                    <a:pt x="3984" y="8446"/>
                  </a:cubicBezTo>
                  <a:cubicBezTo>
                    <a:pt x="3977" y="8446"/>
                    <a:pt x="3971" y="8445"/>
                    <a:pt x="3965" y="8442"/>
                  </a:cubicBezTo>
                  <a:cubicBezTo>
                    <a:pt x="3924" y="8418"/>
                    <a:pt x="3958" y="8287"/>
                    <a:pt x="3969" y="8242"/>
                  </a:cubicBezTo>
                  <a:cubicBezTo>
                    <a:pt x="4017" y="8087"/>
                    <a:pt x="4089" y="7939"/>
                    <a:pt x="4183" y="7804"/>
                  </a:cubicBezTo>
                  <a:cubicBezTo>
                    <a:pt x="4491" y="7339"/>
                    <a:pt x="5045" y="7035"/>
                    <a:pt x="5604" y="7035"/>
                  </a:cubicBezTo>
                  <a:close/>
                  <a:moveTo>
                    <a:pt x="4324" y="1"/>
                  </a:moveTo>
                  <a:cubicBezTo>
                    <a:pt x="4126" y="1"/>
                    <a:pt x="3914" y="107"/>
                    <a:pt x="3758" y="207"/>
                  </a:cubicBezTo>
                  <a:cubicBezTo>
                    <a:pt x="3351" y="476"/>
                    <a:pt x="2989" y="803"/>
                    <a:pt x="2678" y="1180"/>
                  </a:cubicBezTo>
                  <a:cubicBezTo>
                    <a:pt x="2081" y="1876"/>
                    <a:pt x="1591" y="2673"/>
                    <a:pt x="1184" y="3495"/>
                  </a:cubicBezTo>
                  <a:cubicBezTo>
                    <a:pt x="591" y="4688"/>
                    <a:pt x="194" y="5972"/>
                    <a:pt x="4" y="7297"/>
                  </a:cubicBezTo>
                  <a:cubicBezTo>
                    <a:pt x="0" y="7322"/>
                    <a:pt x="22" y="7338"/>
                    <a:pt x="41" y="7338"/>
                  </a:cubicBezTo>
                  <a:cubicBezTo>
                    <a:pt x="54" y="7338"/>
                    <a:pt x="65" y="7331"/>
                    <a:pt x="66" y="7314"/>
                  </a:cubicBezTo>
                  <a:lnTo>
                    <a:pt x="70" y="7317"/>
                  </a:lnTo>
                  <a:cubicBezTo>
                    <a:pt x="308" y="5668"/>
                    <a:pt x="870" y="4081"/>
                    <a:pt x="1726" y="2649"/>
                  </a:cubicBezTo>
                  <a:cubicBezTo>
                    <a:pt x="2181" y="1890"/>
                    <a:pt x="2706" y="1138"/>
                    <a:pt x="3389" y="569"/>
                  </a:cubicBezTo>
                  <a:cubicBezTo>
                    <a:pt x="3614" y="380"/>
                    <a:pt x="3970" y="71"/>
                    <a:pt x="4304" y="71"/>
                  </a:cubicBezTo>
                  <a:cubicBezTo>
                    <a:pt x="4349" y="71"/>
                    <a:pt x="4394" y="77"/>
                    <a:pt x="4438" y="89"/>
                  </a:cubicBezTo>
                  <a:cubicBezTo>
                    <a:pt x="4652" y="151"/>
                    <a:pt x="4724" y="393"/>
                    <a:pt x="4762" y="590"/>
                  </a:cubicBezTo>
                  <a:cubicBezTo>
                    <a:pt x="4793" y="769"/>
                    <a:pt x="4800" y="952"/>
                    <a:pt x="4779" y="1131"/>
                  </a:cubicBezTo>
                  <a:cubicBezTo>
                    <a:pt x="4738" y="1507"/>
                    <a:pt x="4607" y="1866"/>
                    <a:pt x="4455" y="2208"/>
                  </a:cubicBezTo>
                  <a:cubicBezTo>
                    <a:pt x="4276" y="2608"/>
                    <a:pt x="4079" y="2998"/>
                    <a:pt x="3879" y="3388"/>
                  </a:cubicBezTo>
                  <a:cubicBezTo>
                    <a:pt x="3703" y="3736"/>
                    <a:pt x="3523" y="4082"/>
                    <a:pt x="3337" y="4425"/>
                  </a:cubicBezTo>
                  <a:lnTo>
                    <a:pt x="3337" y="4425"/>
                  </a:lnTo>
                  <a:cubicBezTo>
                    <a:pt x="2851" y="4721"/>
                    <a:pt x="2420" y="5096"/>
                    <a:pt x="2092" y="5551"/>
                  </a:cubicBezTo>
                  <a:cubicBezTo>
                    <a:pt x="1854" y="5886"/>
                    <a:pt x="1667" y="6258"/>
                    <a:pt x="1543" y="6652"/>
                  </a:cubicBezTo>
                  <a:cubicBezTo>
                    <a:pt x="1516" y="6738"/>
                    <a:pt x="1364" y="7148"/>
                    <a:pt x="1522" y="7200"/>
                  </a:cubicBezTo>
                  <a:cubicBezTo>
                    <a:pt x="1531" y="7203"/>
                    <a:pt x="1539" y="7204"/>
                    <a:pt x="1548" y="7204"/>
                  </a:cubicBezTo>
                  <a:cubicBezTo>
                    <a:pt x="1623" y="7204"/>
                    <a:pt x="1700" y="7116"/>
                    <a:pt x="1743" y="7073"/>
                  </a:cubicBezTo>
                  <a:cubicBezTo>
                    <a:pt x="1878" y="6924"/>
                    <a:pt x="2002" y="6765"/>
                    <a:pt x="2112" y="6596"/>
                  </a:cubicBezTo>
                  <a:cubicBezTo>
                    <a:pt x="2516" y="6017"/>
                    <a:pt x="2868" y="5399"/>
                    <a:pt x="3213" y="4782"/>
                  </a:cubicBezTo>
                  <a:cubicBezTo>
                    <a:pt x="3267" y="4685"/>
                    <a:pt x="3321" y="4588"/>
                    <a:pt x="3374" y="4490"/>
                  </a:cubicBezTo>
                  <a:lnTo>
                    <a:pt x="3374" y="4490"/>
                  </a:lnTo>
                  <a:cubicBezTo>
                    <a:pt x="3748" y="4263"/>
                    <a:pt x="4152" y="4083"/>
                    <a:pt x="4566" y="3947"/>
                  </a:cubicBezTo>
                  <a:cubicBezTo>
                    <a:pt x="5110" y="3766"/>
                    <a:pt x="5684" y="3650"/>
                    <a:pt x="6259" y="3650"/>
                  </a:cubicBezTo>
                  <a:cubicBezTo>
                    <a:pt x="6267" y="3650"/>
                    <a:pt x="6275" y="3650"/>
                    <a:pt x="6284" y="3650"/>
                  </a:cubicBezTo>
                  <a:cubicBezTo>
                    <a:pt x="6632" y="3650"/>
                    <a:pt x="7126" y="3677"/>
                    <a:pt x="7378" y="3964"/>
                  </a:cubicBezTo>
                  <a:cubicBezTo>
                    <a:pt x="7560" y="4174"/>
                    <a:pt x="7481" y="4488"/>
                    <a:pt x="7391" y="4719"/>
                  </a:cubicBezTo>
                  <a:cubicBezTo>
                    <a:pt x="7250" y="5096"/>
                    <a:pt x="7022" y="5437"/>
                    <a:pt x="6788" y="5755"/>
                  </a:cubicBezTo>
                  <a:cubicBezTo>
                    <a:pt x="6471" y="6184"/>
                    <a:pt x="6127" y="6592"/>
                    <a:pt x="5758" y="6978"/>
                  </a:cubicBezTo>
                  <a:lnTo>
                    <a:pt x="5758" y="6978"/>
                  </a:lnTo>
                  <a:cubicBezTo>
                    <a:pt x="5715" y="6974"/>
                    <a:pt x="5672" y="6972"/>
                    <a:pt x="5629" y="6972"/>
                  </a:cubicBezTo>
                  <a:cubicBezTo>
                    <a:pt x="5494" y="6972"/>
                    <a:pt x="5359" y="6989"/>
                    <a:pt x="5228" y="7017"/>
                  </a:cubicBezTo>
                  <a:cubicBezTo>
                    <a:pt x="4880" y="7086"/>
                    <a:pt x="4559" y="7266"/>
                    <a:pt x="4314" y="7524"/>
                  </a:cubicBezTo>
                  <a:cubicBezTo>
                    <a:pt x="4117" y="7738"/>
                    <a:pt x="3893" y="8056"/>
                    <a:pt x="3879" y="8363"/>
                  </a:cubicBezTo>
                  <a:cubicBezTo>
                    <a:pt x="3874" y="8470"/>
                    <a:pt x="3916" y="8506"/>
                    <a:pt x="3977" y="8506"/>
                  </a:cubicBezTo>
                  <a:cubicBezTo>
                    <a:pt x="4075" y="8506"/>
                    <a:pt x="4221" y="8411"/>
                    <a:pt x="4290" y="8366"/>
                  </a:cubicBezTo>
                  <a:cubicBezTo>
                    <a:pt x="4604" y="8163"/>
                    <a:pt x="4886" y="7907"/>
                    <a:pt x="5162" y="7652"/>
                  </a:cubicBezTo>
                  <a:cubicBezTo>
                    <a:pt x="5374" y="7455"/>
                    <a:pt x="5579" y="7253"/>
                    <a:pt x="5779" y="7045"/>
                  </a:cubicBezTo>
                  <a:lnTo>
                    <a:pt x="5779" y="7045"/>
                  </a:lnTo>
                  <a:cubicBezTo>
                    <a:pt x="5874" y="7056"/>
                    <a:pt x="5970" y="7076"/>
                    <a:pt x="6063" y="7107"/>
                  </a:cubicBezTo>
                  <a:cubicBezTo>
                    <a:pt x="6729" y="7324"/>
                    <a:pt x="6932" y="8083"/>
                    <a:pt x="6756" y="8708"/>
                  </a:cubicBezTo>
                  <a:cubicBezTo>
                    <a:pt x="6656" y="9053"/>
                    <a:pt x="6456" y="9357"/>
                    <a:pt x="6180" y="9588"/>
                  </a:cubicBezTo>
                  <a:cubicBezTo>
                    <a:pt x="6156" y="9612"/>
                    <a:pt x="6178" y="9645"/>
                    <a:pt x="6205" y="9645"/>
                  </a:cubicBezTo>
                  <a:cubicBezTo>
                    <a:pt x="6213" y="9645"/>
                    <a:pt x="6221" y="9642"/>
                    <a:pt x="6229" y="9636"/>
                  </a:cubicBezTo>
                  <a:cubicBezTo>
                    <a:pt x="6750" y="9188"/>
                    <a:pt x="7039" y="8446"/>
                    <a:pt x="6808" y="7773"/>
                  </a:cubicBezTo>
                  <a:cubicBezTo>
                    <a:pt x="6715" y="7480"/>
                    <a:pt x="6505" y="7235"/>
                    <a:pt x="6225" y="7100"/>
                  </a:cubicBezTo>
                  <a:cubicBezTo>
                    <a:pt x="6102" y="7040"/>
                    <a:pt x="5970" y="7004"/>
                    <a:pt x="5835" y="6986"/>
                  </a:cubicBezTo>
                  <a:lnTo>
                    <a:pt x="5835" y="6986"/>
                  </a:lnTo>
                  <a:cubicBezTo>
                    <a:pt x="5971" y="6842"/>
                    <a:pt x="6105" y="6695"/>
                    <a:pt x="6235" y="6545"/>
                  </a:cubicBezTo>
                  <a:cubicBezTo>
                    <a:pt x="6570" y="6175"/>
                    <a:pt x="6870" y="5779"/>
                    <a:pt x="7139" y="5361"/>
                  </a:cubicBezTo>
                  <a:cubicBezTo>
                    <a:pt x="7326" y="5058"/>
                    <a:pt x="7522" y="4713"/>
                    <a:pt x="7550" y="4350"/>
                  </a:cubicBezTo>
                  <a:cubicBezTo>
                    <a:pt x="7600" y="3720"/>
                    <a:pt x="6917" y="3580"/>
                    <a:pt x="6309" y="3580"/>
                  </a:cubicBezTo>
                  <a:cubicBezTo>
                    <a:pt x="6037" y="3580"/>
                    <a:pt x="5781" y="3608"/>
                    <a:pt x="5611" y="3633"/>
                  </a:cubicBezTo>
                  <a:cubicBezTo>
                    <a:pt x="4874" y="3735"/>
                    <a:pt x="4113" y="3976"/>
                    <a:pt x="3445" y="4361"/>
                  </a:cubicBezTo>
                  <a:lnTo>
                    <a:pt x="3445" y="4361"/>
                  </a:lnTo>
                  <a:cubicBezTo>
                    <a:pt x="3821" y="3671"/>
                    <a:pt x="4183" y="2969"/>
                    <a:pt x="4507" y="2253"/>
                  </a:cubicBezTo>
                  <a:cubicBezTo>
                    <a:pt x="4662" y="1908"/>
                    <a:pt x="4797" y="1542"/>
                    <a:pt x="4842" y="1162"/>
                  </a:cubicBezTo>
                  <a:cubicBezTo>
                    <a:pt x="4866" y="986"/>
                    <a:pt x="4862" y="807"/>
                    <a:pt x="4838" y="631"/>
                  </a:cubicBezTo>
                  <a:cubicBezTo>
                    <a:pt x="4811" y="455"/>
                    <a:pt x="4762" y="245"/>
                    <a:pt x="4628" y="117"/>
                  </a:cubicBezTo>
                  <a:cubicBezTo>
                    <a:pt x="4539" y="33"/>
                    <a:pt x="4434" y="1"/>
                    <a:pt x="4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5" name="Google Shape;425;p22"/>
          <p:cNvSpPr txBox="1"/>
          <p:nvPr>
            <p:ph idx="1" type="subTitle"/>
          </p:nvPr>
        </p:nvSpPr>
        <p:spPr>
          <a:xfrm>
            <a:off x="3452900" y="1942425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6" name="Google Shape;426;p22"/>
          <p:cNvSpPr txBox="1"/>
          <p:nvPr>
            <p:ph idx="2" type="subTitle"/>
          </p:nvPr>
        </p:nvSpPr>
        <p:spPr>
          <a:xfrm>
            <a:off x="3452875" y="2255450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7" name="Google Shape;427;p22"/>
          <p:cNvSpPr txBox="1"/>
          <p:nvPr>
            <p:ph idx="3" type="subTitle"/>
          </p:nvPr>
        </p:nvSpPr>
        <p:spPr>
          <a:xfrm>
            <a:off x="1034250" y="1942425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22"/>
          <p:cNvSpPr txBox="1"/>
          <p:nvPr>
            <p:ph idx="4" type="subTitle"/>
          </p:nvPr>
        </p:nvSpPr>
        <p:spPr>
          <a:xfrm>
            <a:off x="1034225" y="2255450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9" name="Google Shape;429;p22"/>
          <p:cNvSpPr txBox="1"/>
          <p:nvPr>
            <p:ph idx="5" type="subTitle"/>
          </p:nvPr>
        </p:nvSpPr>
        <p:spPr>
          <a:xfrm>
            <a:off x="5871625" y="1942425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22"/>
          <p:cNvSpPr txBox="1"/>
          <p:nvPr>
            <p:ph idx="6" type="subTitle"/>
          </p:nvPr>
        </p:nvSpPr>
        <p:spPr>
          <a:xfrm>
            <a:off x="5871600" y="2255450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1" name="Google Shape;431;p22"/>
          <p:cNvSpPr txBox="1"/>
          <p:nvPr>
            <p:ph idx="7" type="subTitle"/>
          </p:nvPr>
        </p:nvSpPr>
        <p:spPr>
          <a:xfrm>
            <a:off x="3452900" y="372285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2" name="Google Shape;432;p22"/>
          <p:cNvSpPr txBox="1"/>
          <p:nvPr>
            <p:ph idx="8" type="subTitle"/>
          </p:nvPr>
        </p:nvSpPr>
        <p:spPr>
          <a:xfrm>
            <a:off x="3452925" y="403587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3" name="Google Shape;433;p22"/>
          <p:cNvSpPr txBox="1"/>
          <p:nvPr>
            <p:ph idx="9" type="subTitle"/>
          </p:nvPr>
        </p:nvSpPr>
        <p:spPr>
          <a:xfrm>
            <a:off x="1034250" y="372285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4" name="Google Shape;434;p22"/>
          <p:cNvSpPr txBox="1"/>
          <p:nvPr>
            <p:ph idx="13" type="subTitle"/>
          </p:nvPr>
        </p:nvSpPr>
        <p:spPr>
          <a:xfrm>
            <a:off x="1034225" y="403587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5" name="Google Shape;435;p22"/>
          <p:cNvSpPr txBox="1"/>
          <p:nvPr>
            <p:ph idx="14" type="subTitle"/>
          </p:nvPr>
        </p:nvSpPr>
        <p:spPr>
          <a:xfrm>
            <a:off x="5871625" y="372285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6" name="Google Shape;436;p22"/>
          <p:cNvSpPr txBox="1"/>
          <p:nvPr>
            <p:ph idx="15" type="subTitle"/>
          </p:nvPr>
        </p:nvSpPr>
        <p:spPr>
          <a:xfrm>
            <a:off x="5871600" y="4035875"/>
            <a:ext cx="22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7" name="Google Shape;437;p22"/>
          <p:cNvSpPr/>
          <p:nvPr/>
        </p:nvSpPr>
        <p:spPr>
          <a:xfrm>
            <a:off x="8290275" y="4234788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8967825" y="3568210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8813800" y="1304060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8813800" y="1998788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289450" y="1465763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217500" y="2563160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"/>
          <p:cNvSpPr txBox="1"/>
          <p:nvPr>
            <p:ph type="title"/>
          </p:nvPr>
        </p:nvSpPr>
        <p:spPr>
          <a:xfrm flipH="1">
            <a:off x="615903" y="1831650"/>
            <a:ext cx="316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5" name="Google Shape;445;p23"/>
          <p:cNvSpPr txBox="1"/>
          <p:nvPr>
            <p:ph hasCustomPrompt="1" idx="2" type="title"/>
          </p:nvPr>
        </p:nvSpPr>
        <p:spPr>
          <a:xfrm>
            <a:off x="4178640" y="2083337"/>
            <a:ext cx="1634100" cy="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6" name="Google Shape;446;p23"/>
          <p:cNvSpPr txBox="1"/>
          <p:nvPr>
            <p:ph idx="1" type="subTitle"/>
          </p:nvPr>
        </p:nvSpPr>
        <p:spPr>
          <a:xfrm flipH="1">
            <a:off x="992710" y="2832275"/>
            <a:ext cx="278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"/>
          <p:cNvSpPr txBox="1"/>
          <p:nvPr>
            <p:ph type="title"/>
          </p:nvPr>
        </p:nvSpPr>
        <p:spPr>
          <a:xfrm>
            <a:off x="5240422" y="1831650"/>
            <a:ext cx="316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9" name="Google Shape;449;p24"/>
          <p:cNvSpPr txBox="1"/>
          <p:nvPr>
            <p:ph hasCustomPrompt="1" idx="2" type="title"/>
          </p:nvPr>
        </p:nvSpPr>
        <p:spPr>
          <a:xfrm>
            <a:off x="3242290" y="2083337"/>
            <a:ext cx="1634100" cy="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0" name="Google Shape;450;p24"/>
          <p:cNvSpPr txBox="1"/>
          <p:nvPr>
            <p:ph idx="1" type="subTitle"/>
          </p:nvPr>
        </p:nvSpPr>
        <p:spPr>
          <a:xfrm>
            <a:off x="5240415" y="2832275"/>
            <a:ext cx="278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4"/>
          <p:cNvSpPr/>
          <p:nvPr/>
        </p:nvSpPr>
        <p:spPr>
          <a:xfrm>
            <a:off x="8202500" y="11253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5650275" y="46498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7401913" y="47212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4327275" y="46085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6109475" y="3185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4222000" y="1332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8747138" y="35837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8178375" y="44802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679725" y="2186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/>
          <p:nvPr>
            <p:ph type="title"/>
          </p:nvPr>
        </p:nvSpPr>
        <p:spPr>
          <a:xfrm>
            <a:off x="1398188" y="4158875"/>
            <a:ext cx="19323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678313" y="2061313"/>
            <a:ext cx="3067500" cy="10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5"/>
          <p:cNvSpPr txBox="1"/>
          <p:nvPr>
            <p:ph idx="2"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64" name="Google Shape;464;p25"/>
          <p:cNvGrpSpPr/>
          <p:nvPr/>
        </p:nvGrpSpPr>
        <p:grpSpPr>
          <a:xfrm rot="10800000">
            <a:off x="7310427" y="-157409"/>
            <a:ext cx="1406138" cy="1466221"/>
            <a:chOff x="-38325" y="3456438"/>
            <a:chExt cx="1278540" cy="1333171"/>
          </a:xfrm>
        </p:grpSpPr>
        <p:sp>
          <p:nvSpPr>
            <p:cNvPr id="465" name="Google Shape;465;p25"/>
            <p:cNvSpPr/>
            <p:nvPr/>
          </p:nvSpPr>
          <p:spPr>
            <a:xfrm>
              <a:off x="768650" y="4286503"/>
              <a:ext cx="230904" cy="175082"/>
            </a:xfrm>
            <a:custGeom>
              <a:rect b="b" l="l" r="r" t="t"/>
              <a:pathLst>
                <a:path extrusionOk="0" h="1471" w="1940">
                  <a:moveTo>
                    <a:pt x="1800" y="0"/>
                  </a:moveTo>
                  <a:cubicBezTo>
                    <a:pt x="1438" y="0"/>
                    <a:pt x="1083" y="107"/>
                    <a:pt x="780" y="309"/>
                  </a:cubicBezTo>
                  <a:cubicBezTo>
                    <a:pt x="253" y="675"/>
                    <a:pt x="1" y="1379"/>
                    <a:pt x="115" y="1461"/>
                  </a:cubicBezTo>
                  <a:cubicBezTo>
                    <a:pt x="123" y="1468"/>
                    <a:pt x="135" y="1471"/>
                    <a:pt x="149" y="1471"/>
                  </a:cubicBezTo>
                  <a:cubicBezTo>
                    <a:pt x="361" y="1471"/>
                    <a:pt x="1155" y="823"/>
                    <a:pt x="1940" y="5"/>
                  </a:cubicBezTo>
                  <a:cubicBezTo>
                    <a:pt x="1893" y="2"/>
                    <a:pt x="1847" y="0"/>
                    <a:pt x="18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80853" y="3984066"/>
              <a:ext cx="231618" cy="322194"/>
            </a:xfrm>
            <a:custGeom>
              <a:rect b="b" l="l" r="r" t="t"/>
              <a:pathLst>
                <a:path extrusionOk="0" h="2707" w="1946">
                  <a:moveTo>
                    <a:pt x="1946" y="0"/>
                  </a:moveTo>
                  <a:cubicBezTo>
                    <a:pt x="1425" y="318"/>
                    <a:pt x="959" y="725"/>
                    <a:pt x="631" y="1225"/>
                  </a:cubicBezTo>
                  <a:cubicBezTo>
                    <a:pt x="231" y="1832"/>
                    <a:pt x="0" y="2629"/>
                    <a:pt x="121" y="2702"/>
                  </a:cubicBezTo>
                  <a:cubicBezTo>
                    <a:pt x="127" y="2705"/>
                    <a:pt x="133" y="2707"/>
                    <a:pt x="141" y="2707"/>
                  </a:cubicBezTo>
                  <a:cubicBezTo>
                    <a:pt x="333" y="2707"/>
                    <a:pt x="1072" y="1608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-38325" y="3916461"/>
              <a:ext cx="1080962" cy="855534"/>
            </a:xfrm>
            <a:custGeom>
              <a:rect b="b" l="l" r="r" t="t"/>
              <a:pathLst>
                <a:path extrusionOk="0" h="7188" w="9082">
                  <a:moveTo>
                    <a:pt x="589" y="1"/>
                  </a:moveTo>
                  <a:cubicBezTo>
                    <a:pt x="494" y="1"/>
                    <a:pt x="400" y="32"/>
                    <a:pt x="315" y="109"/>
                  </a:cubicBezTo>
                  <a:cubicBezTo>
                    <a:pt x="56" y="337"/>
                    <a:pt x="39" y="796"/>
                    <a:pt x="22" y="1113"/>
                  </a:cubicBezTo>
                  <a:cubicBezTo>
                    <a:pt x="1" y="1479"/>
                    <a:pt x="32" y="1845"/>
                    <a:pt x="111" y="2200"/>
                  </a:cubicBezTo>
                  <a:cubicBezTo>
                    <a:pt x="187" y="2562"/>
                    <a:pt x="315" y="2911"/>
                    <a:pt x="487" y="3242"/>
                  </a:cubicBezTo>
                  <a:cubicBezTo>
                    <a:pt x="570" y="3404"/>
                    <a:pt x="667" y="3559"/>
                    <a:pt x="774" y="3711"/>
                  </a:cubicBezTo>
                  <a:cubicBezTo>
                    <a:pt x="822" y="3777"/>
                    <a:pt x="870" y="3846"/>
                    <a:pt x="926" y="3908"/>
                  </a:cubicBezTo>
                  <a:cubicBezTo>
                    <a:pt x="970" y="3956"/>
                    <a:pt x="1015" y="4011"/>
                    <a:pt x="1053" y="4067"/>
                  </a:cubicBezTo>
                  <a:cubicBezTo>
                    <a:pt x="1115" y="4177"/>
                    <a:pt x="1157" y="4301"/>
                    <a:pt x="1212" y="4415"/>
                  </a:cubicBezTo>
                  <a:cubicBezTo>
                    <a:pt x="1326" y="4636"/>
                    <a:pt x="1450" y="4846"/>
                    <a:pt x="1591" y="5050"/>
                  </a:cubicBezTo>
                  <a:cubicBezTo>
                    <a:pt x="1985" y="5623"/>
                    <a:pt x="2489" y="6113"/>
                    <a:pt x="3072" y="6485"/>
                  </a:cubicBezTo>
                  <a:cubicBezTo>
                    <a:pt x="3818" y="6953"/>
                    <a:pt x="4675" y="7188"/>
                    <a:pt x="5538" y="7188"/>
                  </a:cubicBezTo>
                  <a:cubicBezTo>
                    <a:pt x="6056" y="7188"/>
                    <a:pt x="6576" y="7103"/>
                    <a:pt x="7074" y="6934"/>
                  </a:cubicBezTo>
                  <a:cubicBezTo>
                    <a:pt x="7792" y="6692"/>
                    <a:pt x="8454" y="6306"/>
                    <a:pt x="9013" y="5795"/>
                  </a:cubicBezTo>
                  <a:cubicBezTo>
                    <a:pt x="9030" y="5781"/>
                    <a:pt x="9044" y="5768"/>
                    <a:pt x="9058" y="5750"/>
                  </a:cubicBezTo>
                  <a:cubicBezTo>
                    <a:pt x="9081" y="5727"/>
                    <a:pt x="9059" y="5694"/>
                    <a:pt x="9034" y="5694"/>
                  </a:cubicBezTo>
                  <a:cubicBezTo>
                    <a:pt x="9026" y="5694"/>
                    <a:pt x="9017" y="5697"/>
                    <a:pt x="9010" y="5705"/>
                  </a:cubicBezTo>
                  <a:cubicBezTo>
                    <a:pt x="8592" y="6120"/>
                    <a:pt x="8061" y="6440"/>
                    <a:pt x="7526" y="6682"/>
                  </a:cubicBezTo>
                  <a:cubicBezTo>
                    <a:pt x="6892" y="6969"/>
                    <a:pt x="6210" y="7119"/>
                    <a:pt x="5527" y="7119"/>
                  </a:cubicBezTo>
                  <a:cubicBezTo>
                    <a:pt x="4979" y="7119"/>
                    <a:pt x="4430" y="7023"/>
                    <a:pt x="3903" y="6823"/>
                  </a:cubicBezTo>
                  <a:cubicBezTo>
                    <a:pt x="2723" y="6375"/>
                    <a:pt x="1767" y="5419"/>
                    <a:pt x="1222" y="4284"/>
                  </a:cubicBezTo>
                  <a:cubicBezTo>
                    <a:pt x="1177" y="4191"/>
                    <a:pt x="1146" y="4070"/>
                    <a:pt x="1077" y="3991"/>
                  </a:cubicBezTo>
                  <a:cubicBezTo>
                    <a:pt x="846" y="3718"/>
                    <a:pt x="646" y="3418"/>
                    <a:pt x="487" y="3101"/>
                  </a:cubicBezTo>
                  <a:cubicBezTo>
                    <a:pt x="170" y="2445"/>
                    <a:pt x="35" y="1717"/>
                    <a:pt x="94" y="992"/>
                  </a:cubicBezTo>
                  <a:cubicBezTo>
                    <a:pt x="120" y="688"/>
                    <a:pt x="178" y="62"/>
                    <a:pt x="585" y="62"/>
                  </a:cubicBezTo>
                  <a:cubicBezTo>
                    <a:pt x="607" y="62"/>
                    <a:pt x="629" y="64"/>
                    <a:pt x="653" y="68"/>
                  </a:cubicBezTo>
                  <a:cubicBezTo>
                    <a:pt x="984" y="120"/>
                    <a:pt x="1229" y="485"/>
                    <a:pt x="1419" y="727"/>
                  </a:cubicBezTo>
                  <a:cubicBezTo>
                    <a:pt x="1947" y="1396"/>
                    <a:pt x="2382" y="2141"/>
                    <a:pt x="2702" y="2935"/>
                  </a:cubicBezTo>
                  <a:cubicBezTo>
                    <a:pt x="2778" y="3125"/>
                    <a:pt x="2847" y="3314"/>
                    <a:pt x="2909" y="3508"/>
                  </a:cubicBezTo>
                  <a:cubicBezTo>
                    <a:pt x="2915" y="3525"/>
                    <a:pt x="2928" y="3533"/>
                    <a:pt x="2942" y="3533"/>
                  </a:cubicBezTo>
                  <a:cubicBezTo>
                    <a:pt x="2963" y="3533"/>
                    <a:pt x="2983" y="3515"/>
                    <a:pt x="2975" y="3490"/>
                  </a:cubicBezTo>
                  <a:lnTo>
                    <a:pt x="2978" y="3490"/>
                  </a:lnTo>
                  <a:cubicBezTo>
                    <a:pt x="2706" y="2659"/>
                    <a:pt x="2313" y="1865"/>
                    <a:pt x="1816" y="1144"/>
                  </a:cubicBezTo>
                  <a:cubicBezTo>
                    <a:pt x="1591" y="823"/>
                    <a:pt x="1353" y="475"/>
                    <a:pt x="1060" y="213"/>
                  </a:cubicBezTo>
                  <a:cubicBezTo>
                    <a:pt x="930" y="98"/>
                    <a:pt x="75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-37492" y="3458699"/>
              <a:ext cx="1277707" cy="1330910"/>
            </a:xfrm>
            <a:custGeom>
              <a:rect b="b" l="l" r="r" t="t"/>
              <a:pathLst>
                <a:path extrusionOk="0" h="11182" w="10735">
                  <a:moveTo>
                    <a:pt x="6298" y="4411"/>
                  </a:moveTo>
                  <a:lnTo>
                    <a:pt x="6298" y="4411"/>
                  </a:lnTo>
                  <a:cubicBezTo>
                    <a:pt x="5429" y="6016"/>
                    <a:pt x="4690" y="7114"/>
                    <a:pt x="4493" y="7114"/>
                  </a:cubicBezTo>
                  <a:cubicBezTo>
                    <a:pt x="4486" y="7114"/>
                    <a:pt x="4478" y="7112"/>
                    <a:pt x="4472" y="7109"/>
                  </a:cubicBezTo>
                  <a:cubicBezTo>
                    <a:pt x="4352" y="7040"/>
                    <a:pt x="4586" y="6243"/>
                    <a:pt x="4983" y="5635"/>
                  </a:cubicBezTo>
                  <a:cubicBezTo>
                    <a:pt x="5311" y="5135"/>
                    <a:pt x="5777" y="4728"/>
                    <a:pt x="6298" y="4411"/>
                  </a:cubicBezTo>
                  <a:close/>
                  <a:moveTo>
                    <a:pt x="7303" y="1"/>
                  </a:moveTo>
                  <a:cubicBezTo>
                    <a:pt x="7096" y="1"/>
                    <a:pt x="6863" y="115"/>
                    <a:pt x="6756" y="163"/>
                  </a:cubicBezTo>
                  <a:cubicBezTo>
                    <a:pt x="5114" y="926"/>
                    <a:pt x="3862" y="4114"/>
                    <a:pt x="3862" y="4114"/>
                  </a:cubicBezTo>
                  <a:cubicBezTo>
                    <a:pt x="3458" y="5146"/>
                    <a:pt x="3151" y="6212"/>
                    <a:pt x="2940" y="7298"/>
                  </a:cubicBezTo>
                  <a:cubicBezTo>
                    <a:pt x="2568" y="6167"/>
                    <a:pt x="1974" y="5118"/>
                    <a:pt x="1198" y="4217"/>
                  </a:cubicBezTo>
                  <a:cubicBezTo>
                    <a:pt x="1038" y="4032"/>
                    <a:pt x="820" y="3842"/>
                    <a:pt x="595" y="3842"/>
                  </a:cubicBezTo>
                  <a:cubicBezTo>
                    <a:pt x="548" y="3842"/>
                    <a:pt x="500" y="3850"/>
                    <a:pt x="453" y="3869"/>
                  </a:cubicBezTo>
                  <a:cubicBezTo>
                    <a:pt x="239" y="3952"/>
                    <a:pt x="153" y="4204"/>
                    <a:pt x="111" y="4431"/>
                  </a:cubicBezTo>
                  <a:cubicBezTo>
                    <a:pt x="1" y="5035"/>
                    <a:pt x="32" y="5660"/>
                    <a:pt x="201" y="6253"/>
                  </a:cubicBezTo>
                  <a:cubicBezTo>
                    <a:pt x="398" y="6947"/>
                    <a:pt x="763" y="7474"/>
                    <a:pt x="1077" y="7851"/>
                  </a:cubicBezTo>
                  <a:cubicBezTo>
                    <a:pt x="1778" y="9803"/>
                    <a:pt x="3513" y="11125"/>
                    <a:pt x="5411" y="11180"/>
                  </a:cubicBezTo>
                  <a:cubicBezTo>
                    <a:pt x="5454" y="11181"/>
                    <a:pt x="5496" y="11182"/>
                    <a:pt x="5538" y="11182"/>
                  </a:cubicBezTo>
                  <a:cubicBezTo>
                    <a:pt x="7540" y="11182"/>
                    <a:pt x="8838" y="9764"/>
                    <a:pt x="9034" y="9541"/>
                  </a:cubicBezTo>
                  <a:lnTo>
                    <a:pt x="7550" y="8999"/>
                  </a:lnTo>
                  <a:lnTo>
                    <a:pt x="7550" y="8999"/>
                  </a:lnTo>
                  <a:cubicBezTo>
                    <a:pt x="8085" y="9186"/>
                    <a:pt x="8616" y="9376"/>
                    <a:pt x="9151" y="9562"/>
                  </a:cubicBezTo>
                  <a:cubicBezTo>
                    <a:pt x="9941" y="8896"/>
                    <a:pt x="9972" y="7809"/>
                    <a:pt x="9451" y="7281"/>
                  </a:cubicBezTo>
                  <a:cubicBezTo>
                    <a:pt x="9251" y="7081"/>
                    <a:pt x="8989" y="6981"/>
                    <a:pt x="8709" y="6957"/>
                  </a:cubicBezTo>
                  <a:cubicBezTo>
                    <a:pt x="7929" y="7772"/>
                    <a:pt x="7137" y="8419"/>
                    <a:pt x="6924" y="8419"/>
                  </a:cubicBezTo>
                  <a:cubicBezTo>
                    <a:pt x="6909" y="8419"/>
                    <a:pt x="6897" y="8416"/>
                    <a:pt x="6888" y="8409"/>
                  </a:cubicBezTo>
                  <a:cubicBezTo>
                    <a:pt x="6774" y="8327"/>
                    <a:pt x="7022" y="7623"/>
                    <a:pt x="7550" y="7257"/>
                  </a:cubicBezTo>
                  <a:cubicBezTo>
                    <a:pt x="7853" y="7058"/>
                    <a:pt x="8210" y="6952"/>
                    <a:pt x="8571" y="6952"/>
                  </a:cubicBezTo>
                  <a:cubicBezTo>
                    <a:pt x="8617" y="6952"/>
                    <a:pt x="8663" y="6953"/>
                    <a:pt x="8709" y="6957"/>
                  </a:cubicBezTo>
                  <a:cubicBezTo>
                    <a:pt x="9731" y="5891"/>
                    <a:pt x="10735" y="4538"/>
                    <a:pt x="10400" y="3959"/>
                  </a:cubicBezTo>
                  <a:cubicBezTo>
                    <a:pt x="10248" y="3695"/>
                    <a:pt x="9799" y="3560"/>
                    <a:pt x="9211" y="3560"/>
                  </a:cubicBezTo>
                  <a:cubicBezTo>
                    <a:pt x="8368" y="3560"/>
                    <a:pt x="7241" y="3837"/>
                    <a:pt x="6298" y="4411"/>
                  </a:cubicBezTo>
                  <a:cubicBezTo>
                    <a:pt x="6622" y="3814"/>
                    <a:pt x="6963" y="3148"/>
                    <a:pt x="7305" y="2441"/>
                  </a:cubicBezTo>
                  <a:cubicBezTo>
                    <a:pt x="7616" y="1792"/>
                    <a:pt x="7912" y="1054"/>
                    <a:pt x="7702" y="364"/>
                  </a:cubicBezTo>
                  <a:cubicBezTo>
                    <a:pt x="7674" y="253"/>
                    <a:pt x="7619" y="153"/>
                    <a:pt x="7540" y="77"/>
                  </a:cubicBezTo>
                  <a:cubicBezTo>
                    <a:pt x="7474" y="21"/>
                    <a:pt x="7391" y="1"/>
                    <a:pt x="7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312792" y="3456438"/>
              <a:ext cx="904690" cy="1147972"/>
            </a:xfrm>
            <a:custGeom>
              <a:rect b="b" l="l" r="r" t="t"/>
              <a:pathLst>
                <a:path extrusionOk="0" h="9645" w="7601">
                  <a:moveTo>
                    <a:pt x="3264" y="4559"/>
                  </a:moveTo>
                  <a:cubicBezTo>
                    <a:pt x="3082" y="4891"/>
                    <a:pt x="2895" y="5221"/>
                    <a:pt x="2702" y="5548"/>
                  </a:cubicBezTo>
                  <a:cubicBezTo>
                    <a:pt x="2430" y="6003"/>
                    <a:pt x="2154" y="6469"/>
                    <a:pt x="1819" y="6883"/>
                  </a:cubicBezTo>
                  <a:cubicBezTo>
                    <a:pt x="1764" y="6952"/>
                    <a:pt x="1660" y="7110"/>
                    <a:pt x="1567" y="7131"/>
                  </a:cubicBezTo>
                  <a:cubicBezTo>
                    <a:pt x="1563" y="7132"/>
                    <a:pt x="1559" y="7133"/>
                    <a:pt x="1555" y="7133"/>
                  </a:cubicBezTo>
                  <a:cubicBezTo>
                    <a:pt x="1527" y="7133"/>
                    <a:pt x="1529" y="7098"/>
                    <a:pt x="1526" y="7055"/>
                  </a:cubicBezTo>
                  <a:cubicBezTo>
                    <a:pt x="1526" y="6921"/>
                    <a:pt x="1574" y="6779"/>
                    <a:pt x="1612" y="6652"/>
                  </a:cubicBezTo>
                  <a:cubicBezTo>
                    <a:pt x="1836" y="5958"/>
                    <a:pt x="2257" y="5344"/>
                    <a:pt x="2820" y="4882"/>
                  </a:cubicBezTo>
                  <a:cubicBezTo>
                    <a:pt x="2961" y="4766"/>
                    <a:pt x="3110" y="4658"/>
                    <a:pt x="3264" y="4559"/>
                  </a:cubicBezTo>
                  <a:close/>
                  <a:moveTo>
                    <a:pt x="5604" y="7035"/>
                  </a:moveTo>
                  <a:cubicBezTo>
                    <a:pt x="5636" y="7035"/>
                    <a:pt x="5669" y="7036"/>
                    <a:pt x="5701" y="7038"/>
                  </a:cubicBezTo>
                  <a:lnTo>
                    <a:pt x="5701" y="7038"/>
                  </a:lnTo>
                  <a:cubicBezTo>
                    <a:pt x="5445" y="7302"/>
                    <a:pt x="5178" y="7555"/>
                    <a:pt x="4900" y="7797"/>
                  </a:cubicBezTo>
                  <a:cubicBezTo>
                    <a:pt x="4666" y="8004"/>
                    <a:pt x="4424" y="8215"/>
                    <a:pt x="4155" y="8370"/>
                  </a:cubicBezTo>
                  <a:cubicBezTo>
                    <a:pt x="4125" y="8388"/>
                    <a:pt x="4036" y="8446"/>
                    <a:pt x="3984" y="8446"/>
                  </a:cubicBezTo>
                  <a:cubicBezTo>
                    <a:pt x="3977" y="8446"/>
                    <a:pt x="3971" y="8445"/>
                    <a:pt x="3965" y="8442"/>
                  </a:cubicBezTo>
                  <a:cubicBezTo>
                    <a:pt x="3924" y="8418"/>
                    <a:pt x="3958" y="8287"/>
                    <a:pt x="3969" y="8242"/>
                  </a:cubicBezTo>
                  <a:cubicBezTo>
                    <a:pt x="4017" y="8087"/>
                    <a:pt x="4089" y="7939"/>
                    <a:pt x="4183" y="7804"/>
                  </a:cubicBezTo>
                  <a:cubicBezTo>
                    <a:pt x="4491" y="7339"/>
                    <a:pt x="5045" y="7035"/>
                    <a:pt x="5604" y="7035"/>
                  </a:cubicBezTo>
                  <a:close/>
                  <a:moveTo>
                    <a:pt x="4324" y="1"/>
                  </a:moveTo>
                  <a:cubicBezTo>
                    <a:pt x="4126" y="1"/>
                    <a:pt x="3914" y="107"/>
                    <a:pt x="3758" y="207"/>
                  </a:cubicBezTo>
                  <a:cubicBezTo>
                    <a:pt x="3351" y="476"/>
                    <a:pt x="2989" y="803"/>
                    <a:pt x="2678" y="1180"/>
                  </a:cubicBezTo>
                  <a:cubicBezTo>
                    <a:pt x="2081" y="1876"/>
                    <a:pt x="1591" y="2673"/>
                    <a:pt x="1184" y="3495"/>
                  </a:cubicBezTo>
                  <a:cubicBezTo>
                    <a:pt x="591" y="4688"/>
                    <a:pt x="194" y="5972"/>
                    <a:pt x="4" y="7297"/>
                  </a:cubicBezTo>
                  <a:cubicBezTo>
                    <a:pt x="0" y="7322"/>
                    <a:pt x="22" y="7338"/>
                    <a:pt x="41" y="7338"/>
                  </a:cubicBezTo>
                  <a:cubicBezTo>
                    <a:pt x="54" y="7338"/>
                    <a:pt x="65" y="7331"/>
                    <a:pt x="66" y="7314"/>
                  </a:cubicBezTo>
                  <a:lnTo>
                    <a:pt x="70" y="7317"/>
                  </a:lnTo>
                  <a:cubicBezTo>
                    <a:pt x="308" y="5668"/>
                    <a:pt x="870" y="4081"/>
                    <a:pt x="1726" y="2649"/>
                  </a:cubicBezTo>
                  <a:cubicBezTo>
                    <a:pt x="2181" y="1890"/>
                    <a:pt x="2706" y="1138"/>
                    <a:pt x="3389" y="569"/>
                  </a:cubicBezTo>
                  <a:cubicBezTo>
                    <a:pt x="3614" y="380"/>
                    <a:pt x="3970" y="71"/>
                    <a:pt x="4304" y="71"/>
                  </a:cubicBezTo>
                  <a:cubicBezTo>
                    <a:pt x="4349" y="71"/>
                    <a:pt x="4394" y="77"/>
                    <a:pt x="4438" y="89"/>
                  </a:cubicBezTo>
                  <a:cubicBezTo>
                    <a:pt x="4652" y="151"/>
                    <a:pt x="4724" y="393"/>
                    <a:pt x="4762" y="590"/>
                  </a:cubicBezTo>
                  <a:cubicBezTo>
                    <a:pt x="4793" y="769"/>
                    <a:pt x="4800" y="952"/>
                    <a:pt x="4779" y="1131"/>
                  </a:cubicBezTo>
                  <a:cubicBezTo>
                    <a:pt x="4738" y="1507"/>
                    <a:pt x="4607" y="1866"/>
                    <a:pt x="4455" y="2208"/>
                  </a:cubicBezTo>
                  <a:cubicBezTo>
                    <a:pt x="4276" y="2608"/>
                    <a:pt x="4079" y="2998"/>
                    <a:pt x="3879" y="3388"/>
                  </a:cubicBezTo>
                  <a:cubicBezTo>
                    <a:pt x="3703" y="3736"/>
                    <a:pt x="3523" y="4082"/>
                    <a:pt x="3337" y="4425"/>
                  </a:cubicBezTo>
                  <a:lnTo>
                    <a:pt x="3337" y="4425"/>
                  </a:lnTo>
                  <a:cubicBezTo>
                    <a:pt x="2851" y="4721"/>
                    <a:pt x="2420" y="5096"/>
                    <a:pt x="2092" y="5551"/>
                  </a:cubicBezTo>
                  <a:cubicBezTo>
                    <a:pt x="1854" y="5886"/>
                    <a:pt x="1667" y="6258"/>
                    <a:pt x="1543" y="6652"/>
                  </a:cubicBezTo>
                  <a:cubicBezTo>
                    <a:pt x="1516" y="6738"/>
                    <a:pt x="1364" y="7148"/>
                    <a:pt x="1522" y="7200"/>
                  </a:cubicBezTo>
                  <a:cubicBezTo>
                    <a:pt x="1531" y="7203"/>
                    <a:pt x="1539" y="7204"/>
                    <a:pt x="1548" y="7204"/>
                  </a:cubicBezTo>
                  <a:cubicBezTo>
                    <a:pt x="1623" y="7204"/>
                    <a:pt x="1700" y="7116"/>
                    <a:pt x="1743" y="7073"/>
                  </a:cubicBezTo>
                  <a:cubicBezTo>
                    <a:pt x="1878" y="6924"/>
                    <a:pt x="2002" y="6765"/>
                    <a:pt x="2112" y="6596"/>
                  </a:cubicBezTo>
                  <a:cubicBezTo>
                    <a:pt x="2516" y="6017"/>
                    <a:pt x="2868" y="5399"/>
                    <a:pt x="3213" y="4782"/>
                  </a:cubicBezTo>
                  <a:cubicBezTo>
                    <a:pt x="3267" y="4685"/>
                    <a:pt x="3321" y="4588"/>
                    <a:pt x="3374" y="4490"/>
                  </a:cubicBezTo>
                  <a:lnTo>
                    <a:pt x="3374" y="4490"/>
                  </a:lnTo>
                  <a:cubicBezTo>
                    <a:pt x="3748" y="4263"/>
                    <a:pt x="4152" y="4083"/>
                    <a:pt x="4566" y="3947"/>
                  </a:cubicBezTo>
                  <a:cubicBezTo>
                    <a:pt x="5110" y="3766"/>
                    <a:pt x="5684" y="3650"/>
                    <a:pt x="6259" y="3650"/>
                  </a:cubicBezTo>
                  <a:cubicBezTo>
                    <a:pt x="6267" y="3650"/>
                    <a:pt x="6275" y="3650"/>
                    <a:pt x="6284" y="3650"/>
                  </a:cubicBezTo>
                  <a:cubicBezTo>
                    <a:pt x="6632" y="3650"/>
                    <a:pt x="7126" y="3677"/>
                    <a:pt x="7378" y="3964"/>
                  </a:cubicBezTo>
                  <a:cubicBezTo>
                    <a:pt x="7560" y="4174"/>
                    <a:pt x="7481" y="4488"/>
                    <a:pt x="7391" y="4719"/>
                  </a:cubicBezTo>
                  <a:cubicBezTo>
                    <a:pt x="7250" y="5096"/>
                    <a:pt x="7022" y="5437"/>
                    <a:pt x="6788" y="5755"/>
                  </a:cubicBezTo>
                  <a:cubicBezTo>
                    <a:pt x="6471" y="6184"/>
                    <a:pt x="6127" y="6592"/>
                    <a:pt x="5758" y="6978"/>
                  </a:cubicBezTo>
                  <a:lnTo>
                    <a:pt x="5758" y="6978"/>
                  </a:lnTo>
                  <a:cubicBezTo>
                    <a:pt x="5715" y="6974"/>
                    <a:pt x="5672" y="6972"/>
                    <a:pt x="5629" y="6972"/>
                  </a:cubicBezTo>
                  <a:cubicBezTo>
                    <a:pt x="5494" y="6972"/>
                    <a:pt x="5359" y="6989"/>
                    <a:pt x="5228" y="7017"/>
                  </a:cubicBezTo>
                  <a:cubicBezTo>
                    <a:pt x="4880" y="7086"/>
                    <a:pt x="4559" y="7266"/>
                    <a:pt x="4314" y="7524"/>
                  </a:cubicBezTo>
                  <a:cubicBezTo>
                    <a:pt x="4117" y="7738"/>
                    <a:pt x="3893" y="8056"/>
                    <a:pt x="3879" y="8363"/>
                  </a:cubicBezTo>
                  <a:cubicBezTo>
                    <a:pt x="3874" y="8470"/>
                    <a:pt x="3916" y="8506"/>
                    <a:pt x="3977" y="8506"/>
                  </a:cubicBezTo>
                  <a:cubicBezTo>
                    <a:pt x="4075" y="8506"/>
                    <a:pt x="4221" y="8411"/>
                    <a:pt x="4290" y="8366"/>
                  </a:cubicBezTo>
                  <a:cubicBezTo>
                    <a:pt x="4604" y="8163"/>
                    <a:pt x="4886" y="7907"/>
                    <a:pt x="5162" y="7652"/>
                  </a:cubicBezTo>
                  <a:cubicBezTo>
                    <a:pt x="5374" y="7455"/>
                    <a:pt x="5579" y="7253"/>
                    <a:pt x="5779" y="7045"/>
                  </a:cubicBezTo>
                  <a:lnTo>
                    <a:pt x="5779" y="7045"/>
                  </a:lnTo>
                  <a:cubicBezTo>
                    <a:pt x="5874" y="7056"/>
                    <a:pt x="5970" y="7076"/>
                    <a:pt x="6063" y="7107"/>
                  </a:cubicBezTo>
                  <a:cubicBezTo>
                    <a:pt x="6729" y="7324"/>
                    <a:pt x="6932" y="8083"/>
                    <a:pt x="6756" y="8708"/>
                  </a:cubicBezTo>
                  <a:cubicBezTo>
                    <a:pt x="6656" y="9053"/>
                    <a:pt x="6456" y="9357"/>
                    <a:pt x="6180" y="9588"/>
                  </a:cubicBezTo>
                  <a:cubicBezTo>
                    <a:pt x="6156" y="9612"/>
                    <a:pt x="6178" y="9645"/>
                    <a:pt x="6205" y="9645"/>
                  </a:cubicBezTo>
                  <a:cubicBezTo>
                    <a:pt x="6213" y="9645"/>
                    <a:pt x="6221" y="9642"/>
                    <a:pt x="6229" y="9636"/>
                  </a:cubicBezTo>
                  <a:cubicBezTo>
                    <a:pt x="6750" y="9188"/>
                    <a:pt x="7039" y="8446"/>
                    <a:pt x="6808" y="7773"/>
                  </a:cubicBezTo>
                  <a:cubicBezTo>
                    <a:pt x="6715" y="7480"/>
                    <a:pt x="6505" y="7235"/>
                    <a:pt x="6225" y="7100"/>
                  </a:cubicBezTo>
                  <a:cubicBezTo>
                    <a:pt x="6102" y="7040"/>
                    <a:pt x="5970" y="7004"/>
                    <a:pt x="5835" y="6986"/>
                  </a:cubicBezTo>
                  <a:lnTo>
                    <a:pt x="5835" y="6986"/>
                  </a:lnTo>
                  <a:cubicBezTo>
                    <a:pt x="5971" y="6842"/>
                    <a:pt x="6105" y="6695"/>
                    <a:pt x="6235" y="6545"/>
                  </a:cubicBezTo>
                  <a:cubicBezTo>
                    <a:pt x="6570" y="6175"/>
                    <a:pt x="6870" y="5779"/>
                    <a:pt x="7139" y="5361"/>
                  </a:cubicBezTo>
                  <a:cubicBezTo>
                    <a:pt x="7326" y="5058"/>
                    <a:pt x="7522" y="4713"/>
                    <a:pt x="7550" y="4350"/>
                  </a:cubicBezTo>
                  <a:cubicBezTo>
                    <a:pt x="7600" y="3720"/>
                    <a:pt x="6917" y="3580"/>
                    <a:pt x="6309" y="3580"/>
                  </a:cubicBezTo>
                  <a:cubicBezTo>
                    <a:pt x="6037" y="3580"/>
                    <a:pt x="5781" y="3608"/>
                    <a:pt x="5611" y="3633"/>
                  </a:cubicBezTo>
                  <a:cubicBezTo>
                    <a:pt x="4874" y="3735"/>
                    <a:pt x="4113" y="3976"/>
                    <a:pt x="3445" y="4361"/>
                  </a:cubicBezTo>
                  <a:lnTo>
                    <a:pt x="3445" y="4361"/>
                  </a:lnTo>
                  <a:cubicBezTo>
                    <a:pt x="3821" y="3671"/>
                    <a:pt x="4183" y="2969"/>
                    <a:pt x="4507" y="2253"/>
                  </a:cubicBezTo>
                  <a:cubicBezTo>
                    <a:pt x="4662" y="1908"/>
                    <a:pt x="4797" y="1542"/>
                    <a:pt x="4842" y="1162"/>
                  </a:cubicBezTo>
                  <a:cubicBezTo>
                    <a:pt x="4866" y="986"/>
                    <a:pt x="4862" y="807"/>
                    <a:pt x="4838" y="631"/>
                  </a:cubicBezTo>
                  <a:cubicBezTo>
                    <a:pt x="4811" y="455"/>
                    <a:pt x="4762" y="245"/>
                    <a:pt x="4628" y="117"/>
                  </a:cubicBezTo>
                  <a:cubicBezTo>
                    <a:pt x="4539" y="33"/>
                    <a:pt x="4434" y="1"/>
                    <a:pt x="4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_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/>
          <p:nvPr>
            <p:ph type="title"/>
          </p:nvPr>
        </p:nvSpPr>
        <p:spPr>
          <a:xfrm flipH="1">
            <a:off x="5524375" y="4158875"/>
            <a:ext cx="25107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2" name="Google Shape;472;p26"/>
          <p:cNvSpPr txBox="1"/>
          <p:nvPr>
            <p:ph idx="1" type="subTitle"/>
          </p:nvPr>
        </p:nvSpPr>
        <p:spPr>
          <a:xfrm flipH="1">
            <a:off x="1398188" y="2061300"/>
            <a:ext cx="3067500" cy="10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26"/>
          <p:cNvSpPr txBox="1"/>
          <p:nvPr>
            <p:ph idx="2"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1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"/>
          <p:cNvSpPr txBox="1"/>
          <p:nvPr>
            <p:ph idx="1" type="subTitle"/>
          </p:nvPr>
        </p:nvSpPr>
        <p:spPr>
          <a:xfrm flipH="1">
            <a:off x="1885300" y="4139050"/>
            <a:ext cx="53733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27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7" name="Google Shape;477;p27"/>
          <p:cNvSpPr/>
          <p:nvPr/>
        </p:nvSpPr>
        <p:spPr>
          <a:xfrm>
            <a:off x="8397175" y="2216413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8362550" y="4580463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8791175" y="2956035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318500" y="1826898"/>
            <a:ext cx="1133231" cy="485424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1900" y="4303488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8"/>
          <p:cNvSpPr txBox="1"/>
          <p:nvPr>
            <p:ph type="title"/>
          </p:nvPr>
        </p:nvSpPr>
        <p:spPr>
          <a:xfrm>
            <a:off x="1177200" y="632200"/>
            <a:ext cx="32127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4" name="Google Shape;484;p28"/>
          <p:cNvSpPr txBox="1"/>
          <p:nvPr>
            <p:ph idx="1" type="subTitle"/>
          </p:nvPr>
        </p:nvSpPr>
        <p:spPr>
          <a:xfrm>
            <a:off x="1177200" y="1412600"/>
            <a:ext cx="3434700" cy="1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28"/>
          <p:cNvSpPr txBox="1"/>
          <p:nvPr/>
        </p:nvSpPr>
        <p:spPr>
          <a:xfrm>
            <a:off x="1177200" y="3430875"/>
            <a:ext cx="31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28"/>
          <p:cNvSpPr/>
          <p:nvPr/>
        </p:nvSpPr>
        <p:spPr>
          <a:xfrm>
            <a:off x="7342677" y="307100"/>
            <a:ext cx="964422" cy="413123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5717050" y="2664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5125050" y="47085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6499225" y="4584138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"/>
          <p:cNvSpPr/>
          <p:nvPr/>
        </p:nvSpPr>
        <p:spPr>
          <a:xfrm>
            <a:off x="8715825" y="46198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/>
          <p:nvPr/>
        </p:nvSpPr>
        <p:spPr>
          <a:xfrm>
            <a:off x="5945500" y="513175"/>
            <a:ext cx="1291851" cy="553378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4633925" y="2565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8163800" y="13582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5698300" y="3542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097400" y="3542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3314400" y="8142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749105" y="292225"/>
            <a:ext cx="1399872" cy="599651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4633925" y="10275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216550" y="10275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3080900" y="3542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542152" y="1655996"/>
            <a:ext cx="981029" cy="420226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363625" y="42537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1937425" y="46903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1000225" y="30344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96850" y="40684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7729975" y="3320200"/>
            <a:ext cx="1222748" cy="523776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6658550" y="45638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8382950" y="45995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5870475" y="43250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369850" y="38087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8303750" y="20217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4093518" y="4276000"/>
            <a:ext cx="1399872" cy="599651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203950" y="33714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325750" y="14707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30"/>
          <p:cNvGrpSpPr/>
          <p:nvPr/>
        </p:nvGrpSpPr>
        <p:grpSpPr>
          <a:xfrm flipH="1">
            <a:off x="7202166" y="3969648"/>
            <a:ext cx="1523727" cy="1938980"/>
            <a:chOff x="2298078" y="2174373"/>
            <a:chExt cx="1523727" cy="1938980"/>
          </a:xfrm>
        </p:grpSpPr>
        <p:sp>
          <p:nvSpPr>
            <p:cNvPr id="518" name="Google Shape;518;p30"/>
            <p:cNvSpPr/>
            <p:nvPr/>
          </p:nvSpPr>
          <p:spPr>
            <a:xfrm>
              <a:off x="2298078" y="2362298"/>
              <a:ext cx="792238" cy="1702342"/>
            </a:xfrm>
            <a:custGeom>
              <a:rect b="b" l="l" r="r" t="t"/>
              <a:pathLst>
                <a:path extrusionOk="0" h="14992" w="6977">
                  <a:moveTo>
                    <a:pt x="4908" y="0"/>
                  </a:moveTo>
                  <a:cubicBezTo>
                    <a:pt x="4127" y="0"/>
                    <a:pt x="2396" y="1563"/>
                    <a:pt x="1725" y="3549"/>
                  </a:cubicBezTo>
                  <a:cubicBezTo>
                    <a:pt x="0" y="8671"/>
                    <a:pt x="5874" y="14992"/>
                    <a:pt x="6615" y="14992"/>
                  </a:cubicBezTo>
                  <a:cubicBezTo>
                    <a:pt x="6631" y="14992"/>
                    <a:pt x="6645" y="14989"/>
                    <a:pt x="6656" y="14983"/>
                  </a:cubicBezTo>
                  <a:cubicBezTo>
                    <a:pt x="6977" y="14807"/>
                    <a:pt x="4869" y="12254"/>
                    <a:pt x="4579" y="7627"/>
                  </a:cubicBezTo>
                  <a:cubicBezTo>
                    <a:pt x="4303" y="3266"/>
                    <a:pt x="5848" y="412"/>
                    <a:pt x="5096" y="40"/>
                  </a:cubicBezTo>
                  <a:cubicBezTo>
                    <a:pt x="5042" y="13"/>
                    <a:pt x="4979" y="0"/>
                    <a:pt x="49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2511211" y="2804800"/>
              <a:ext cx="1310594" cy="902950"/>
            </a:xfrm>
            <a:custGeom>
              <a:rect b="b" l="l" r="r" t="t"/>
              <a:pathLst>
                <a:path extrusionOk="0" h="7952" w="11542">
                  <a:moveTo>
                    <a:pt x="10464" y="0"/>
                  </a:moveTo>
                  <a:cubicBezTo>
                    <a:pt x="9360" y="0"/>
                    <a:pt x="7477" y="1431"/>
                    <a:pt x="5189" y="3195"/>
                  </a:cubicBezTo>
                  <a:cubicBezTo>
                    <a:pt x="1729" y="5862"/>
                    <a:pt x="0" y="7194"/>
                    <a:pt x="249" y="7680"/>
                  </a:cubicBezTo>
                  <a:cubicBezTo>
                    <a:pt x="343" y="7863"/>
                    <a:pt x="698" y="7951"/>
                    <a:pt x="1227" y="7951"/>
                  </a:cubicBezTo>
                  <a:cubicBezTo>
                    <a:pt x="3846" y="7951"/>
                    <a:pt x="10737" y="5784"/>
                    <a:pt x="11417" y="2170"/>
                  </a:cubicBezTo>
                  <a:cubicBezTo>
                    <a:pt x="11531" y="1560"/>
                    <a:pt x="11541" y="521"/>
                    <a:pt x="10982" y="145"/>
                  </a:cubicBezTo>
                  <a:cubicBezTo>
                    <a:pt x="10836" y="46"/>
                    <a:pt x="10663" y="0"/>
                    <a:pt x="10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2601710" y="2575657"/>
              <a:ext cx="924297" cy="1215212"/>
            </a:xfrm>
            <a:custGeom>
              <a:rect b="b" l="l" r="r" t="t"/>
              <a:pathLst>
                <a:path extrusionOk="0" h="10702" w="8140">
                  <a:moveTo>
                    <a:pt x="6873" y="0"/>
                  </a:moveTo>
                  <a:cubicBezTo>
                    <a:pt x="6114" y="0"/>
                    <a:pt x="4827" y="533"/>
                    <a:pt x="3854" y="1256"/>
                  </a:cubicBezTo>
                  <a:cubicBezTo>
                    <a:pt x="0" y="4123"/>
                    <a:pt x="300" y="10540"/>
                    <a:pt x="873" y="10699"/>
                  </a:cubicBezTo>
                  <a:cubicBezTo>
                    <a:pt x="880" y="10701"/>
                    <a:pt x="887" y="10702"/>
                    <a:pt x="894" y="10702"/>
                  </a:cubicBezTo>
                  <a:cubicBezTo>
                    <a:pt x="1122" y="10702"/>
                    <a:pt x="1421" y="9727"/>
                    <a:pt x="3185" y="7442"/>
                  </a:cubicBezTo>
                  <a:cubicBezTo>
                    <a:pt x="3571" y="6942"/>
                    <a:pt x="3796" y="6676"/>
                    <a:pt x="4020" y="6400"/>
                  </a:cubicBezTo>
                  <a:cubicBezTo>
                    <a:pt x="5055" y="5123"/>
                    <a:pt x="8139" y="1018"/>
                    <a:pt x="7415" y="179"/>
                  </a:cubicBezTo>
                  <a:cubicBezTo>
                    <a:pt x="7309" y="56"/>
                    <a:pt x="7119" y="0"/>
                    <a:pt x="6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2314883" y="2174373"/>
              <a:ext cx="1328989" cy="1938980"/>
            </a:xfrm>
            <a:custGeom>
              <a:rect b="b" l="l" r="r" t="t"/>
              <a:pathLst>
                <a:path extrusionOk="0" h="17076" w="11704">
                  <a:moveTo>
                    <a:pt x="11704" y="1"/>
                  </a:moveTo>
                  <a:cubicBezTo>
                    <a:pt x="10928" y="177"/>
                    <a:pt x="10162" y="401"/>
                    <a:pt x="9416" y="674"/>
                  </a:cubicBezTo>
                  <a:lnTo>
                    <a:pt x="9099" y="2202"/>
                  </a:lnTo>
                  <a:lnTo>
                    <a:pt x="8671" y="956"/>
                  </a:lnTo>
                  <a:cubicBezTo>
                    <a:pt x="8119" y="1181"/>
                    <a:pt x="7526" y="1446"/>
                    <a:pt x="6918" y="1767"/>
                  </a:cubicBezTo>
                  <a:cubicBezTo>
                    <a:pt x="7043" y="2164"/>
                    <a:pt x="7163" y="2557"/>
                    <a:pt x="7288" y="2954"/>
                  </a:cubicBezTo>
                  <a:cubicBezTo>
                    <a:pt x="7063" y="2613"/>
                    <a:pt x="6839" y="2271"/>
                    <a:pt x="6611" y="1933"/>
                  </a:cubicBezTo>
                  <a:cubicBezTo>
                    <a:pt x="6256" y="2126"/>
                    <a:pt x="5897" y="2340"/>
                    <a:pt x="5542" y="2571"/>
                  </a:cubicBezTo>
                  <a:lnTo>
                    <a:pt x="5832" y="3499"/>
                  </a:lnTo>
                  <a:lnTo>
                    <a:pt x="5124" y="2851"/>
                  </a:lnTo>
                  <a:cubicBezTo>
                    <a:pt x="4641" y="3189"/>
                    <a:pt x="4179" y="3551"/>
                    <a:pt x="3737" y="3944"/>
                  </a:cubicBezTo>
                  <a:cubicBezTo>
                    <a:pt x="3937" y="4272"/>
                    <a:pt x="4138" y="4603"/>
                    <a:pt x="4338" y="4931"/>
                  </a:cubicBezTo>
                  <a:cubicBezTo>
                    <a:pt x="4058" y="4676"/>
                    <a:pt x="3779" y="4417"/>
                    <a:pt x="3499" y="4162"/>
                  </a:cubicBezTo>
                  <a:cubicBezTo>
                    <a:pt x="3254" y="4396"/>
                    <a:pt x="3013" y="4641"/>
                    <a:pt x="2782" y="4900"/>
                  </a:cubicBezTo>
                  <a:lnTo>
                    <a:pt x="3178" y="5804"/>
                  </a:lnTo>
                  <a:lnTo>
                    <a:pt x="3178" y="5804"/>
                  </a:lnTo>
                  <a:lnTo>
                    <a:pt x="2450" y="5283"/>
                  </a:lnTo>
                  <a:cubicBezTo>
                    <a:pt x="2188" y="5597"/>
                    <a:pt x="1943" y="5928"/>
                    <a:pt x="1719" y="6273"/>
                  </a:cubicBezTo>
                  <a:lnTo>
                    <a:pt x="2999" y="7774"/>
                  </a:lnTo>
                  <a:lnTo>
                    <a:pt x="1250" y="7067"/>
                  </a:lnTo>
                  <a:cubicBezTo>
                    <a:pt x="1174" y="7208"/>
                    <a:pt x="1098" y="7353"/>
                    <a:pt x="1029" y="7505"/>
                  </a:cubicBezTo>
                  <a:cubicBezTo>
                    <a:pt x="925" y="7719"/>
                    <a:pt x="829" y="7940"/>
                    <a:pt x="742" y="8167"/>
                  </a:cubicBezTo>
                  <a:lnTo>
                    <a:pt x="2178" y="8868"/>
                  </a:lnTo>
                  <a:lnTo>
                    <a:pt x="591" y="8578"/>
                  </a:lnTo>
                  <a:cubicBezTo>
                    <a:pt x="501" y="8847"/>
                    <a:pt x="415" y="9123"/>
                    <a:pt x="346" y="9413"/>
                  </a:cubicBezTo>
                  <a:lnTo>
                    <a:pt x="970" y="9717"/>
                  </a:lnTo>
                  <a:lnTo>
                    <a:pt x="970" y="9717"/>
                  </a:lnTo>
                  <a:lnTo>
                    <a:pt x="301" y="9592"/>
                  </a:lnTo>
                  <a:cubicBezTo>
                    <a:pt x="256" y="9786"/>
                    <a:pt x="215" y="9982"/>
                    <a:pt x="180" y="10182"/>
                  </a:cubicBezTo>
                  <a:cubicBezTo>
                    <a:pt x="149" y="10351"/>
                    <a:pt x="125" y="10520"/>
                    <a:pt x="104" y="10690"/>
                  </a:cubicBezTo>
                  <a:lnTo>
                    <a:pt x="1619" y="11004"/>
                  </a:lnTo>
                  <a:lnTo>
                    <a:pt x="70" y="10993"/>
                  </a:lnTo>
                  <a:cubicBezTo>
                    <a:pt x="18" y="11500"/>
                    <a:pt x="1" y="12014"/>
                    <a:pt x="18" y="12529"/>
                  </a:cubicBezTo>
                  <a:lnTo>
                    <a:pt x="1219" y="12615"/>
                  </a:lnTo>
                  <a:lnTo>
                    <a:pt x="52" y="13194"/>
                  </a:lnTo>
                  <a:cubicBezTo>
                    <a:pt x="177" y="14692"/>
                    <a:pt x="546" y="16030"/>
                    <a:pt x="922" y="17076"/>
                  </a:cubicBezTo>
                  <a:cubicBezTo>
                    <a:pt x="1384" y="16344"/>
                    <a:pt x="1847" y="15610"/>
                    <a:pt x="2309" y="14878"/>
                  </a:cubicBezTo>
                  <a:cubicBezTo>
                    <a:pt x="2102" y="14716"/>
                    <a:pt x="1895" y="14554"/>
                    <a:pt x="1688" y="14395"/>
                  </a:cubicBezTo>
                  <a:lnTo>
                    <a:pt x="1688" y="14395"/>
                  </a:lnTo>
                  <a:lnTo>
                    <a:pt x="2402" y="14733"/>
                  </a:lnTo>
                  <a:lnTo>
                    <a:pt x="3013" y="13767"/>
                  </a:lnTo>
                  <a:lnTo>
                    <a:pt x="2457" y="13060"/>
                  </a:lnTo>
                  <a:lnTo>
                    <a:pt x="3303" y="13308"/>
                  </a:lnTo>
                  <a:lnTo>
                    <a:pt x="3806" y="12508"/>
                  </a:lnTo>
                  <a:lnTo>
                    <a:pt x="2878" y="11780"/>
                  </a:lnTo>
                  <a:lnTo>
                    <a:pt x="3979" y="12239"/>
                  </a:lnTo>
                  <a:cubicBezTo>
                    <a:pt x="4186" y="11907"/>
                    <a:pt x="4393" y="11580"/>
                    <a:pt x="4603" y="11252"/>
                  </a:cubicBezTo>
                  <a:cubicBezTo>
                    <a:pt x="4182" y="10928"/>
                    <a:pt x="3765" y="10603"/>
                    <a:pt x="3347" y="10276"/>
                  </a:cubicBezTo>
                  <a:lnTo>
                    <a:pt x="3347" y="10276"/>
                  </a:lnTo>
                  <a:cubicBezTo>
                    <a:pt x="3827" y="10503"/>
                    <a:pt x="4307" y="10731"/>
                    <a:pt x="4786" y="10959"/>
                  </a:cubicBezTo>
                  <a:cubicBezTo>
                    <a:pt x="5173" y="10348"/>
                    <a:pt x="5559" y="9737"/>
                    <a:pt x="5945" y="9127"/>
                  </a:cubicBezTo>
                  <a:lnTo>
                    <a:pt x="5407" y="8706"/>
                  </a:lnTo>
                  <a:lnTo>
                    <a:pt x="6077" y="8920"/>
                  </a:lnTo>
                  <a:cubicBezTo>
                    <a:pt x="6315" y="8537"/>
                    <a:pt x="6556" y="8157"/>
                    <a:pt x="6798" y="7778"/>
                  </a:cubicBezTo>
                  <a:cubicBezTo>
                    <a:pt x="6453" y="7508"/>
                    <a:pt x="6108" y="7243"/>
                    <a:pt x="5763" y="6974"/>
                  </a:cubicBezTo>
                  <a:lnTo>
                    <a:pt x="5763" y="6974"/>
                  </a:lnTo>
                  <a:lnTo>
                    <a:pt x="7263" y="7036"/>
                  </a:lnTo>
                  <a:cubicBezTo>
                    <a:pt x="7812" y="6170"/>
                    <a:pt x="8361" y="5300"/>
                    <a:pt x="8906" y="4434"/>
                  </a:cubicBezTo>
                  <a:lnTo>
                    <a:pt x="7947" y="4034"/>
                  </a:lnTo>
                  <a:lnTo>
                    <a:pt x="9127" y="4082"/>
                  </a:lnTo>
                  <a:cubicBezTo>
                    <a:pt x="9986" y="2723"/>
                    <a:pt x="10845" y="1364"/>
                    <a:pt x="1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755683" y="2993632"/>
              <a:ext cx="577515" cy="682549"/>
            </a:xfrm>
            <a:custGeom>
              <a:rect b="b" l="l" r="r" t="t"/>
              <a:pathLst>
                <a:path extrusionOk="0" fill="none" h="6011" w="5086">
                  <a:moveTo>
                    <a:pt x="5086" y="0"/>
                  </a:moveTo>
                  <a:cubicBezTo>
                    <a:pt x="4206" y="514"/>
                    <a:pt x="3395" y="1139"/>
                    <a:pt x="2678" y="1863"/>
                  </a:cubicBezTo>
                  <a:cubicBezTo>
                    <a:pt x="1504" y="3043"/>
                    <a:pt x="594" y="4454"/>
                    <a:pt x="0" y="6010"/>
                  </a:cubicBezTo>
                </a:path>
              </a:pathLst>
            </a:custGeom>
            <a:noFill/>
            <a:ln cap="flat" cmpd="sng" w="1125">
              <a:solidFill>
                <a:srgbClr val="EEC860"/>
              </a:solidFill>
              <a:prstDash val="solid"/>
              <a:miter lim="3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187399" y="2901090"/>
              <a:ext cx="85844" cy="166237"/>
            </a:xfrm>
            <a:custGeom>
              <a:rect b="b" l="l" r="r" t="t"/>
              <a:pathLst>
                <a:path extrusionOk="0" h="1464" w="756">
                  <a:moveTo>
                    <a:pt x="519" y="1"/>
                  </a:moveTo>
                  <a:cubicBezTo>
                    <a:pt x="472" y="1"/>
                    <a:pt x="416" y="14"/>
                    <a:pt x="370" y="35"/>
                  </a:cubicBezTo>
                  <a:cubicBezTo>
                    <a:pt x="242" y="94"/>
                    <a:pt x="187" y="222"/>
                    <a:pt x="163" y="280"/>
                  </a:cubicBezTo>
                  <a:cubicBezTo>
                    <a:pt x="0" y="656"/>
                    <a:pt x="332" y="1422"/>
                    <a:pt x="352" y="1464"/>
                  </a:cubicBezTo>
                  <a:cubicBezTo>
                    <a:pt x="673" y="601"/>
                    <a:pt x="756" y="118"/>
                    <a:pt x="594" y="18"/>
                  </a:cubicBezTo>
                  <a:cubicBezTo>
                    <a:pt x="575" y="6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305264" y="2894504"/>
              <a:ext cx="138077" cy="119228"/>
            </a:xfrm>
            <a:custGeom>
              <a:rect b="b" l="l" r="r" t="t"/>
              <a:pathLst>
                <a:path extrusionOk="0" h="1050" w="1216">
                  <a:moveTo>
                    <a:pt x="887" y="1"/>
                  </a:moveTo>
                  <a:cubicBezTo>
                    <a:pt x="796" y="1"/>
                    <a:pt x="716" y="35"/>
                    <a:pt x="674" y="55"/>
                  </a:cubicBezTo>
                  <a:cubicBezTo>
                    <a:pt x="298" y="218"/>
                    <a:pt x="18" y="1001"/>
                    <a:pt x="1" y="1049"/>
                  </a:cubicBezTo>
                  <a:cubicBezTo>
                    <a:pt x="829" y="639"/>
                    <a:pt x="1215" y="342"/>
                    <a:pt x="1167" y="159"/>
                  </a:cubicBezTo>
                  <a:cubicBezTo>
                    <a:pt x="1153" y="104"/>
                    <a:pt x="1070" y="45"/>
                    <a:pt x="991" y="17"/>
                  </a:cubicBezTo>
                  <a:cubicBezTo>
                    <a:pt x="956" y="5"/>
                    <a:pt x="920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3089860" y="2974442"/>
              <a:ext cx="85844" cy="166124"/>
            </a:xfrm>
            <a:custGeom>
              <a:rect b="b" l="l" r="r" t="t"/>
              <a:pathLst>
                <a:path extrusionOk="0" h="1463" w="756">
                  <a:moveTo>
                    <a:pt x="518" y="0"/>
                  </a:moveTo>
                  <a:cubicBezTo>
                    <a:pt x="470" y="0"/>
                    <a:pt x="414" y="13"/>
                    <a:pt x="369" y="35"/>
                  </a:cubicBezTo>
                  <a:cubicBezTo>
                    <a:pt x="242" y="93"/>
                    <a:pt x="187" y="217"/>
                    <a:pt x="162" y="280"/>
                  </a:cubicBezTo>
                  <a:cubicBezTo>
                    <a:pt x="0" y="652"/>
                    <a:pt x="331" y="1422"/>
                    <a:pt x="352" y="1463"/>
                  </a:cubicBezTo>
                  <a:cubicBezTo>
                    <a:pt x="673" y="600"/>
                    <a:pt x="756" y="117"/>
                    <a:pt x="594" y="17"/>
                  </a:cubicBezTo>
                  <a:cubicBezTo>
                    <a:pt x="575" y="5"/>
                    <a:pt x="548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3234750" y="3011914"/>
              <a:ext cx="167032" cy="65064"/>
            </a:xfrm>
            <a:custGeom>
              <a:rect b="b" l="l" r="r" t="t"/>
              <a:pathLst>
                <a:path extrusionOk="0" h="573" w="1471">
                  <a:moveTo>
                    <a:pt x="1239" y="0"/>
                  </a:moveTo>
                  <a:cubicBezTo>
                    <a:pt x="1008" y="0"/>
                    <a:pt x="595" y="127"/>
                    <a:pt x="1" y="381"/>
                  </a:cubicBezTo>
                  <a:cubicBezTo>
                    <a:pt x="35" y="394"/>
                    <a:pt x="507" y="573"/>
                    <a:pt x="889" y="573"/>
                  </a:cubicBezTo>
                  <a:cubicBezTo>
                    <a:pt x="1004" y="573"/>
                    <a:pt x="1110" y="557"/>
                    <a:pt x="1195" y="515"/>
                  </a:cubicBezTo>
                  <a:cubicBezTo>
                    <a:pt x="1253" y="488"/>
                    <a:pt x="1377" y="429"/>
                    <a:pt x="1429" y="298"/>
                  </a:cubicBezTo>
                  <a:cubicBezTo>
                    <a:pt x="1460" y="222"/>
                    <a:pt x="1471" y="119"/>
                    <a:pt x="1436" y="70"/>
                  </a:cubicBezTo>
                  <a:cubicBezTo>
                    <a:pt x="1404" y="24"/>
                    <a:pt x="1338" y="0"/>
                    <a:pt x="1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918287" y="3342229"/>
              <a:ext cx="168508" cy="62112"/>
            </a:xfrm>
            <a:custGeom>
              <a:rect b="b" l="l" r="r" t="t"/>
              <a:pathLst>
                <a:path extrusionOk="0" h="547" w="1484">
                  <a:moveTo>
                    <a:pt x="1185" y="1"/>
                  </a:moveTo>
                  <a:cubicBezTo>
                    <a:pt x="943" y="1"/>
                    <a:pt x="548" y="87"/>
                    <a:pt x="0" y="260"/>
                  </a:cubicBezTo>
                  <a:cubicBezTo>
                    <a:pt x="35" y="280"/>
                    <a:pt x="570" y="547"/>
                    <a:pt x="967" y="547"/>
                  </a:cubicBezTo>
                  <a:cubicBezTo>
                    <a:pt x="1042" y="547"/>
                    <a:pt x="1112" y="537"/>
                    <a:pt x="1173" y="515"/>
                  </a:cubicBezTo>
                  <a:cubicBezTo>
                    <a:pt x="1235" y="491"/>
                    <a:pt x="1363" y="442"/>
                    <a:pt x="1428" y="318"/>
                  </a:cubicBezTo>
                  <a:cubicBezTo>
                    <a:pt x="1466" y="246"/>
                    <a:pt x="1484" y="142"/>
                    <a:pt x="1456" y="94"/>
                  </a:cubicBezTo>
                  <a:cubicBezTo>
                    <a:pt x="1421" y="32"/>
                    <a:pt x="1331" y="1"/>
                    <a:pt x="1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951102" y="3092647"/>
              <a:ext cx="73467" cy="166691"/>
            </a:xfrm>
            <a:custGeom>
              <a:rect b="b" l="l" r="r" t="t"/>
              <a:pathLst>
                <a:path extrusionOk="0" h="1468" w="647">
                  <a:moveTo>
                    <a:pt x="398" y="0"/>
                  </a:moveTo>
                  <a:cubicBezTo>
                    <a:pt x="342" y="0"/>
                    <a:pt x="266" y="34"/>
                    <a:pt x="211" y="77"/>
                  </a:cubicBezTo>
                  <a:cubicBezTo>
                    <a:pt x="101" y="163"/>
                    <a:pt x="80" y="298"/>
                    <a:pt x="70" y="363"/>
                  </a:cubicBezTo>
                  <a:cubicBezTo>
                    <a:pt x="1" y="767"/>
                    <a:pt x="508" y="1429"/>
                    <a:pt x="539" y="1467"/>
                  </a:cubicBezTo>
                  <a:cubicBezTo>
                    <a:pt x="646" y="553"/>
                    <a:pt x="608" y="67"/>
                    <a:pt x="429" y="5"/>
                  </a:cubicBezTo>
                  <a:cubicBezTo>
                    <a:pt x="419" y="2"/>
                    <a:pt x="409" y="0"/>
                    <a:pt x="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845388" y="3222661"/>
              <a:ext cx="73353" cy="166691"/>
            </a:xfrm>
            <a:custGeom>
              <a:rect b="b" l="l" r="r" t="t"/>
              <a:pathLst>
                <a:path extrusionOk="0" h="1468" w="646">
                  <a:moveTo>
                    <a:pt x="397" y="1"/>
                  </a:moveTo>
                  <a:cubicBezTo>
                    <a:pt x="342" y="1"/>
                    <a:pt x="265" y="34"/>
                    <a:pt x="211" y="77"/>
                  </a:cubicBezTo>
                  <a:cubicBezTo>
                    <a:pt x="104" y="164"/>
                    <a:pt x="80" y="298"/>
                    <a:pt x="69" y="364"/>
                  </a:cubicBezTo>
                  <a:cubicBezTo>
                    <a:pt x="0" y="767"/>
                    <a:pt x="507" y="1430"/>
                    <a:pt x="539" y="1468"/>
                  </a:cubicBezTo>
                  <a:cubicBezTo>
                    <a:pt x="645" y="554"/>
                    <a:pt x="608" y="67"/>
                    <a:pt x="428" y="5"/>
                  </a:cubicBezTo>
                  <a:cubicBezTo>
                    <a:pt x="419" y="2"/>
                    <a:pt x="409" y="1"/>
                    <a:pt x="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029111" y="3077545"/>
              <a:ext cx="56094" cy="123769"/>
            </a:xfrm>
            <a:custGeom>
              <a:rect b="b" l="l" r="r" t="t"/>
              <a:pathLst>
                <a:path extrusionOk="0" h="1090" w="494">
                  <a:moveTo>
                    <a:pt x="333" y="0"/>
                  </a:moveTo>
                  <a:cubicBezTo>
                    <a:pt x="294" y="0"/>
                    <a:pt x="243" y="18"/>
                    <a:pt x="204" y="44"/>
                  </a:cubicBezTo>
                  <a:cubicBezTo>
                    <a:pt x="138" y="93"/>
                    <a:pt x="94" y="165"/>
                    <a:pt x="80" y="244"/>
                  </a:cubicBezTo>
                  <a:cubicBezTo>
                    <a:pt x="0" y="538"/>
                    <a:pt x="328" y="1059"/>
                    <a:pt x="345" y="1090"/>
                  </a:cubicBezTo>
                  <a:cubicBezTo>
                    <a:pt x="487" y="424"/>
                    <a:pt x="494" y="65"/>
                    <a:pt x="366" y="6"/>
                  </a:cubicBezTo>
                  <a:cubicBezTo>
                    <a:pt x="357" y="2"/>
                    <a:pt x="345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915448" y="3198816"/>
              <a:ext cx="54277" cy="123202"/>
            </a:xfrm>
            <a:custGeom>
              <a:rect b="b" l="l" r="r" t="t"/>
              <a:pathLst>
                <a:path extrusionOk="0" h="1085" w="478">
                  <a:moveTo>
                    <a:pt x="293" y="1"/>
                  </a:moveTo>
                  <a:cubicBezTo>
                    <a:pt x="252" y="1"/>
                    <a:pt x="196" y="25"/>
                    <a:pt x="160" y="56"/>
                  </a:cubicBezTo>
                  <a:cubicBezTo>
                    <a:pt x="97" y="111"/>
                    <a:pt x="60" y="187"/>
                    <a:pt x="53" y="267"/>
                  </a:cubicBezTo>
                  <a:cubicBezTo>
                    <a:pt x="1" y="567"/>
                    <a:pt x="377" y="1057"/>
                    <a:pt x="398" y="1084"/>
                  </a:cubicBezTo>
                  <a:cubicBezTo>
                    <a:pt x="477" y="408"/>
                    <a:pt x="449" y="49"/>
                    <a:pt x="318" y="5"/>
                  </a:cubicBezTo>
                  <a:cubicBezTo>
                    <a:pt x="311" y="2"/>
                    <a:pt x="303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814389" y="3321109"/>
              <a:ext cx="64383" cy="116048"/>
            </a:xfrm>
            <a:custGeom>
              <a:rect b="b" l="l" r="r" t="t"/>
              <a:pathLst>
                <a:path extrusionOk="0" h="1022" w="567">
                  <a:moveTo>
                    <a:pt x="201" y="1"/>
                  </a:moveTo>
                  <a:cubicBezTo>
                    <a:pt x="159" y="1"/>
                    <a:pt x="97" y="45"/>
                    <a:pt x="59" y="94"/>
                  </a:cubicBezTo>
                  <a:cubicBezTo>
                    <a:pt x="18" y="163"/>
                    <a:pt x="1" y="246"/>
                    <a:pt x="15" y="328"/>
                  </a:cubicBezTo>
                  <a:cubicBezTo>
                    <a:pt x="46" y="628"/>
                    <a:pt x="539" y="998"/>
                    <a:pt x="567" y="1022"/>
                  </a:cubicBezTo>
                  <a:cubicBezTo>
                    <a:pt x="463" y="349"/>
                    <a:pt x="339" y="7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152880" y="3106728"/>
              <a:ext cx="124678" cy="44285"/>
            </a:xfrm>
            <a:custGeom>
              <a:rect b="b" l="l" r="r" t="t"/>
              <a:pathLst>
                <a:path extrusionOk="0" h="390" w="1098">
                  <a:moveTo>
                    <a:pt x="759" y="0"/>
                  </a:moveTo>
                  <a:cubicBezTo>
                    <a:pt x="579" y="0"/>
                    <a:pt x="326" y="31"/>
                    <a:pt x="1" y="91"/>
                  </a:cubicBezTo>
                  <a:cubicBezTo>
                    <a:pt x="29" y="107"/>
                    <a:pt x="456" y="390"/>
                    <a:pt x="754" y="390"/>
                  </a:cubicBezTo>
                  <a:cubicBezTo>
                    <a:pt x="784" y="390"/>
                    <a:pt x="812" y="387"/>
                    <a:pt x="839" y="381"/>
                  </a:cubicBezTo>
                  <a:cubicBezTo>
                    <a:pt x="919" y="367"/>
                    <a:pt x="991" y="326"/>
                    <a:pt x="1043" y="263"/>
                  </a:cubicBezTo>
                  <a:cubicBezTo>
                    <a:pt x="1077" y="212"/>
                    <a:pt x="1098" y="139"/>
                    <a:pt x="1084" y="101"/>
                  </a:cubicBezTo>
                  <a:cubicBezTo>
                    <a:pt x="1058" y="34"/>
                    <a:pt x="949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087930" y="3163502"/>
              <a:ext cx="124678" cy="44512"/>
            </a:xfrm>
            <a:custGeom>
              <a:rect b="b" l="l" r="r" t="t"/>
              <a:pathLst>
                <a:path extrusionOk="0" h="392" w="1098">
                  <a:moveTo>
                    <a:pt x="757" y="1"/>
                  </a:moveTo>
                  <a:cubicBezTo>
                    <a:pt x="578" y="1"/>
                    <a:pt x="326" y="31"/>
                    <a:pt x="0" y="91"/>
                  </a:cubicBezTo>
                  <a:cubicBezTo>
                    <a:pt x="25" y="110"/>
                    <a:pt x="448" y="391"/>
                    <a:pt x="748" y="391"/>
                  </a:cubicBezTo>
                  <a:cubicBezTo>
                    <a:pt x="780" y="391"/>
                    <a:pt x="810" y="388"/>
                    <a:pt x="838" y="381"/>
                  </a:cubicBezTo>
                  <a:cubicBezTo>
                    <a:pt x="918" y="371"/>
                    <a:pt x="990" y="326"/>
                    <a:pt x="1042" y="264"/>
                  </a:cubicBezTo>
                  <a:cubicBezTo>
                    <a:pt x="1076" y="212"/>
                    <a:pt x="1097" y="140"/>
                    <a:pt x="1083" y="102"/>
                  </a:cubicBezTo>
                  <a:cubicBezTo>
                    <a:pt x="1055" y="34"/>
                    <a:pt x="947" y="1"/>
                    <a:pt x="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031041" y="3219028"/>
              <a:ext cx="160787" cy="57343"/>
            </a:xfrm>
            <a:custGeom>
              <a:rect b="b" l="l" r="r" t="t"/>
              <a:pathLst>
                <a:path extrusionOk="0" h="505" w="1416">
                  <a:moveTo>
                    <a:pt x="977" y="0"/>
                  </a:moveTo>
                  <a:cubicBezTo>
                    <a:pt x="746" y="0"/>
                    <a:pt x="421" y="39"/>
                    <a:pt x="1" y="116"/>
                  </a:cubicBezTo>
                  <a:cubicBezTo>
                    <a:pt x="35" y="141"/>
                    <a:pt x="584" y="505"/>
                    <a:pt x="969" y="505"/>
                  </a:cubicBezTo>
                  <a:cubicBezTo>
                    <a:pt x="1008" y="505"/>
                    <a:pt x="1046" y="501"/>
                    <a:pt x="1081" y="492"/>
                  </a:cubicBezTo>
                  <a:cubicBezTo>
                    <a:pt x="1139" y="475"/>
                    <a:pt x="1267" y="448"/>
                    <a:pt x="1343" y="337"/>
                  </a:cubicBezTo>
                  <a:cubicBezTo>
                    <a:pt x="1384" y="272"/>
                    <a:pt x="1415" y="178"/>
                    <a:pt x="1395" y="130"/>
                  </a:cubicBezTo>
                  <a:cubicBezTo>
                    <a:pt x="1359" y="43"/>
                    <a:pt x="1220" y="0"/>
                    <a:pt x="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973131" y="3274213"/>
              <a:ext cx="124224" cy="45534"/>
            </a:xfrm>
            <a:custGeom>
              <a:rect b="b" l="l" r="r" t="t"/>
              <a:pathLst>
                <a:path extrusionOk="0" h="401" w="1094">
                  <a:moveTo>
                    <a:pt x="868" y="0"/>
                  </a:moveTo>
                  <a:cubicBezTo>
                    <a:pt x="689" y="0"/>
                    <a:pt x="399" y="61"/>
                    <a:pt x="0" y="182"/>
                  </a:cubicBezTo>
                  <a:cubicBezTo>
                    <a:pt x="26" y="194"/>
                    <a:pt x="427" y="400"/>
                    <a:pt x="720" y="400"/>
                  </a:cubicBezTo>
                  <a:cubicBezTo>
                    <a:pt x="772" y="400"/>
                    <a:pt x="820" y="394"/>
                    <a:pt x="863" y="379"/>
                  </a:cubicBezTo>
                  <a:cubicBezTo>
                    <a:pt x="939" y="355"/>
                    <a:pt x="1008" y="303"/>
                    <a:pt x="1049" y="234"/>
                  </a:cubicBezTo>
                  <a:cubicBezTo>
                    <a:pt x="1080" y="182"/>
                    <a:pt x="1094" y="106"/>
                    <a:pt x="1073" y="72"/>
                  </a:cubicBezTo>
                  <a:cubicBezTo>
                    <a:pt x="1048" y="24"/>
                    <a:pt x="979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866962" y="3418421"/>
              <a:ext cx="123883" cy="46783"/>
            </a:xfrm>
            <a:custGeom>
              <a:rect b="b" l="l" r="r" t="t"/>
              <a:pathLst>
                <a:path extrusionOk="0" h="412" w="1091">
                  <a:moveTo>
                    <a:pt x="897" y="0"/>
                  </a:moveTo>
                  <a:cubicBezTo>
                    <a:pt x="722" y="0"/>
                    <a:pt x="423" y="78"/>
                    <a:pt x="0" y="234"/>
                  </a:cubicBezTo>
                  <a:cubicBezTo>
                    <a:pt x="28" y="245"/>
                    <a:pt x="400" y="411"/>
                    <a:pt x="688" y="411"/>
                  </a:cubicBezTo>
                  <a:cubicBezTo>
                    <a:pt x="756" y="411"/>
                    <a:pt x="820" y="402"/>
                    <a:pt x="873" y="379"/>
                  </a:cubicBezTo>
                  <a:cubicBezTo>
                    <a:pt x="952" y="355"/>
                    <a:pt x="1014" y="299"/>
                    <a:pt x="1056" y="227"/>
                  </a:cubicBezTo>
                  <a:cubicBezTo>
                    <a:pt x="1080" y="172"/>
                    <a:pt x="1090" y="96"/>
                    <a:pt x="1070" y="61"/>
                  </a:cubicBezTo>
                  <a:cubicBezTo>
                    <a:pt x="1044" y="21"/>
                    <a:pt x="987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587630" y="2702151"/>
              <a:ext cx="304428" cy="840838"/>
            </a:xfrm>
            <a:custGeom>
              <a:rect b="b" l="l" r="r" t="t"/>
              <a:pathLst>
                <a:path extrusionOk="0" fill="none" h="7405" w="2681">
                  <a:moveTo>
                    <a:pt x="2681" y="0"/>
                  </a:moveTo>
                  <a:cubicBezTo>
                    <a:pt x="2032" y="787"/>
                    <a:pt x="1491" y="1656"/>
                    <a:pt x="1066" y="2584"/>
                  </a:cubicBezTo>
                  <a:cubicBezTo>
                    <a:pt x="380" y="4099"/>
                    <a:pt x="17" y="5741"/>
                    <a:pt x="0" y="7404"/>
                  </a:cubicBezTo>
                </a:path>
              </a:pathLst>
            </a:custGeom>
            <a:noFill/>
            <a:ln cap="flat" cmpd="sng" w="1125">
              <a:solidFill>
                <a:srgbClr val="EEC860"/>
              </a:solidFill>
              <a:prstDash val="solid"/>
              <a:miter lim="3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748643" y="2644354"/>
              <a:ext cx="69833" cy="164080"/>
            </a:xfrm>
            <a:custGeom>
              <a:rect b="b" l="l" r="r" t="t"/>
              <a:pathLst>
                <a:path extrusionOk="0" h="1445" w="615">
                  <a:moveTo>
                    <a:pt x="322" y="1"/>
                  </a:moveTo>
                  <a:cubicBezTo>
                    <a:pt x="266" y="1"/>
                    <a:pt x="184" y="45"/>
                    <a:pt x="131" y="99"/>
                  </a:cubicBezTo>
                  <a:cubicBezTo>
                    <a:pt x="31" y="199"/>
                    <a:pt x="24" y="333"/>
                    <a:pt x="21" y="399"/>
                  </a:cubicBezTo>
                  <a:cubicBezTo>
                    <a:pt x="0" y="806"/>
                    <a:pt x="580" y="1410"/>
                    <a:pt x="614" y="1444"/>
                  </a:cubicBezTo>
                  <a:cubicBezTo>
                    <a:pt x="614" y="523"/>
                    <a:pt x="521" y="40"/>
                    <a:pt x="338" y="2"/>
                  </a:cubicBezTo>
                  <a:cubicBezTo>
                    <a:pt x="333" y="1"/>
                    <a:pt x="328" y="1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871618" y="2581789"/>
              <a:ext cx="102763" cy="148637"/>
            </a:xfrm>
            <a:custGeom>
              <a:rect b="b" l="l" r="r" t="t"/>
              <a:pathLst>
                <a:path extrusionOk="0" h="1309" w="905">
                  <a:moveTo>
                    <a:pt x="594" y="1"/>
                  </a:moveTo>
                  <a:cubicBezTo>
                    <a:pt x="589" y="1"/>
                    <a:pt x="585" y="1"/>
                    <a:pt x="580" y="1"/>
                  </a:cubicBezTo>
                  <a:cubicBezTo>
                    <a:pt x="442" y="4"/>
                    <a:pt x="342" y="98"/>
                    <a:pt x="294" y="142"/>
                  </a:cubicBezTo>
                  <a:cubicBezTo>
                    <a:pt x="0" y="425"/>
                    <a:pt x="11" y="1260"/>
                    <a:pt x="11" y="1309"/>
                  </a:cubicBezTo>
                  <a:cubicBezTo>
                    <a:pt x="642" y="639"/>
                    <a:pt x="904" y="225"/>
                    <a:pt x="797" y="70"/>
                  </a:cubicBezTo>
                  <a:cubicBezTo>
                    <a:pt x="765" y="28"/>
                    <a:pt x="674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682330" y="2746662"/>
              <a:ext cx="69947" cy="163966"/>
            </a:xfrm>
            <a:custGeom>
              <a:rect b="b" l="l" r="r" t="t"/>
              <a:pathLst>
                <a:path extrusionOk="0" h="1444" w="616">
                  <a:moveTo>
                    <a:pt x="322" y="0"/>
                  </a:moveTo>
                  <a:cubicBezTo>
                    <a:pt x="264" y="0"/>
                    <a:pt x="185" y="45"/>
                    <a:pt x="132" y="98"/>
                  </a:cubicBezTo>
                  <a:cubicBezTo>
                    <a:pt x="32" y="198"/>
                    <a:pt x="25" y="336"/>
                    <a:pt x="22" y="398"/>
                  </a:cubicBezTo>
                  <a:cubicBezTo>
                    <a:pt x="1" y="809"/>
                    <a:pt x="581" y="1409"/>
                    <a:pt x="615" y="1444"/>
                  </a:cubicBezTo>
                  <a:cubicBezTo>
                    <a:pt x="615" y="522"/>
                    <a:pt x="525" y="43"/>
                    <a:pt x="339" y="2"/>
                  </a:cubicBezTo>
                  <a:cubicBezTo>
                    <a:pt x="334" y="1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821088" y="2701470"/>
              <a:ext cx="148637" cy="92430"/>
            </a:xfrm>
            <a:custGeom>
              <a:rect b="b" l="l" r="r" t="t"/>
              <a:pathLst>
                <a:path extrusionOk="0" h="814" w="1309">
                  <a:moveTo>
                    <a:pt x="1152" y="0"/>
                  </a:moveTo>
                  <a:cubicBezTo>
                    <a:pt x="956" y="0"/>
                    <a:pt x="573" y="271"/>
                    <a:pt x="0" y="814"/>
                  </a:cubicBezTo>
                  <a:cubicBezTo>
                    <a:pt x="3" y="814"/>
                    <a:pt x="6" y="814"/>
                    <a:pt x="12" y="814"/>
                  </a:cubicBezTo>
                  <a:cubicBezTo>
                    <a:pt x="123" y="814"/>
                    <a:pt x="896" y="807"/>
                    <a:pt x="1163" y="527"/>
                  </a:cubicBezTo>
                  <a:cubicBezTo>
                    <a:pt x="1208" y="479"/>
                    <a:pt x="1305" y="379"/>
                    <a:pt x="1308" y="241"/>
                  </a:cubicBezTo>
                  <a:cubicBezTo>
                    <a:pt x="1308" y="158"/>
                    <a:pt x="1280" y="58"/>
                    <a:pt x="1236" y="23"/>
                  </a:cubicBezTo>
                  <a:cubicBezTo>
                    <a:pt x="1213" y="8"/>
                    <a:pt x="1185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634185" y="3121830"/>
              <a:ext cx="155677" cy="81415"/>
            </a:xfrm>
            <a:custGeom>
              <a:rect b="b" l="l" r="r" t="t"/>
              <a:pathLst>
                <a:path extrusionOk="0" h="717" w="1371">
                  <a:moveTo>
                    <a:pt x="1205" y="1"/>
                  </a:moveTo>
                  <a:cubicBezTo>
                    <a:pt x="999" y="1"/>
                    <a:pt x="599" y="234"/>
                    <a:pt x="1" y="696"/>
                  </a:cubicBezTo>
                  <a:cubicBezTo>
                    <a:pt x="21" y="699"/>
                    <a:pt x="173" y="716"/>
                    <a:pt x="368" y="716"/>
                  </a:cubicBezTo>
                  <a:cubicBezTo>
                    <a:pt x="644" y="716"/>
                    <a:pt x="1005" y="682"/>
                    <a:pt x="1187" y="524"/>
                  </a:cubicBezTo>
                  <a:cubicBezTo>
                    <a:pt x="1239" y="482"/>
                    <a:pt x="1343" y="393"/>
                    <a:pt x="1360" y="255"/>
                  </a:cubicBezTo>
                  <a:cubicBezTo>
                    <a:pt x="1370" y="172"/>
                    <a:pt x="1353" y="68"/>
                    <a:pt x="1312" y="34"/>
                  </a:cubicBezTo>
                  <a:cubicBezTo>
                    <a:pt x="1285" y="12"/>
                    <a:pt x="1250" y="1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585586" y="2911650"/>
              <a:ext cx="98107" cy="151362"/>
            </a:xfrm>
            <a:custGeom>
              <a:rect b="b" l="l" r="r" t="t"/>
              <a:pathLst>
                <a:path extrusionOk="0" h="1333" w="864">
                  <a:moveTo>
                    <a:pt x="254" y="1"/>
                  </a:moveTo>
                  <a:cubicBezTo>
                    <a:pt x="252" y="1"/>
                    <a:pt x="251" y="1"/>
                    <a:pt x="249" y="1"/>
                  </a:cubicBezTo>
                  <a:cubicBezTo>
                    <a:pt x="194" y="1"/>
                    <a:pt x="115" y="70"/>
                    <a:pt x="73" y="143"/>
                  </a:cubicBezTo>
                  <a:cubicBezTo>
                    <a:pt x="1" y="260"/>
                    <a:pt x="25" y="394"/>
                    <a:pt x="39" y="460"/>
                  </a:cubicBezTo>
                  <a:cubicBezTo>
                    <a:pt x="115" y="860"/>
                    <a:pt x="822" y="1309"/>
                    <a:pt x="863" y="1333"/>
                  </a:cubicBezTo>
                  <a:cubicBezTo>
                    <a:pt x="644" y="443"/>
                    <a:pt x="442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531536" y="3070392"/>
              <a:ext cx="98107" cy="151362"/>
            </a:xfrm>
            <a:custGeom>
              <a:rect b="b" l="l" r="r" t="t"/>
              <a:pathLst>
                <a:path extrusionOk="0" h="1333" w="864">
                  <a:moveTo>
                    <a:pt x="253" y="0"/>
                  </a:moveTo>
                  <a:cubicBezTo>
                    <a:pt x="252" y="0"/>
                    <a:pt x="251" y="0"/>
                    <a:pt x="249" y="0"/>
                  </a:cubicBezTo>
                  <a:cubicBezTo>
                    <a:pt x="194" y="0"/>
                    <a:pt x="118" y="69"/>
                    <a:pt x="73" y="142"/>
                  </a:cubicBezTo>
                  <a:cubicBezTo>
                    <a:pt x="1" y="259"/>
                    <a:pt x="25" y="394"/>
                    <a:pt x="39" y="459"/>
                  </a:cubicBezTo>
                  <a:cubicBezTo>
                    <a:pt x="114" y="860"/>
                    <a:pt x="822" y="1305"/>
                    <a:pt x="863" y="1332"/>
                  </a:cubicBezTo>
                  <a:cubicBezTo>
                    <a:pt x="644" y="445"/>
                    <a:pt x="442" y="0"/>
                    <a:pt x="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652240" y="2872589"/>
              <a:ext cx="63588" cy="116389"/>
            </a:xfrm>
            <a:custGeom>
              <a:rect b="b" l="l" r="r" t="t"/>
              <a:pathLst>
                <a:path extrusionOk="0" h="1025" w="560">
                  <a:moveTo>
                    <a:pt x="200" y="0"/>
                  </a:moveTo>
                  <a:cubicBezTo>
                    <a:pt x="162" y="0"/>
                    <a:pt x="100" y="45"/>
                    <a:pt x="62" y="93"/>
                  </a:cubicBezTo>
                  <a:cubicBezTo>
                    <a:pt x="18" y="162"/>
                    <a:pt x="0" y="245"/>
                    <a:pt x="14" y="324"/>
                  </a:cubicBezTo>
                  <a:cubicBezTo>
                    <a:pt x="42" y="625"/>
                    <a:pt x="532" y="1001"/>
                    <a:pt x="559" y="1025"/>
                  </a:cubicBezTo>
                  <a:cubicBezTo>
                    <a:pt x="463" y="352"/>
                    <a:pt x="342" y="10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584791" y="3027697"/>
              <a:ext cx="71877" cy="111733"/>
            </a:xfrm>
            <a:custGeom>
              <a:rect b="b" l="l" r="r" t="t"/>
              <a:pathLst>
                <a:path extrusionOk="0" h="984" w="633">
                  <a:moveTo>
                    <a:pt x="182" y="0"/>
                  </a:moveTo>
                  <a:cubicBezTo>
                    <a:pt x="182" y="0"/>
                    <a:pt x="181" y="0"/>
                    <a:pt x="180" y="0"/>
                  </a:cubicBezTo>
                  <a:cubicBezTo>
                    <a:pt x="139" y="0"/>
                    <a:pt x="80" y="52"/>
                    <a:pt x="49" y="104"/>
                  </a:cubicBezTo>
                  <a:cubicBezTo>
                    <a:pt x="11" y="176"/>
                    <a:pt x="1" y="263"/>
                    <a:pt x="25" y="338"/>
                  </a:cubicBezTo>
                  <a:cubicBezTo>
                    <a:pt x="80" y="635"/>
                    <a:pt x="601" y="966"/>
                    <a:pt x="632" y="984"/>
                  </a:cubicBezTo>
                  <a:cubicBezTo>
                    <a:pt x="471" y="328"/>
                    <a:pt x="32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527221" y="3181216"/>
              <a:ext cx="92543" cy="94587"/>
            </a:xfrm>
            <a:custGeom>
              <a:rect b="b" l="l" r="r" t="t"/>
              <a:pathLst>
                <a:path extrusionOk="0" h="833" w="815">
                  <a:moveTo>
                    <a:pt x="142" y="0"/>
                  </a:moveTo>
                  <a:cubicBezTo>
                    <a:pt x="133" y="0"/>
                    <a:pt x="123" y="2"/>
                    <a:pt x="115" y="4"/>
                  </a:cubicBezTo>
                  <a:cubicBezTo>
                    <a:pt x="77" y="18"/>
                    <a:pt x="35" y="84"/>
                    <a:pt x="18" y="142"/>
                  </a:cubicBezTo>
                  <a:cubicBezTo>
                    <a:pt x="1" y="222"/>
                    <a:pt x="14" y="304"/>
                    <a:pt x="56" y="373"/>
                  </a:cubicBezTo>
                  <a:cubicBezTo>
                    <a:pt x="190" y="646"/>
                    <a:pt x="780" y="822"/>
                    <a:pt x="815" y="832"/>
                  </a:cubicBezTo>
                  <a:cubicBezTo>
                    <a:pt x="505" y="278"/>
                    <a:pt x="280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765449" y="2834550"/>
              <a:ext cx="119568" cy="53141"/>
            </a:xfrm>
            <a:custGeom>
              <a:rect b="b" l="l" r="r" t="t"/>
              <a:pathLst>
                <a:path extrusionOk="0" h="468" w="1053">
                  <a:moveTo>
                    <a:pt x="919" y="1"/>
                  </a:moveTo>
                  <a:cubicBezTo>
                    <a:pt x="760" y="1"/>
                    <a:pt x="455" y="134"/>
                    <a:pt x="0" y="404"/>
                  </a:cubicBezTo>
                  <a:cubicBezTo>
                    <a:pt x="24" y="411"/>
                    <a:pt x="272" y="468"/>
                    <a:pt x="513" y="468"/>
                  </a:cubicBezTo>
                  <a:cubicBezTo>
                    <a:pt x="655" y="468"/>
                    <a:pt x="795" y="448"/>
                    <a:pt x="887" y="387"/>
                  </a:cubicBezTo>
                  <a:cubicBezTo>
                    <a:pt x="960" y="345"/>
                    <a:pt x="1011" y="280"/>
                    <a:pt x="1039" y="204"/>
                  </a:cubicBezTo>
                  <a:cubicBezTo>
                    <a:pt x="1053" y="142"/>
                    <a:pt x="1049" y="66"/>
                    <a:pt x="1022" y="35"/>
                  </a:cubicBezTo>
                  <a:cubicBezTo>
                    <a:pt x="1000" y="12"/>
                    <a:pt x="966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724344" y="2910401"/>
              <a:ext cx="119568" cy="53255"/>
            </a:xfrm>
            <a:custGeom>
              <a:rect b="b" l="l" r="r" t="t"/>
              <a:pathLst>
                <a:path extrusionOk="0" h="469" w="1053">
                  <a:moveTo>
                    <a:pt x="916" y="1"/>
                  </a:moveTo>
                  <a:cubicBezTo>
                    <a:pt x="758" y="1"/>
                    <a:pt x="453" y="136"/>
                    <a:pt x="0" y="405"/>
                  </a:cubicBezTo>
                  <a:cubicBezTo>
                    <a:pt x="22" y="410"/>
                    <a:pt x="271" y="468"/>
                    <a:pt x="515" y="468"/>
                  </a:cubicBezTo>
                  <a:cubicBezTo>
                    <a:pt x="656" y="468"/>
                    <a:pt x="795" y="449"/>
                    <a:pt x="887" y="388"/>
                  </a:cubicBezTo>
                  <a:cubicBezTo>
                    <a:pt x="959" y="347"/>
                    <a:pt x="1011" y="281"/>
                    <a:pt x="1035" y="205"/>
                  </a:cubicBezTo>
                  <a:cubicBezTo>
                    <a:pt x="1052" y="143"/>
                    <a:pt x="1049" y="67"/>
                    <a:pt x="1018" y="36"/>
                  </a:cubicBezTo>
                  <a:cubicBezTo>
                    <a:pt x="997" y="13"/>
                    <a:pt x="963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691414" y="2971717"/>
              <a:ext cx="153633" cy="68471"/>
            </a:xfrm>
            <a:custGeom>
              <a:rect b="b" l="l" r="r" t="t"/>
              <a:pathLst>
                <a:path extrusionOk="0" h="603" w="1353">
                  <a:moveTo>
                    <a:pt x="1181" y="0"/>
                  </a:moveTo>
                  <a:cubicBezTo>
                    <a:pt x="976" y="0"/>
                    <a:pt x="582" y="174"/>
                    <a:pt x="0" y="521"/>
                  </a:cubicBezTo>
                  <a:cubicBezTo>
                    <a:pt x="29" y="527"/>
                    <a:pt x="348" y="603"/>
                    <a:pt x="661" y="603"/>
                  </a:cubicBezTo>
                  <a:cubicBezTo>
                    <a:pt x="844" y="603"/>
                    <a:pt x="1024" y="577"/>
                    <a:pt x="1142" y="497"/>
                  </a:cubicBezTo>
                  <a:cubicBezTo>
                    <a:pt x="1194" y="462"/>
                    <a:pt x="1301" y="390"/>
                    <a:pt x="1336" y="262"/>
                  </a:cubicBezTo>
                  <a:cubicBezTo>
                    <a:pt x="1353" y="186"/>
                    <a:pt x="1349" y="86"/>
                    <a:pt x="1311" y="45"/>
                  </a:cubicBezTo>
                  <a:cubicBezTo>
                    <a:pt x="1284" y="15"/>
                    <a:pt x="1241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658826" y="3052564"/>
              <a:ext cx="115707" cy="59273"/>
            </a:xfrm>
            <a:custGeom>
              <a:rect b="b" l="l" r="r" t="t"/>
              <a:pathLst>
                <a:path extrusionOk="0" h="522" w="1019">
                  <a:moveTo>
                    <a:pt x="892" y="0"/>
                  </a:moveTo>
                  <a:cubicBezTo>
                    <a:pt x="740" y="0"/>
                    <a:pt x="442" y="168"/>
                    <a:pt x="1" y="502"/>
                  </a:cubicBezTo>
                  <a:cubicBezTo>
                    <a:pt x="16" y="505"/>
                    <a:pt x="143" y="521"/>
                    <a:pt x="300" y="521"/>
                  </a:cubicBezTo>
                  <a:cubicBezTo>
                    <a:pt x="501" y="521"/>
                    <a:pt x="751" y="495"/>
                    <a:pt x="881" y="385"/>
                  </a:cubicBezTo>
                  <a:cubicBezTo>
                    <a:pt x="946" y="340"/>
                    <a:pt x="991" y="268"/>
                    <a:pt x="1008" y="188"/>
                  </a:cubicBezTo>
                  <a:cubicBezTo>
                    <a:pt x="1019" y="126"/>
                    <a:pt x="1005" y="50"/>
                    <a:pt x="974" y="26"/>
                  </a:cubicBezTo>
                  <a:cubicBezTo>
                    <a:pt x="954" y="9"/>
                    <a:pt x="927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2611475" y="3224251"/>
              <a:ext cx="112982" cy="63474"/>
            </a:xfrm>
            <a:custGeom>
              <a:rect b="b" l="l" r="r" t="t"/>
              <a:pathLst>
                <a:path extrusionOk="0" h="559" w="995">
                  <a:moveTo>
                    <a:pt x="874" y="1"/>
                  </a:moveTo>
                  <a:cubicBezTo>
                    <a:pt x="723" y="1"/>
                    <a:pt x="433" y="184"/>
                    <a:pt x="0" y="553"/>
                  </a:cubicBezTo>
                  <a:cubicBezTo>
                    <a:pt x="11" y="554"/>
                    <a:pt x="71" y="558"/>
                    <a:pt x="155" y="558"/>
                  </a:cubicBezTo>
                  <a:cubicBezTo>
                    <a:pt x="361" y="558"/>
                    <a:pt x="716" y="535"/>
                    <a:pt x="870" y="388"/>
                  </a:cubicBezTo>
                  <a:cubicBezTo>
                    <a:pt x="936" y="336"/>
                    <a:pt x="977" y="264"/>
                    <a:pt x="987" y="181"/>
                  </a:cubicBezTo>
                  <a:cubicBezTo>
                    <a:pt x="994" y="122"/>
                    <a:pt x="977" y="46"/>
                    <a:pt x="946" y="22"/>
                  </a:cubicBezTo>
                  <a:cubicBezTo>
                    <a:pt x="927" y="8"/>
                    <a:pt x="903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30"/>
          <p:cNvSpPr/>
          <p:nvPr/>
        </p:nvSpPr>
        <p:spPr>
          <a:xfrm>
            <a:off x="1324129" y="257613"/>
            <a:ext cx="1316146" cy="56377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>
            <a:off x="680150" y="9088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>
            <a:off x="6227700" y="3542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"/>
          <p:cNvSpPr/>
          <p:nvPr/>
        </p:nvSpPr>
        <p:spPr>
          <a:xfrm>
            <a:off x="4535775" y="6521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>
            <a:off x="2884500" y="8213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0"/>
          <p:cNvSpPr/>
          <p:nvPr/>
        </p:nvSpPr>
        <p:spPr>
          <a:xfrm>
            <a:off x="5474700" y="5394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0"/>
          <p:cNvSpPr/>
          <p:nvPr/>
        </p:nvSpPr>
        <p:spPr>
          <a:xfrm>
            <a:off x="734900" y="3992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0"/>
          <p:cNvSpPr/>
          <p:nvPr/>
        </p:nvSpPr>
        <p:spPr>
          <a:xfrm>
            <a:off x="332150" y="14667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0"/>
          <p:cNvSpPr/>
          <p:nvPr/>
        </p:nvSpPr>
        <p:spPr>
          <a:xfrm>
            <a:off x="4306225" y="3542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0"/>
          <p:cNvSpPr/>
          <p:nvPr/>
        </p:nvSpPr>
        <p:spPr>
          <a:xfrm>
            <a:off x="7439900" y="5394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3363525" y="46367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8699100" y="19476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180000" y="25991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00875" y="47558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891175" y="40978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"/>
          <p:cNvSpPr/>
          <p:nvPr/>
        </p:nvSpPr>
        <p:spPr>
          <a:xfrm flipH="1">
            <a:off x="1722646" y="13567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1"/>
          <p:cNvSpPr/>
          <p:nvPr/>
        </p:nvSpPr>
        <p:spPr>
          <a:xfrm flipH="1">
            <a:off x="621106" y="46344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1"/>
          <p:cNvSpPr/>
          <p:nvPr/>
        </p:nvSpPr>
        <p:spPr>
          <a:xfrm flipH="1">
            <a:off x="1057806" y="21624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"/>
          <p:cNvSpPr/>
          <p:nvPr/>
        </p:nvSpPr>
        <p:spPr>
          <a:xfrm flipH="1">
            <a:off x="426937" y="2809197"/>
            <a:ext cx="2060495" cy="882625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1"/>
          <p:cNvSpPr/>
          <p:nvPr/>
        </p:nvSpPr>
        <p:spPr>
          <a:xfrm flipH="1">
            <a:off x="-348569" y="3747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1"/>
          <p:cNvSpPr/>
          <p:nvPr/>
        </p:nvSpPr>
        <p:spPr>
          <a:xfrm flipH="1">
            <a:off x="6473893" y="2809200"/>
            <a:ext cx="1316146" cy="56377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1"/>
          <p:cNvSpPr/>
          <p:nvPr/>
        </p:nvSpPr>
        <p:spPr>
          <a:xfrm flipH="1">
            <a:off x="8132556" y="24791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1"/>
          <p:cNvSpPr/>
          <p:nvPr/>
        </p:nvSpPr>
        <p:spPr>
          <a:xfrm flipH="1">
            <a:off x="6973521" y="45130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1"/>
          <p:cNvSpPr/>
          <p:nvPr/>
        </p:nvSpPr>
        <p:spPr>
          <a:xfrm flipH="1">
            <a:off x="7628806" y="1894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31"/>
          <p:cNvGrpSpPr/>
          <p:nvPr/>
        </p:nvGrpSpPr>
        <p:grpSpPr>
          <a:xfrm flipH="1" rot="9495618">
            <a:off x="-20197" y="-407302"/>
            <a:ext cx="1523766" cy="1939030"/>
            <a:chOff x="2298078" y="2174373"/>
            <a:chExt cx="1523727" cy="1938980"/>
          </a:xfrm>
        </p:grpSpPr>
        <p:sp>
          <p:nvSpPr>
            <p:cNvPr id="575" name="Google Shape;575;p31"/>
            <p:cNvSpPr/>
            <p:nvPr/>
          </p:nvSpPr>
          <p:spPr>
            <a:xfrm>
              <a:off x="2298078" y="2362298"/>
              <a:ext cx="792238" cy="1702342"/>
            </a:xfrm>
            <a:custGeom>
              <a:rect b="b" l="l" r="r" t="t"/>
              <a:pathLst>
                <a:path extrusionOk="0" h="14992" w="6977">
                  <a:moveTo>
                    <a:pt x="4908" y="0"/>
                  </a:moveTo>
                  <a:cubicBezTo>
                    <a:pt x="4127" y="0"/>
                    <a:pt x="2396" y="1563"/>
                    <a:pt x="1725" y="3549"/>
                  </a:cubicBezTo>
                  <a:cubicBezTo>
                    <a:pt x="0" y="8671"/>
                    <a:pt x="5874" y="14992"/>
                    <a:pt x="6615" y="14992"/>
                  </a:cubicBezTo>
                  <a:cubicBezTo>
                    <a:pt x="6631" y="14992"/>
                    <a:pt x="6645" y="14989"/>
                    <a:pt x="6656" y="14983"/>
                  </a:cubicBezTo>
                  <a:cubicBezTo>
                    <a:pt x="6977" y="14807"/>
                    <a:pt x="4869" y="12254"/>
                    <a:pt x="4579" y="7627"/>
                  </a:cubicBezTo>
                  <a:cubicBezTo>
                    <a:pt x="4303" y="3266"/>
                    <a:pt x="5848" y="412"/>
                    <a:pt x="5096" y="40"/>
                  </a:cubicBezTo>
                  <a:cubicBezTo>
                    <a:pt x="5042" y="13"/>
                    <a:pt x="4979" y="0"/>
                    <a:pt x="49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2511211" y="2804800"/>
              <a:ext cx="1310594" cy="902950"/>
            </a:xfrm>
            <a:custGeom>
              <a:rect b="b" l="l" r="r" t="t"/>
              <a:pathLst>
                <a:path extrusionOk="0" h="7952" w="11542">
                  <a:moveTo>
                    <a:pt x="10464" y="0"/>
                  </a:moveTo>
                  <a:cubicBezTo>
                    <a:pt x="9360" y="0"/>
                    <a:pt x="7477" y="1431"/>
                    <a:pt x="5189" y="3195"/>
                  </a:cubicBezTo>
                  <a:cubicBezTo>
                    <a:pt x="1729" y="5862"/>
                    <a:pt x="0" y="7194"/>
                    <a:pt x="249" y="7680"/>
                  </a:cubicBezTo>
                  <a:cubicBezTo>
                    <a:pt x="343" y="7863"/>
                    <a:pt x="698" y="7951"/>
                    <a:pt x="1227" y="7951"/>
                  </a:cubicBezTo>
                  <a:cubicBezTo>
                    <a:pt x="3846" y="7951"/>
                    <a:pt x="10737" y="5784"/>
                    <a:pt x="11417" y="2170"/>
                  </a:cubicBezTo>
                  <a:cubicBezTo>
                    <a:pt x="11531" y="1560"/>
                    <a:pt x="11541" y="521"/>
                    <a:pt x="10982" y="145"/>
                  </a:cubicBezTo>
                  <a:cubicBezTo>
                    <a:pt x="10836" y="46"/>
                    <a:pt x="10663" y="0"/>
                    <a:pt x="10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2601710" y="2575657"/>
              <a:ext cx="924297" cy="1215212"/>
            </a:xfrm>
            <a:custGeom>
              <a:rect b="b" l="l" r="r" t="t"/>
              <a:pathLst>
                <a:path extrusionOk="0" h="10702" w="8140">
                  <a:moveTo>
                    <a:pt x="6873" y="0"/>
                  </a:moveTo>
                  <a:cubicBezTo>
                    <a:pt x="6114" y="0"/>
                    <a:pt x="4827" y="533"/>
                    <a:pt x="3854" y="1256"/>
                  </a:cubicBezTo>
                  <a:cubicBezTo>
                    <a:pt x="0" y="4123"/>
                    <a:pt x="300" y="10540"/>
                    <a:pt x="873" y="10699"/>
                  </a:cubicBezTo>
                  <a:cubicBezTo>
                    <a:pt x="880" y="10701"/>
                    <a:pt x="887" y="10702"/>
                    <a:pt x="894" y="10702"/>
                  </a:cubicBezTo>
                  <a:cubicBezTo>
                    <a:pt x="1122" y="10702"/>
                    <a:pt x="1421" y="9727"/>
                    <a:pt x="3185" y="7442"/>
                  </a:cubicBezTo>
                  <a:cubicBezTo>
                    <a:pt x="3571" y="6942"/>
                    <a:pt x="3796" y="6676"/>
                    <a:pt x="4020" y="6400"/>
                  </a:cubicBezTo>
                  <a:cubicBezTo>
                    <a:pt x="5055" y="5123"/>
                    <a:pt x="8139" y="1018"/>
                    <a:pt x="7415" y="179"/>
                  </a:cubicBezTo>
                  <a:cubicBezTo>
                    <a:pt x="7309" y="56"/>
                    <a:pt x="7119" y="0"/>
                    <a:pt x="6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2314883" y="2174373"/>
              <a:ext cx="1328989" cy="1938980"/>
            </a:xfrm>
            <a:custGeom>
              <a:rect b="b" l="l" r="r" t="t"/>
              <a:pathLst>
                <a:path extrusionOk="0" h="17076" w="11704">
                  <a:moveTo>
                    <a:pt x="11704" y="1"/>
                  </a:moveTo>
                  <a:cubicBezTo>
                    <a:pt x="10928" y="177"/>
                    <a:pt x="10162" y="401"/>
                    <a:pt x="9416" y="674"/>
                  </a:cubicBezTo>
                  <a:lnTo>
                    <a:pt x="9099" y="2202"/>
                  </a:lnTo>
                  <a:lnTo>
                    <a:pt x="8671" y="956"/>
                  </a:lnTo>
                  <a:cubicBezTo>
                    <a:pt x="8119" y="1181"/>
                    <a:pt x="7526" y="1446"/>
                    <a:pt x="6918" y="1767"/>
                  </a:cubicBezTo>
                  <a:cubicBezTo>
                    <a:pt x="7043" y="2164"/>
                    <a:pt x="7163" y="2557"/>
                    <a:pt x="7288" y="2954"/>
                  </a:cubicBezTo>
                  <a:cubicBezTo>
                    <a:pt x="7063" y="2613"/>
                    <a:pt x="6839" y="2271"/>
                    <a:pt x="6611" y="1933"/>
                  </a:cubicBezTo>
                  <a:cubicBezTo>
                    <a:pt x="6256" y="2126"/>
                    <a:pt x="5897" y="2340"/>
                    <a:pt x="5542" y="2571"/>
                  </a:cubicBezTo>
                  <a:lnTo>
                    <a:pt x="5832" y="3499"/>
                  </a:lnTo>
                  <a:lnTo>
                    <a:pt x="5124" y="2851"/>
                  </a:lnTo>
                  <a:cubicBezTo>
                    <a:pt x="4641" y="3189"/>
                    <a:pt x="4179" y="3551"/>
                    <a:pt x="3737" y="3944"/>
                  </a:cubicBezTo>
                  <a:cubicBezTo>
                    <a:pt x="3937" y="4272"/>
                    <a:pt x="4138" y="4603"/>
                    <a:pt x="4338" y="4931"/>
                  </a:cubicBezTo>
                  <a:cubicBezTo>
                    <a:pt x="4058" y="4676"/>
                    <a:pt x="3779" y="4417"/>
                    <a:pt x="3499" y="4162"/>
                  </a:cubicBezTo>
                  <a:cubicBezTo>
                    <a:pt x="3254" y="4396"/>
                    <a:pt x="3013" y="4641"/>
                    <a:pt x="2782" y="4900"/>
                  </a:cubicBezTo>
                  <a:lnTo>
                    <a:pt x="3178" y="5804"/>
                  </a:lnTo>
                  <a:lnTo>
                    <a:pt x="3178" y="5804"/>
                  </a:lnTo>
                  <a:lnTo>
                    <a:pt x="2450" y="5283"/>
                  </a:lnTo>
                  <a:cubicBezTo>
                    <a:pt x="2188" y="5597"/>
                    <a:pt x="1943" y="5928"/>
                    <a:pt x="1719" y="6273"/>
                  </a:cubicBezTo>
                  <a:lnTo>
                    <a:pt x="2999" y="7774"/>
                  </a:lnTo>
                  <a:lnTo>
                    <a:pt x="1250" y="7067"/>
                  </a:lnTo>
                  <a:cubicBezTo>
                    <a:pt x="1174" y="7208"/>
                    <a:pt x="1098" y="7353"/>
                    <a:pt x="1029" y="7505"/>
                  </a:cubicBezTo>
                  <a:cubicBezTo>
                    <a:pt x="925" y="7719"/>
                    <a:pt x="829" y="7940"/>
                    <a:pt x="742" y="8167"/>
                  </a:cubicBezTo>
                  <a:lnTo>
                    <a:pt x="2178" y="8868"/>
                  </a:lnTo>
                  <a:lnTo>
                    <a:pt x="591" y="8578"/>
                  </a:lnTo>
                  <a:cubicBezTo>
                    <a:pt x="501" y="8847"/>
                    <a:pt x="415" y="9123"/>
                    <a:pt x="346" y="9413"/>
                  </a:cubicBezTo>
                  <a:lnTo>
                    <a:pt x="970" y="9717"/>
                  </a:lnTo>
                  <a:lnTo>
                    <a:pt x="970" y="9717"/>
                  </a:lnTo>
                  <a:lnTo>
                    <a:pt x="301" y="9592"/>
                  </a:lnTo>
                  <a:cubicBezTo>
                    <a:pt x="256" y="9786"/>
                    <a:pt x="215" y="9982"/>
                    <a:pt x="180" y="10182"/>
                  </a:cubicBezTo>
                  <a:cubicBezTo>
                    <a:pt x="149" y="10351"/>
                    <a:pt x="125" y="10520"/>
                    <a:pt x="104" y="10690"/>
                  </a:cubicBezTo>
                  <a:lnTo>
                    <a:pt x="1619" y="11004"/>
                  </a:lnTo>
                  <a:lnTo>
                    <a:pt x="70" y="10993"/>
                  </a:lnTo>
                  <a:cubicBezTo>
                    <a:pt x="18" y="11500"/>
                    <a:pt x="1" y="12014"/>
                    <a:pt x="18" y="12529"/>
                  </a:cubicBezTo>
                  <a:lnTo>
                    <a:pt x="1219" y="12615"/>
                  </a:lnTo>
                  <a:lnTo>
                    <a:pt x="52" y="13194"/>
                  </a:lnTo>
                  <a:cubicBezTo>
                    <a:pt x="177" y="14692"/>
                    <a:pt x="546" y="16030"/>
                    <a:pt x="922" y="17076"/>
                  </a:cubicBezTo>
                  <a:cubicBezTo>
                    <a:pt x="1384" y="16344"/>
                    <a:pt x="1847" y="15610"/>
                    <a:pt x="2309" y="14878"/>
                  </a:cubicBezTo>
                  <a:cubicBezTo>
                    <a:pt x="2102" y="14716"/>
                    <a:pt x="1895" y="14554"/>
                    <a:pt x="1688" y="14395"/>
                  </a:cubicBezTo>
                  <a:lnTo>
                    <a:pt x="1688" y="14395"/>
                  </a:lnTo>
                  <a:lnTo>
                    <a:pt x="2402" y="14733"/>
                  </a:lnTo>
                  <a:lnTo>
                    <a:pt x="3013" y="13767"/>
                  </a:lnTo>
                  <a:lnTo>
                    <a:pt x="2457" y="13060"/>
                  </a:lnTo>
                  <a:lnTo>
                    <a:pt x="3303" y="13308"/>
                  </a:lnTo>
                  <a:lnTo>
                    <a:pt x="3806" y="12508"/>
                  </a:lnTo>
                  <a:lnTo>
                    <a:pt x="2878" y="11780"/>
                  </a:lnTo>
                  <a:lnTo>
                    <a:pt x="3979" y="12239"/>
                  </a:lnTo>
                  <a:cubicBezTo>
                    <a:pt x="4186" y="11907"/>
                    <a:pt x="4393" y="11580"/>
                    <a:pt x="4603" y="11252"/>
                  </a:cubicBezTo>
                  <a:cubicBezTo>
                    <a:pt x="4182" y="10928"/>
                    <a:pt x="3765" y="10603"/>
                    <a:pt x="3347" y="10276"/>
                  </a:cubicBezTo>
                  <a:lnTo>
                    <a:pt x="3347" y="10276"/>
                  </a:lnTo>
                  <a:cubicBezTo>
                    <a:pt x="3827" y="10503"/>
                    <a:pt x="4307" y="10731"/>
                    <a:pt x="4786" y="10959"/>
                  </a:cubicBezTo>
                  <a:cubicBezTo>
                    <a:pt x="5173" y="10348"/>
                    <a:pt x="5559" y="9737"/>
                    <a:pt x="5945" y="9127"/>
                  </a:cubicBezTo>
                  <a:lnTo>
                    <a:pt x="5407" y="8706"/>
                  </a:lnTo>
                  <a:lnTo>
                    <a:pt x="6077" y="8920"/>
                  </a:lnTo>
                  <a:cubicBezTo>
                    <a:pt x="6315" y="8537"/>
                    <a:pt x="6556" y="8157"/>
                    <a:pt x="6798" y="7778"/>
                  </a:cubicBezTo>
                  <a:cubicBezTo>
                    <a:pt x="6453" y="7508"/>
                    <a:pt x="6108" y="7243"/>
                    <a:pt x="5763" y="6974"/>
                  </a:cubicBezTo>
                  <a:lnTo>
                    <a:pt x="5763" y="6974"/>
                  </a:lnTo>
                  <a:lnTo>
                    <a:pt x="7263" y="7036"/>
                  </a:lnTo>
                  <a:cubicBezTo>
                    <a:pt x="7812" y="6170"/>
                    <a:pt x="8361" y="5300"/>
                    <a:pt x="8906" y="4434"/>
                  </a:cubicBezTo>
                  <a:lnTo>
                    <a:pt x="7947" y="4034"/>
                  </a:lnTo>
                  <a:lnTo>
                    <a:pt x="9127" y="4082"/>
                  </a:lnTo>
                  <a:cubicBezTo>
                    <a:pt x="9986" y="2723"/>
                    <a:pt x="10845" y="1364"/>
                    <a:pt x="1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2755683" y="2993632"/>
              <a:ext cx="577515" cy="682549"/>
            </a:xfrm>
            <a:custGeom>
              <a:rect b="b" l="l" r="r" t="t"/>
              <a:pathLst>
                <a:path extrusionOk="0" fill="none" h="6011" w="5086">
                  <a:moveTo>
                    <a:pt x="5086" y="0"/>
                  </a:moveTo>
                  <a:cubicBezTo>
                    <a:pt x="4206" y="514"/>
                    <a:pt x="3395" y="1139"/>
                    <a:pt x="2678" y="1863"/>
                  </a:cubicBezTo>
                  <a:cubicBezTo>
                    <a:pt x="1504" y="3043"/>
                    <a:pt x="594" y="4454"/>
                    <a:pt x="0" y="6010"/>
                  </a:cubicBezTo>
                </a:path>
              </a:pathLst>
            </a:custGeom>
            <a:noFill/>
            <a:ln cap="flat" cmpd="sng" w="1125">
              <a:solidFill>
                <a:srgbClr val="EEC860"/>
              </a:solidFill>
              <a:prstDash val="solid"/>
              <a:miter lim="3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3187399" y="2901090"/>
              <a:ext cx="85844" cy="166237"/>
            </a:xfrm>
            <a:custGeom>
              <a:rect b="b" l="l" r="r" t="t"/>
              <a:pathLst>
                <a:path extrusionOk="0" h="1464" w="756">
                  <a:moveTo>
                    <a:pt x="519" y="1"/>
                  </a:moveTo>
                  <a:cubicBezTo>
                    <a:pt x="472" y="1"/>
                    <a:pt x="416" y="14"/>
                    <a:pt x="370" y="35"/>
                  </a:cubicBezTo>
                  <a:cubicBezTo>
                    <a:pt x="242" y="94"/>
                    <a:pt x="187" y="222"/>
                    <a:pt x="163" y="280"/>
                  </a:cubicBezTo>
                  <a:cubicBezTo>
                    <a:pt x="0" y="656"/>
                    <a:pt x="332" y="1422"/>
                    <a:pt x="352" y="1464"/>
                  </a:cubicBezTo>
                  <a:cubicBezTo>
                    <a:pt x="673" y="601"/>
                    <a:pt x="756" y="118"/>
                    <a:pt x="594" y="18"/>
                  </a:cubicBezTo>
                  <a:cubicBezTo>
                    <a:pt x="575" y="6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3305264" y="2894504"/>
              <a:ext cx="138077" cy="119228"/>
            </a:xfrm>
            <a:custGeom>
              <a:rect b="b" l="l" r="r" t="t"/>
              <a:pathLst>
                <a:path extrusionOk="0" h="1050" w="1216">
                  <a:moveTo>
                    <a:pt x="887" y="1"/>
                  </a:moveTo>
                  <a:cubicBezTo>
                    <a:pt x="796" y="1"/>
                    <a:pt x="716" y="35"/>
                    <a:pt x="674" y="55"/>
                  </a:cubicBezTo>
                  <a:cubicBezTo>
                    <a:pt x="298" y="218"/>
                    <a:pt x="18" y="1001"/>
                    <a:pt x="1" y="1049"/>
                  </a:cubicBezTo>
                  <a:cubicBezTo>
                    <a:pt x="829" y="639"/>
                    <a:pt x="1215" y="342"/>
                    <a:pt x="1167" y="159"/>
                  </a:cubicBezTo>
                  <a:cubicBezTo>
                    <a:pt x="1153" y="104"/>
                    <a:pt x="1070" y="45"/>
                    <a:pt x="991" y="17"/>
                  </a:cubicBezTo>
                  <a:cubicBezTo>
                    <a:pt x="956" y="5"/>
                    <a:pt x="920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3089860" y="2974442"/>
              <a:ext cx="85844" cy="166124"/>
            </a:xfrm>
            <a:custGeom>
              <a:rect b="b" l="l" r="r" t="t"/>
              <a:pathLst>
                <a:path extrusionOk="0" h="1463" w="756">
                  <a:moveTo>
                    <a:pt x="518" y="0"/>
                  </a:moveTo>
                  <a:cubicBezTo>
                    <a:pt x="470" y="0"/>
                    <a:pt x="414" y="13"/>
                    <a:pt x="369" y="35"/>
                  </a:cubicBezTo>
                  <a:cubicBezTo>
                    <a:pt x="242" y="93"/>
                    <a:pt x="187" y="217"/>
                    <a:pt x="162" y="280"/>
                  </a:cubicBezTo>
                  <a:cubicBezTo>
                    <a:pt x="0" y="652"/>
                    <a:pt x="331" y="1422"/>
                    <a:pt x="352" y="1463"/>
                  </a:cubicBezTo>
                  <a:cubicBezTo>
                    <a:pt x="673" y="600"/>
                    <a:pt x="756" y="117"/>
                    <a:pt x="594" y="17"/>
                  </a:cubicBezTo>
                  <a:cubicBezTo>
                    <a:pt x="575" y="5"/>
                    <a:pt x="548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234750" y="3011914"/>
              <a:ext cx="167032" cy="65064"/>
            </a:xfrm>
            <a:custGeom>
              <a:rect b="b" l="l" r="r" t="t"/>
              <a:pathLst>
                <a:path extrusionOk="0" h="573" w="1471">
                  <a:moveTo>
                    <a:pt x="1239" y="0"/>
                  </a:moveTo>
                  <a:cubicBezTo>
                    <a:pt x="1008" y="0"/>
                    <a:pt x="595" y="127"/>
                    <a:pt x="1" y="381"/>
                  </a:cubicBezTo>
                  <a:cubicBezTo>
                    <a:pt x="35" y="394"/>
                    <a:pt x="507" y="573"/>
                    <a:pt x="889" y="573"/>
                  </a:cubicBezTo>
                  <a:cubicBezTo>
                    <a:pt x="1004" y="573"/>
                    <a:pt x="1110" y="557"/>
                    <a:pt x="1195" y="515"/>
                  </a:cubicBezTo>
                  <a:cubicBezTo>
                    <a:pt x="1253" y="488"/>
                    <a:pt x="1377" y="429"/>
                    <a:pt x="1429" y="298"/>
                  </a:cubicBezTo>
                  <a:cubicBezTo>
                    <a:pt x="1460" y="222"/>
                    <a:pt x="1471" y="119"/>
                    <a:pt x="1436" y="70"/>
                  </a:cubicBezTo>
                  <a:cubicBezTo>
                    <a:pt x="1404" y="24"/>
                    <a:pt x="1338" y="0"/>
                    <a:pt x="1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918287" y="3342229"/>
              <a:ext cx="168508" cy="62112"/>
            </a:xfrm>
            <a:custGeom>
              <a:rect b="b" l="l" r="r" t="t"/>
              <a:pathLst>
                <a:path extrusionOk="0" h="547" w="1484">
                  <a:moveTo>
                    <a:pt x="1185" y="1"/>
                  </a:moveTo>
                  <a:cubicBezTo>
                    <a:pt x="943" y="1"/>
                    <a:pt x="548" y="87"/>
                    <a:pt x="0" y="260"/>
                  </a:cubicBezTo>
                  <a:cubicBezTo>
                    <a:pt x="35" y="280"/>
                    <a:pt x="570" y="547"/>
                    <a:pt x="967" y="547"/>
                  </a:cubicBezTo>
                  <a:cubicBezTo>
                    <a:pt x="1042" y="547"/>
                    <a:pt x="1112" y="537"/>
                    <a:pt x="1173" y="515"/>
                  </a:cubicBezTo>
                  <a:cubicBezTo>
                    <a:pt x="1235" y="491"/>
                    <a:pt x="1363" y="442"/>
                    <a:pt x="1428" y="318"/>
                  </a:cubicBezTo>
                  <a:cubicBezTo>
                    <a:pt x="1466" y="246"/>
                    <a:pt x="1484" y="142"/>
                    <a:pt x="1456" y="94"/>
                  </a:cubicBezTo>
                  <a:cubicBezTo>
                    <a:pt x="1421" y="32"/>
                    <a:pt x="1331" y="1"/>
                    <a:pt x="1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951102" y="3092647"/>
              <a:ext cx="73467" cy="166691"/>
            </a:xfrm>
            <a:custGeom>
              <a:rect b="b" l="l" r="r" t="t"/>
              <a:pathLst>
                <a:path extrusionOk="0" h="1468" w="647">
                  <a:moveTo>
                    <a:pt x="398" y="0"/>
                  </a:moveTo>
                  <a:cubicBezTo>
                    <a:pt x="342" y="0"/>
                    <a:pt x="266" y="34"/>
                    <a:pt x="211" y="77"/>
                  </a:cubicBezTo>
                  <a:cubicBezTo>
                    <a:pt x="101" y="163"/>
                    <a:pt x="80" y="298"/>
                    <a:pt x="70" y="363"/>
                  </a:cubicBezTo>
                  <a:cubicBezTo>
                    <a:pt x="1" y="767"/>
                    <a:pt x="508" y="1429"/>
                    <a:pt x="539" y="1467"/>
                  </a:cubicBezTo>
                  <a:cubicBezTo>
                    <a:pt x="646" y="553"/>
                    <a:pt x="608" y="67"/>
                    <a:pt x="429" y="5"/>
                  </a:cubicBezTo>
                  <a:cubicBezTo>
                    <a:pt x="419" y="2"/>
                    <a:pt x="409" y="0"/>
                    <a:pt x="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845388" y="3222661"/>
              <a:ext cx="73353" cy="166691"/>
            </a:xfrm>
            <a:custGeom>
              <a:rect b="b" l="l" r="r" t="t"/>
              <a:pathLst>
                <a:path extrusionOk="0" h="1468" w="646">
                  <a:moveTo>
                    <a:pt x="397" y="1"/>
                  </a:moveTo>
                  <a:cubicBezTo>
                    <a:pt x="342" y="1"/>
                    <a:pt x="265" y="34"/>
                    <a:pt x="211" y="77"/>
                  </a:cubicBezTo>
                  <a:cubicBezTo>
                    <a:pt x="104" y="164"/>
                    <a:pt x="80" y="298"/>
                    <a:pt x="69" y="364"/>
                  </a:cubicBezTo>
                  <a:cubicBezTo>
                    <a:pt x="0" y="767"/>
                    <a:pt x="507" y="1430"/>
                    <a:pt x="539" y="1468"/>
                  </a:cubicBezTo>
                  <a:cubicBezTo>
                    <a:pt x="645" y="554"/>
                    <a:pt x="608" y="67"/>
                    <a:pt x="428" y="5"/>
                  </a:cubicBezTo>
                  <a:cubicBezTo>
                    <a:pt x="419" y="2"/>
                    <a:pt x="409" y="1"/>
                    <a:pt x="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029111" y="3077545"/>
              <a:ext cx="56094" cy="123769"/>
            </a:xfrm>
            <a:custGeom>
              <a:rect b="b" l="l" r="r" t="t"/>
              <a:pathLst>
                <a:path extrusionOk="0" h="1090" w="494">
                  <a:moveTo>
                    <a:pt x="333" y="0"/>
                  </a:moveTo>
                  <a:cubicBezTo>
                    <a:pt x="294" y="0"/>
                    <a:pt x="243" y="18"/>
                    <a:pt x="204" y="44"/>
                  </a:cubicBezTo>
                  <a:cubicBezTo>
                    <a:pt x="138" y="93"/>
                    <a:pt x="94" y="165"/>
                    <a:pt x="80" y="244"/>
                  </a:cubicBezTo>
                  <a:cubicBezTo>
                    <a:pt x="0" y="538"/>
                    <a:pt x="328" y="1059"/>
                    <a:pt x="345" y="1090"/>
                  </a:cubicBezTo>
                  <a:cubicBezTo>
                    <a:pt x="487" y="424"/>
                    <a:pt x="494" y="65"/>
                    <a:pt x="366" y="6"/>
                  </a:cubicBezTo>
                  <a:cubicBezTo>
                    <a:pt x="357" y="2"/>
                    <a:pt x="345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2915448" y="3198816"/>
              <a:ext cx="54277" cy="123202"/>
            </a:xfrm>
            <a:custGeom>
              <a:rect b="b" l="l" r="r" t="t"/>
              <a:pathLst>
                <a:path extrusionOk="0" h="1085" w="478">
                  <a:moveTo>
                    <a:pt x="293" y="1"/>
                  </a:moveTo>
                  <a:cubicBezTo>
                    <a:pt x="252" y="1"/>
                    <a:pt x="196" y="25"/>
                    <a:pt x="160" y="56"/>
                  </a:cubicBezTo>
                  <a:cubicBezTo>
                    <a:pt x="97" y="111"/>
                    <a:pt x="60" y="187"/>
                    <a:pt x="53" y="267"/>
                  </a:cubicBezTo>
                  <a:cubicBezTo>
                    <a:pt x="1" y="567"/>
                    <a:pt x="377" y="1057"/>
                    <a:pt x="398" y="1084"/>
                  </a:cubicBezTo>
                  <a:cubicBezTo>
                    <a:pt x="477" y="408"/>
                    <a:pt x="449" y="49"/>
                    <a:pt x="318" y="5"/>
                  </a:cubicBezTo>
                  <a:cubicBezTo>
                    <a:pt x="311" y="2"/>
                    <a:pt x="303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814389" y="3321109"/>
              <a:ext cx="64383" cy="116048"/>
            </a:xfrm>
            <a:custGeom>
              <a:rect b="b" l="l" r="r" t="t"/>
              <a:pathLst>
                <a:path extrusionOk="0" h="1022" w="567">
                  <a:moveTo>
                    <a:pt x="201" y="1"/>
                  </a:moveTo>
                  <a:cubicBezTo>
                    <a:pt x="159" y="1"/>
                    <a:pt x="97" y="45"/>
                    <a:pt x="59" y="94"/>
                  </a:cubicBezTo>
                  <a:cubicBezTo>
                    <a:pt x="18" y="163"/>
                    <a:pt x="1" y="246"/>
                    <a:pt x="15" y="328"/>
                  </a:cubicBezTo>
                  <a:cubicBezTo>
                    <a:pt x="46" y="628"/>
                    <a:pt x="539" y="998"/>
                    <a:pt x="567" y="1022"/>
                  </a:cubicBezTo>
                  <a:cubicBezTo>
                    <a:pt x="463" y="349"/>
                    <a:pt x="339" y="7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152880" y="3106728"/>
              <a:ext cx="124678" cy="44285"/>
            </a:xfrm>
            <a:custGeom>
              <a:rect b="b" l="l" r="r" t="t"/>
              <a:pathLst>
                <a:path extrusionOk="0" h="390" w="1098">
                  <a:moveTo>
                    <a:pt x="759" y="0"/>
                  </a:moveTo>
                  <a:cubicBezTo>
                    <a:pt x="579" y="0"/>
                    <a:pt x="326" y="31"/>
                    <a:pt x="1" y="91"/>
                  </a:cubicBezTo>
                  <a:cubicBezTo>
                    <a:pt x="29" y="107"/>
                    <a:pt x="456" y="390"/>
                    <a:pt x="754" y="390"/>
                  </a:cubicBezTo>
                  <a:cubicBezTo>
                    <a:pt x="784" y="390"/>
                    <a:pt x="812" y="387"/>
                    <a:pt x="839" y="381"/>
                  </a:cubicBezTo>
                  <a:cubicBezTo>
                    <a:pt x="919" y="367"/>
                    <a:pt x="991" y="326"/>
                    <a:pt x="1043" y="263"/>
                  </a:cubicBezTo>
                  <a:cubicBezTo>
                    <a:pt x="1077" y="212"/>
                    <a:pt x="1098" y="139"/>
                    <a:pt x="1084" y="101"/>
                  </a:cubicBezTo>
                  <a:cubicBezTo>
                    <a:pt x="1058" y="34"/>
                    <a:pt x="949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087930" y="3163502"/>
              <a:ext cx="124678" cy="44512"/>
            </a:xfrm>
            <a:custGeom>
              <a:rect b="b" l="l" r="r" t="t"/>
              <a:pathLst>
                <a:path extrusionOk="0" h="392" w="1098">
                  <a:moveTo>
                    <a:pt x="757" y="1"/>
                  </a:moveTo>
                  <a:cubicBezTo>
                    <a:pt x="578" y="1"/>
                    <a:pt x="326" y="31"/>
                    <a:pt x="0" y="91"/>
                  </a:cubicBezTo>
                  <a:cubicBezTo>
                    <a:pt x="25" y="110"/>
                    <a:pt x="448" y="391"/>
                    <a:pt x="748" y="391"/>
                  </a:cubicBezTo>
                  <a:cubicBezTo>
                    <a:pt x="780" y="391"/>
                    <a:pt x="810" y="388"/>
                    <a:pt x="838" y="381"/>
                  </a:cubicBezTo>
                  <a:cubicBezTo>
                    <a:pt x="918" y="371"/>
                    <a:pt x="990" y="326"/>
                    <a:pt x="1042" y="264"/>
                  </a:cubicBezTo>
                  <a:cubicBezTo>
                    <a:pt x="1076" y="212"/>
                    <a:pt x="1097" y="140"/>
                    <a:pt x="1083" y="102"/>
                  </a:cubicBezTo>
                  <a:cubicBezTo>
                    <a:pt x="1055" y="34"/>
                    <a:pt x="947" y="1"/>
                    <a:pt x="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031041" y="3219028"/>
              <a:ext cx="160787" cy="57343"/>
            </a:xfrm>
            <a:custGeom>
              <a:rect b="b" l="l" r="r" t="t"/>
              <a:pathLst>
                <a:path extrusionOk="0" h="505" w="1416">
                  <a:moveTo>
                    <a:pt x="977" y="0"/>
                  </a:moveTo>
                  <a:cubicBezTo>
                    <a:pt x="746" y="0"/>
                    <a:pt x="421" y="39"/>
                    <a:pt x="1" y="116"/>
                  </a:cubicBezTo>
                  <a:cubicBezTo>
                    <a:pt x="35" y="141"/>
                    <a:pt x="584" y="505"/>
                    <a:pt x="969" y="505"/>
                  </a:cubicBezTo>
                  <a:cubicBezTo>
                    <a:pt x="1008" y="505"/>
                    <a:pt x="1046" y="501"/>
                    <a:pt x="1081" y="492"/>
                  </a:cubicBezTo>
                  <a:cubicBezTo>
                    <a:pt x="1139" y="475"/>
                    <a:pt x="1267" y="448"/>
                    <a:pt x="1343" y="337"/>
                  </a:cubicBezTo>
                  <a:cubicBezTo>
                    <a:pt x="1384" y="272"/>
                    <a:pt x="1415" y="178"/>
                    <a:pt x="1395" y="130"/>
                  </a:cubicBezTo>
                  <a:cubicBezTo>
                    <a:pt x="1359" y="43"/>
                    <a:pt x="1220" y="0"/>
                    <a:pt x="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973131" y="3274213"/>
              <a:ext cx="124224" cy="45534"/>
            </a:xfrm>
            <a:custGeom>
              <a:rect b="b" l="l" r="r" t="t"/>
              <a:pathLst>
                <a:path extrusionOk="0" h="401" w="1094">
                  <a:moveTo>
                    <a:pt x="868" y="0"/>
                  </a:moveTo>
                  <a:cubicBezTo>
                    <a:pt x="689" y="0"/>
                    <a:pt x="399" y="61"/>
                    <a:pt x="0" y="182"/>
                  </a:cubicBezTo>
                  <a:cubicBezTo>
                    <a:pt x="26" y="194"/>
                    <a:pt x="427" y="400"/>
                    <a:pt x="720" y="400"/>
                  </a:cubicBezTo>
                  <a:cubicBezTo>
                    <a:pt x="772" y="400"/>
                    <a:pt x="820" y="394"/>
                    <a:pt x="863" y="379"/>
                  </a:cubicBezTo>
                  <a:cubicBezTo>
                    <a:pt x="939" y="355"/>
                    <a:pt x="1008" y="303"/>
                    <a:pt x="1049" y="234"/>
                  </a:cubicBezTo>
                  <a:cubicBezTo>
                    <a:pt x="1080" y="182"/>
                    <a:pt x="1094" y="106"/>
                    <a:pt x="1073" y="72"/>
                  </a:cubicBezTo>
                  <a:cubicBezTo>
                    <a:pt x="1048" y="24"/>
                    <a:pt x="979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2866962" y="3418421"/>
              <a:ext cx="123883" cy="46783"/>
            </a:xfrm>
            <a:custGeom>
              <a:rect b="b" l="l" r="r" t="t"/>
              <a:pathLst>
                <a:path extrusionOk="0" h="412" w="1091">
                  <a:moveTo>
                    <a:pt x="897" y="0"/>
                  </a:moveTo>
                  <a:cubicBezTo>
                    <a:pt x="722" y="0"/>
                    <a:pt x="423" y="78"/>
                    <a:pt x="0" y="234"/>
                  </a:cubicBezTo>
                  <a:cubicBezTo>
                    <a:pt x="28" y="245"/>
                    <a:pt x="400" y="411"/>
                    <a:pt x="688" y="411"/>
                  </a:cubicBezTo>
                  <a:cubicBezTo>
                    <a:pt x="756" y="411"/>
                    <a:pt x="820" y="402"/>
                    <a:pt x="873" y="379"/>
                  </a:cubicBezTo>
                  <a:cubicBezTo>
                    <a:pt x="952" y="355"/>
                    <a:pt x="1014" y="299"/>
                    <a:pt x="1056" y="227"/>
                  </a:cubicBezTo>
                  <a:cubicBezTo>
                    <a:pt x="1080" y="172"/>
                    <a:pt x="1090" y="96"/>
                    <a:pt x="1070" y="61"/>
                  </a:cubicBezTo>
                  <a:cubicBezTo>
                    <a:pt x="1044" y="21"/>
                    <a:pt x="987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2587630" y="2702151"/>
              <a:ext cx="304428" cy="840838"/>
            </a:xfrm>
            <a:custGeom>
              <a:rect b="b" l="l" r="r" t="t"/>
              <a:pathLst>
                <a:path extrusionOk="0" fill="none" h="7405" w="2681">
                  <a:moveTo>
                    <a:pt x="2681" y="0"/>
                  </a:moveTo>
                  <a:cubicBezTo>
                    <a:pt x="2032" y="787"/>
                    <a:pt x="1491" y="1656"/>
                    <a:pt x="1066" y="2584"/>
                  </a:cubicBezTo>
                  <a:cubicBezTo>
                    <a:pt x="380" y="4099"/>
                    <a:pt x="17" y="5741"/>
                    <a:pt x="0" y="7404"/>
                  </a:cubicBezTo>
                </a:path>
              </a:pathLst>
            </a:custGeom>
            <a:noFill/>
            <a:ln cap="flat" cmpd="sng" w="1125">
              <a:solidFill>
                <a:srgbClr val="EEC860"/>
              </a:solidFill>
              <a:prstDash val="solid"/>
              <a:miter lim="3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748643" y="2644354"/>
              <a:ext cx="69833" cy="164080"/>
            </a:xfrm>
            <a:custGeom>
              <a:rect b="b" l="l" r="r" t="t"/>
              <a:pathLst>
                <a:path extrusionOk="0" h="1445" w="615">
                  <a:moveTo>
                    <a:pt x="322" y="1"/>
                  </a:moveTo>
                  <a:cubicBezTo>
                    <a:pt x="266" y="1"/>
                    <a:pt x="184" y="45"/>
                    <a:pt x="131" y="99"/>
                  </a:cubicBezTo>
                  <a:cubicBezTo>
                    <a:pt x="31" y="199"/>
                    <a:pt x="24" y="333"/>
                    <a:pt x="21" y="399"/>
                  </a:cubicBezTo>
                  <a:cubicBezTo>
                    <a:pt x="0" y="806"/>
                    <a:pt x="580" y="1410"/>
                    <a:pt x="614" y="1444"/>
                  </a:cubicBezTo>
                  <a:cubicBezTo>
                    <a:pt x="614" y="523"/>
                    <a:pt x="521" y="40"/>
                    <a:pt x="338" y="2"/>
                  </a:cubicBezTo>
                  <a:cubicBezTo>
                    <a:pt x="333" y="1"/>
                    <a:pt x="328" y="1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871618" y="2581789"/>
              <a:ext cx="102763" cy="148637"/>
            </a:xfrm>
            <a:custGeom>
              <a:rect b="b" l="l" r="r" t="t"/>
              <a:pathLst>
                <a:path extrusionOk="0" h="1309" w="905">
                  <a:moveTo>
                    <a:pt x="594" y="1"/>
                  </a:moveTo>
                  <a:cubicBezTo>
                    <a:pt x="589" y="1"/>
                    <a:pt x="585" y="1"/>
                    <a:pt x="580" y="1"/>
                  </a:cubicBezTo>
                  <a:cubicBezTo>
                    <a:pt x="442" y="4"/>
                    <a:pt x="342" y="98"/>
                    <a:pt x="294" y="142"/>
                  </a:cubicBezTo>
                  <a:cubicBezTo>
                    <a:pt x="0" y="425"/>
                    <a:pt x="11" y="1260"/>
                    <a:pt x="11" y="1309"/>
                  </a:cubicBezTo>
                  <a:cubicBezTo>
                    <a:pt x="642" y="639"/>
                    <a:pt x="904" y="225"/>
                    <a:pt x="797" y="70"/>
                  </a:cubicBezTo>
                  <a:cubicBezTo>
                    <a:pt x="765" y="28"/>
                    <a:pt x="674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682330" y="2746662"/>
              <a:ext cx="69947" cy="163966"/>
            </a:xfrm>
            <a:custGeom>
              <a:rect b="b" l="l" r="r" t="t"/>
              <a:pathLst>
                <a:path extrusionOk="0" h="1444" w="616">
                  <a:moveTo>
                    <a:pt x="322" y="0"/>
                  </a:moveTo>
                  <a:cubicBezTo>
                    <a:pt x="264" y="0"/>
                    <a:pt x="185" y="45"/>
                    <a:pt x="132" y="98"/>
                  </a:cubicBezTo>
                  <a:cubicBezTo>
                    <a:pt x="32" y="198"/>
                    <a:pt x="25" y="336"/>
                    <a:pt x="22" y="398"/>
                  </a:cubicBezTo>
                  <a:cubicBezTo>
                    <a:pt x="1" y="809"/>
                    <a:pt x="581" y="1409"/>
                    <a:pt x="615" y="1444"/>
                  </a:cubicBezTo>
                  <a:cubicBezTo>
                    <a:pt x="615" y="522"/>
                    <a:pt x="525" y="43"/>
                    <a:pt x="339" y="2"/>
                  </a:cubicBezTo>
                  <a:cubicBezTo>
                    <a:pt x="334" y="1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2821088" y="2701470"/>
              <a:ext cx="148637" cy="92430"/>
            </a:xfrm>
            <a:custGeom>
              <a:rect b="b" l="l" r="r" t="t"/>
              <a:pathLst>
                <a:path extrusionOk="0" h="814" w="1309">
                  <a:moveTo>
                    <a:pt x="1152" y="0"/>
                  </a:moveTo>
                  <a:cubicBezTo>
                    <a:pt x="956" y="0"/>
                    <a:pt x="573" y="271"/>
                    <a:pt x="0" y="814"/>
                  </a:cubicBezTo>
                  <a:cubicBezTo>
                    <a:pt x="3" y="814"/>
                    <a:pt x="6" y="814"/>
                    <a:pt x="12" y="814"/>
                  </a:cubicBezTo>
                  <a:cubicBezTo>
                    <a:pt x="123" y="814"/>
                    <a:pt x="896" y="807"/>
                    <a:pt x="1163" y="527"/>
                  </a:cubicBezTo>
                  <a:cubicBezTo>
                    <a:pt x="1208" y="479"/>
                    <a:pt x="1305" y="379"/>
                    <a:pt x="1308" y="241"/>
                  </a:cubicBezTo>
                  <a:cubicBezTo>
                    <a:pt x="1308" y="158"/>
                    <a:pt x="1280" y="58"/>
                    <a:pt x="1236" y="23"/>
                  </a:cubicBezTo>
                  <a:cubicBezTo>
                    <a:pt x="1213" y="8"/>
                    <a:pt x="1185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2634185" y="3121830"/>
              <a:ext cx="155677" cy="81415"/>
            </a:xfrm>
            <a:custGeom>
              <a:rect b="b" l="l" r="r" t="t"/>
              <a:pathLst>
                <a:path extrusionOk="0" h="717" w="1371">
                  <a:moveTo>
                    <a:pt x="1205" y="1"/>
                  </a:moveTo>
                  <a:cubicBezTo>
                    <a:pt x="999" y="1"/>
                    <a:pt x="599" y="234"/>
                    <a:pt x="1" y="696"/>
                  </a:cubicBezTo>
                  <a:cubicBezTo>
                    <a:pt x="21" y="699"/>
                    <a:pt x="173" y="716"/>
                    <a:pt x="368" y="716"/>
                  </a:cubicBezTo>
                  <a:cubicBezTo>
                    <a:pt x="644" y="716"/>
                    <a:pt x="1005" y="682"/>
                    <a:pt x="1187" y="524"/>
                  </a:cubicBezTo>
                  <a:cubicBezTo>
                    <a:pt x="1239" y="482"/>
                    <a:pt x="1343" y="393"/>
                    <a:pt x="1360" y="255"/>
                  </a:cubicBezTo>
                  <a:cubicBezTo>
                    <a:pt x="1370" y="172"/>
                    <a:pt x="1353" y="68"/>
                    <a:pt x="1312" y="34"/>
                  </a:cubicBezTo>
                  <a:cubicBezTo>
                    <a:pt x="1285" y="12"/>
                    <a:pt x="1250" y="1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2585586" y="2911650"/>
              <a:ext cx="98107" cy="151362"/>
            </a:xfrm>
            <a:custGeom>
              <a:rect b="b" l="l" r="r" t="t"/>
              <a:pathLst>
                <a:path extrusionOk="0" h="1333" w="864">
                  <a:moveTo>
                    <a:pt x="254" y="1"/>
                  </a:moveTo>
                  <a:cubicBezTo>
                    <a:pt x="252" y="1"/>
                    <a:pt x="251" y="1"/>
                    <a:pt x="249" y="1"/>
                  </a:cubicBezTo>
                  <a:cubicBezTo>
                    <a:pt x="194" y="1"/>
                    <a:pt x="115" y="70"/>
                    <a:pt x="73" y="143"/>
                  </a:cubicBezTo>
                  <a:cubicBezTo>
                    <a:pt x="1" y="260"/>
                    <a:pt x="25" y="394"/>
                    <a:pt x="39" y="460"/>
                  </a:cubicBezTo>
                  <a:cubicBezTo>
                    <a:pt x="115" y="860"/>
                    <a:pt x="822" y="1309"/>
                    <a:pt x="863" y="1333"/>
                  </a:cubicBezTo>
                  <a:cubicBezTo>
                    <a:pt x="644" y="443"/>
                    <a:pt x="442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531536" y="3070392"/>
              <a:ext cx="98107" cy="151362"/>
            </a:xfrm>
            <a:custGeom>
              <a:rect b="b" l="l" r="r" t="t"/>
              <a:pathLst>
                <a:path extrusionOk="0" h="1333" w="864">
                  <a:moveTo>
                    <a:pt x="253" y="0"/>
                  </a:moveTo>
                  <a:cubicBezTo>
                    <a:pt x="252" y="0"/>
                    <a:pt x="251" y="0"/>
                    <a:pt x="249" y="0"/>
                  </a:cubicBezTo>
                  <a:cubicBezTo>
                    <a:pt x="194" y="0"/>
                    <a:pt x="118" y="69"/>
                    <a:pt x="73" y="142"/>
                  </a:cubicBezTo>
                  <a:cubicBezTo>
                    <a:pt x="1" y="259"/>
                    <a:pt x="25" y="394"/>
                    <a:pt x="39" y="459"/>
                  </a:cubicBezTo>
                  <a:cubicBezTo>
                    <a:pt x="114" y="860"/>
                    <a:pt x="822" y="1305"/>
                    <a:pt x="863" y="1332"/>
                  </a:cubicBezTo>
                  <a:cubicBezTo>
                    <a:pt x="644" y="445"/>
                    <a:pt x="442" y="0"/>
                    <a:pt x="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2652240" y="2872589"/>
              <a:ext cx="63588" cy="116389"/>
            </a:xfrm>
            <a:custGeom>
              <a:rect b="b" l="l" r="r" t="t"/>
              <a:pathLst>
                <a:path extrusionOk="0" h="1025" w="560">
                  <a:moveTo>
                    <a:pt x="200" y="0"/>
                  </a:moveTo>
                  <a:cubicBezTo>
                    <a:pt x="162" y="0"/>
                    <a:pt x="100" y="45"/>
                    <a:pt x="62" y="93"/>
                  </a:cubicBezTo>
                  <a:cubicBezTo>
                    <a:pt x="18" y="162"/>
                    <a:pt x="0" y="245"/>
                    <a:pt x="14" y="324"/>
                  </a:cubicBezTo>
                  <a:cubicBezTo>
                    <a:pt x="42" y="625"/>
                    <a:pt x="532" y="1001"/>
                    <a:pt x="559" y="1025"/>
                  </a:cubicBezTo>
                  <a:cubicBezTo>
                    <a:pt x="463" y="352"/>
                    <a:pt x="342" y="10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584791" y="3027697"/>
              <a:ext cx="71877" cy="111733"/>
            </a:xfrm>
            <a:custGeom>
              <a:rect b="b" l="l" r="r" t="t"/>
              <a:pathLst>
                <a:path extrusionOk="0" h="984" w="633">
                  <a:moveTo>
                    <a:pt x="182" y="0"/>
                  </a:moveTo>
                  <a:cubicBezTo>
                    <a:pt x="182" y="0"/>
                    <a:pt x="181" y="0"/>
                    <a:pt x="180" y="0"/>
                  </a:cubicBezTo>
                  <a:cubicBezTo>
                    <a:pt x="139" y="0"/>
                    <a:pt x="80" y="52"/>
                    <a:pt x="49" y="104"/>
                  </a:cubicBezTo>
                  <a:cubicBezTo>
                    <a:pt x="11" y="176"/>
                    <a:pt x="1" y="263"/>
                    <a:pt x="25" y="338"/>
                  </a:cubicBezTo>
                  <a:cubicBezTo>
                    <a:pt x="80" y="635"/>
                    <a:pt x="601" y="966"/>
                    <a:pt x="632" y="984"/>
                  </a:cubicBezTo>
                  <a:cubicBezTo>
                    <a:pt x="471" y="328"/>
                    <a:pt x="32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527221" y="3181216"/>
              <a:ext cx="92543" cy="94587"/>
            </a:xfrm>
            <a:custGeom>
              <a:rect b="b" l="l" r="r" t="t"/>
              <a:pathLst>
                <a:path extrusionOk="0" h="833" w="815">
                  <a:moveTo>
                    <a:pt x="142" y="0"/>
                  </a:moveTo>
                  <a:cubicBezTo>
                    <a:pt x="133" y="0"/>
                    <a:pt x="123" y="2"/>
                    <a:pt x="115" y="4"/>
                  </a:cubicBezTo>
                  <a:cubicBezTo>
                    <a:pt x="77" y="18"/>
                    <a:pt x="35" y="84"/>
                    <a:pt x="18" y="142"/>
                  </a:cubicBezTo>
                  <a:cubicBezTo>
                    <a:pt x="1" y="222"/>
                    <a:pt x="14" y="304"/>
                    <a:pt x="56" y="373"/>
                  </a:cubicBezTo>
                  <a:cubicBezTo>
                    <a:pt x="190" y="646"/>
                    <a:pt x="780" y="822"/>
                    <a:pt x="815" y="832"/>
                  </a:cubicBezTo>
                  <a:cubicBezTo>
                    <a:pt x="505" y="278"/>
                    <a:pt x="280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765449" y="2834550"/>
              <a:ext cx="119568" cy="53141"/>
            </a:xfrm>
            <a:custGeom>
              <a:rect b="b" l="l" r="r" t="t"/>
              <a:pathLst>
                <a:path extrusionOk="0" h="468" w="1053">
                  <a:moveTo>
                    <a:pt x="919" y="1"/>
                  </a:moveTo>
                  <a:cubicBezTo>
                    <a:pt x="760" y="1"/>
                    <a:pt x="455" y="134"/>
                    <a:pt x="0" y="404"/>
                  </a:cubicBezTo>
                  <a:cubicBezTo>
                    <a:pt x="24" y="411"/>
                    <a:pt x="272" y="468"/>
                    <a:pt x="513" y="468"/>
                  </a:cubicBezTo>
                  <a:cubicBezTo>
                    <a:pt x="655" y="468"/>
                    <a:pt x="795" y="448"/>
                    <a:pt x="887" y="387"/>
                  </a:cubicBezTo>
                  <a:cubicBezTo>
                    <a:pt x="960" y="345"/>
                    <a:pt x="1011" y="280"/>
                    <a:pt x="1039" y="204"/>
                  </a:cubicBezTo>
                  <a:cubicBezTo>
                    <a:pt x="1053" y="142"/>
                    <a:pt x="1049" y="66"/>
                    <a:pt x="1022" y="35"/>
                  </a:cubicBezTo>
                  <a:cubicBezTo>
                    <a:pt x="1000" y="12"/>
                    <a:pt x="966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2724344" y="2910401"/>
              <a:ext cx="119568" cy="53255"/>
            </a:xfrm>
            <a:custGeom>
              <a:rect b="b" l="l" r="r" t="t"/>
              <a:pathLst>
                <a:path extrusionOk="0" h="469" w="1053">
                  <a:moveTo>
                    <a:pt x="916" y="1"/>
                  </a:moveTo>
                  <a:cubicBezTo>
                    <a:pt x="758" y="1"/>
                    <a:pt x="453" y="136"/>
                    <a:pt x="0" y="405"/>
                  </a:cubicBezTo>
                  <a:cubicBezTo>
                    <a:pt x="22" y="410"/>
                    <a:pt x="271" y="468"/>
                    <a:pt x="515" y="468"/>
                  </a:cubicBezTo>
                  <a:cubicBezTo>
                    <a:pt x="656" y="468"/>
                    <a:pt x="795" y="449"/>
                    <a:pt x="887" y="388"/>
                  </a:cubicBezTo>
                  <a:cubicBezTo>
                    <a:pt x="959" y="347"/>
                    <a:pt x="1011" y="281"/>
                    <a:pt x="1035" y="205"/>
                  </a:cubicBezTo>
                  <a:cubicBezTo>
                    <a:pt x="1052" y="143"/>
                    <a:pt x="1049" y="67"/>
                    <a:pt x="1018" y="36"/>
                  </a:cubicBezTo>
                  <a:cubicBezTo>
                    <a:pt x="997" y="13"/>
                    <a:pt x="963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691414" y="2971717"/>
              <a:ext cx="153633" cy="68471"/>
            </a:xfrm>
            <a:custGeom>
              <a:rect b="b" l="l" r="r" t="t"/>
              <a:pathLst>
                <a:path extrusionOk="0" h="603" w="1353">
                  <a:moveTo>
                    <a:pt x="1181" y="0"/>
                  </a:moveTo>
                  <a:cubicBezTo>
                    <a:pt x="976" y="0"/>
                    <a:pt x="582" y="174"/>
                    <a:pt x="0" y="521"/>
                  </a:cubicBezTo>
                  <a:cubicBezTo>
                    <a:pt x="29" y="527"/>
                    <a:pt x="348" y="603"/>
                    <a:pt x="661" y="603"/>
                  </a:cubicBezTo>
                  <a:cubicBezTo>
                    <a:pt x="844" y="603"/>
                    <a:pt x="1024" y="577"/>
                    <a:pt x="1142" y="497"/>
                  </a:cubicBezTo>
                  <a:cubicBezTo>
                    <a:pt x="1194" y="462"/>
                    <a:pt x="1301" y="390"/>
                    <a:pt x="1336" y="262"/>
                  </a:cubicBezTo>
                  <a:cubicBezTo>
                    <a:pt x="1353" y="186"/>
                    <a:pt x="1349" y="86"/>
                    <a:pt x="1311" y="45"/>
                  </a:cubicBezTo>
                  <a:cubicBezTo>
                    <a:pt x="1284" y="15"/>
                    <a:pt x="1241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658826" y="3052564"/>
              <a:ext cx="115707" cy="59273"/>
            </a:xfrm>
            <a:custGeom>
              <a:rect b="b" l="l" r="r" t="t"/>
              <a:pathLst>
                <a:path extrusionOk="0" h="522" w="1019">
                  <a:moveTo>
                    <a:pt x="892" y="0"/>
                  </a:moveTo>
                  <a:cubicBezTo>
                    <a:pt x="740" y="0"/>
                    <a:pt x="442" y="168"/>
                    <a:pt x="1" y="502"/>
                  </a:cubicBezTo>
                  <a:cubicBezTo>
                    <a:pt x="16" y="505"/>
                    <a:pt x="143" y="521"/>
                    <a:pt x="300" y="521"/>
                  </a:cubicBezTo>
                  <a:cubicBezTo>
                    <a:pt x="501" y="521"/>
                    <a:pt x="751" y="495"/>
                    <a:pt x="881" y="385"/>
                  </a:cubicBezTo>
                  <a:cubicBezTo>
                    <a:pt x="946" y="340"/>
                    <a:pt x="991" y="268"/>
                    <a:pt x="1008" y="188"/>
                  </a:cubicBezTo>
                  <a:cubicBezTo>
                    <a:pt x="1019" y="126"/>
                    <a:pt x="1005" y="50"/>
                    <a:pt x="974" y="26"/>
                  </a:cubicBezTo>
                  <a:cubicBezTo>
                    <a:pt x="954" y="9"/>
                    <a:pt x="927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2611475" y="3224251"/>
              <a:ext cx="112982" cy="63474"/>
            </a:xfrm>
            <a:custGeom>
              <a:rect b="b" l="l" r="r" t="t"/>
              <a:pathLst>
                <a:path extrusionOk="0" h="559" w="995">
                  <a:moveTo>
                    <a:pt x="874" y="1"/>
                  </a:moveTo>
                  <a:cubicBezTo>
                    <a:pt x="723" y="1"/>
                    <a:pt x="433" y="184"/>
                    <a:pt x="0" y="553"/>
                  </a:cubicBezTo>
                  <a:cubicBezTo>
                    <a:pt x="11" y="554"/>
                    <a:pt x="71" y="558"/>
                    <a:pt x="155" y="558"/>
                  </a:cubicBezTo>
                  <a:cubicBezTo>
                    <a:pt x="361" y="558"/>
                    <a:pt x="716" y="535"/>
                    <a:pt x="870" y="388"/>
                  </a:cubicBezTo>
                  <a:cubicBezTo>
                    <a:pt x="936" y="336"/>
                    <a:pt x="977" y="264"/>
                    <a:pt x="987" y="181"/>
                  </a:cubicBezTo>
                  <a:cubicBezTo>
                    <a:pt x="994" y="122"/>
                    <a:pt x="977" y="46"/>
                    <a:pt x="946" y="22"/>
                  </a:cubicBezTo>
                  <a:cubicBezTo>
                    <a:pt x="927" y="8"/>
                    <a:pt x="903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1"/>
          <p:cNvGrpSpPr/>
          <p:nvPr/>
        </p:nvGrpSpPr>
        <p:grpSpPr>
          <a:xfrm rot="-5400000">
            <a:off x="7798828" y="3383516"/>
            <a:ext cx="1406138" cy="1466221"/>
            <a:chOff x="-38325" y="3456438"/>
            <a:chExt cx="1278540" cy="1333171"/>
          </a:xfrm>
        </p:grpSpPr>
        <p:sp>
          <p:nvSpPr>
            <p:cNvPr id="612" name="Google Shape;612;p31"/>
            <p:cNvSpPr/>
            <p:nvPr/>
          </p:nvSpPr>
          <p:spPr>
            <a:xfrm>
              <a:off x="768650" y="4286503"/>
              <a:ext cx="230904" cy="175082"/>
            </a:xfrm>
            <a:custGeom>
              <a:rect b="b" l="l" r="r" t="t"/>
              <a:pathLst>
                <a:path extrusionOk="0" h="1471" w="1940">
                  <a:moveTo>
                    <a:pt x="1800" y="0"/>
                  </a:moveTo>
                  <a:cubicBezTo>
                    <a:pt x="1438" y="0"/>
                    <a:pt x="1083" y="107"/>
                    <a:pt x="780" y="309"/>
                  </a:cubicBezTo>
                  <a:cubicBezTo>
                    <a:pt x="253" y="675"/>
                    <a:pt x="1" y="1379"/>
                    <a:pt x="115" y="1461"/>
                  </a:cubicBezTo>
                  <a:cubicBezTo>
                    <a:pt x="123" y="1468"/>
                    <a:pt x="135" y="1471"/>
                    <a:pt x="149" y="1471"/>
                  </a:cubicBezTo>
                  <a:cubicBezTo>
                    <a:pt x="361" y="1471"/>
                    <a:pt x="1155" y="823"/>
                    <a:pt x="1940" y="5"/>
                  </a:cubicBezTo>
                  <a:cubicBezTo>
                    <a:pt x="1893" y="2"/>
                    <a:pt x="1847" y="0"/>
                    <a:pt x="18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480853" y="3984066"/>
              <a:ext cx="231618" cy="322194"/>
            </a:xfrm>
            <a:custGeom>
              <a:rect b="b" l="l" r="r" t="t"/>
              <a:pathLst>
                <a:path extrusionOk="0" h="2707" w="1946">
                  <a:moveTo>
                    <a:pt x="1946" y="0"/>
                  </a:moveTo>
                  <a:cubicBezTo>
                    <a:pt x="1425" y="318"/>
                    <a:pt x="959" y="725"/>
                    <a:pt x="631" y="1225"/>
                  </a:cubicBezTo>
                  <a:cubicBezTo>
                    <a:pt x="231" y="1832"/>
                    <a:pt x="0" y="2629"/>
                    <a:pt x="121" y="2702"/>
                  </a:cubicBezTo>
                  <a:cubicBezTo>
                    <a:pt x="127" y="2705"/>
                    <a:pt x="133" y="2707"/>
                    <a:pt x="141" y="2707"/>
                  </a:cubicBezTo>
                  <a:cubicBezTo>
                    <a:pt x="333" y="2707"/>
                    <a:pt x="1072" y="1608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-38325" y="3916461"/>
              <a:ext cx="1080962" cy="855534"/>
            </a:xfrm>
            <a:custGeom>
              <a:rect b="b" l="l" r="r" t="t"/>
              <a:pathLst>
                <a:path extrusionOk="0" h="7188" w="9082">
                  <a:moveTo>
                    <a:pt x="589" y="1"/>
                  </a:moveTo>
                  <a:cubicBezTo>
                    <a:pt x="494" y="1"/>
                    <a:pt x="400" y="32"/>
                    <a:pt x="315" y="109"/>
                  </a:cubicBezTo>
                  <a:cubicBezTo>
                    <a:pt x="56" y="337"/>
                    <a:pt x="39" y="796"/>
                    <a:pt x="22" y="1113"/>
                  </a:cubicBezTo>
                  <a:cubicBezTo>
                    <a:pt x="1" y="1479"/>
                    <a:pt x="32" y="1845"/>
                    <a:pt x="111" y="2200"/>
                  </a:cubicBezTo>
                  <a:cubicBezTo>
                    <a:pt x="187" y="2562"/>
                    <a:pt x="315" y="2911"/>
                    <a:pt x="487" y="3242"/>
                  </a:cubicBezTo>
                  <a:cubicBezTo>
                    <a:pt x="570" y="3404"/>
                    <a:pt x="667" y="3559"/>
                    <a:pt x="774" y="3711"/>
                  </a:cubicBezTo>
                  <a:cubicBezTo>
                    <a:pt x="822" y="3777"/>
                    <a:pt x="870" y="3846"/>
                    <a:pt x="926" y="3908"/>
                  </a:cubicBezTo>
                  <a:cubicBezTo>
                    <a:pt x="970" y="3956"/>
                    <a:pt x="1015" y="4011"/>
                    <a:pt x="1053" y="4067"/>
                  </a:cubicBezTo>
                  <a:cubicBezTo>
                    <a:pt x="1115" y="4177"/>
                    <a:pt x="1157" y="4301"/>
                    <a:pt x="1212" y="4415"/>
                  </a:cubicBezTo>
                  <a:cubicBezTo>
                    <a:pt x="1326" y="4636"/>
                    <a:pt x="1450" y="4846"/>
                    <a:pt x="1591" y="5050"/>
                  </a:cubicBezTo>
                  <a:cubicBezTo>
                    <a:pt x="1985" y="5623"/>
                    <a:pt x="2489" y="6113"/>
                    <a:pt x="3072" y="6485"/>
                  </a:cubicBezTo>
                  <a:cubicBezTo>
                    <a:pt x="3818" y="6953"/>
                    <a:pt x="4675" y="7188"/>
                    <a:pt x="5538" y="7188"/>
                  </a:cubicBezTo>
                  <a:cubicBezTo>
                    <a:pt x="6056" y="7188"/>
                    <a:pt x="6576" y="7103"/>
                    <a:pt x="7074" y="6934"/>
                  </a:cubicBezTo>
                  <a:cubicBezTo>
                    <a:pt x="7792" y="6692"/>
                    <a:pt x="8454" y="6306"/>
                    <a:pt x="9013" y="5795"/>
                  </a:cubicBezTo>
                  <a:cubicBezTo>
                    <a:pt x="9030" y="5781"/>
                    <a:pt x="9044" y="5768"/>
                    <a:pt x="9058" y="5750"/>
                  </a:cubicBezTo>
                  <a:cubicBezTo>
                    <a:pt x="9081" y="5727"/>
                    <a:pt x="9059" y="5694"/>
                    <a:pt x="9034" y="5694"/>
                  </a:cubicBezTo>
                  <a:cubicBezTo>
                    <a:pt x="9026" y="5694"/>
                    <a:pt x="9017" y="5697"/>
                    <a:pt x="9010" y="5705"/>
                  </a:cubicBezTo>
                  <a:cubicBezTo>
                    <a:pt x="8592" y="6120"/>
                    <a:pt x="8061" y="6440"/>
                    <a:pt x="7526" y="6682"/>
                  </a:cubicBezTo>
                  <a:cubicBezTo>
                    <a:pt x="6892" y="6969"/>
                    <a:pt x="6210" y="7119"/>
                    <a:pt x="5527" y="7119"/>
                  </a:cubicBezTo>
                  <a:cubicBezTo>
                    <a:pt x="4979" y="7119"/>
                    <a:pt x="4430" y="7023"/>
                    <a:pt x="3903" y="6823"/>
                  </a:cubicBezTo>
                  <a:cubicBezTo>
                    <a:pt x="2723" y="6375"/>
                    <a:pt x="1767" y="5419"/>
                    <a:pt x="1222" y="4284"/>
                  </a:cubicBezTo>
                  <a:cubicBezTo>
                    <a:pt x="1177" y="4191"/>
                    <a:pt x="1146" y="4070"/>
                    <a:pt x="1077" y="3991"/>
                  </a:cubicBezTo>
                  <a:cubicBezTo>
                    <a:pt x="846" y="3718"/>
                    <a:pt x="646" y="3418"/>
                    <a:pt x="487" y="3101"/>
                  </a:cubicBezTo>
                  <a:cubicBezTo>
                    <a:pt x="170" y="2445"/>
                    <a:pt x="35" y="1717"/>
                    <a:pt x="94" y="992"/>
                  </a:cubicBezTo>
                  <a:cubicBezTo>
                    <a:pt x="120" y="688"/>
                    <a:pt x="178" y="62"/>
                    <a:pt x="585" y="62"/>
                  </a:cubicBezTo>
                  <a:cubicBezTo>
                    <a:pt x="607" y="62"/>
                    <a:pt x="629" y="64"/>
                    <a:pt x="653" y="68"/>
                  </a:cubicBezTo>
                  <a:cubicBezTo>
                    <a:pt x="984" y="120"/>
                    <a:pt x="1229" y="485"/>
                    <a:pt x="1419" y="727"/>
                  </a:cubicBezTo>
                  <a:cubicBezTo>
                    <a:pt x="1947" y="1396"/>
                    <a:pt x="2382" y="2141"/>
                    <a:pt x="2702" y="2935"/>
                  </a:cubicBezTo>
                  <a:cubicBezTo>
                    <a:pt x="2778" y="3125"/>
                    <a:pt x="2847" y="3314"/>
                    <a:pt x="2909" y="3508"/>
                  </a:cubicBezTo>
                  <a:cubicBezTo>
                    <a:pt x="2915" y="3525"/>
                    <a:pt x="2928" y="3533"/>
                    <a:pt x="2942" y="3533"/>
                  </a:cubicBezTo>
                  <a:cubicBezTo>
                    <a:pt x="2963" y="3533"/>
                    <a:pt x="2983" y="3515"/>
                    <a:pt x="2975" y="3490"/>
                  </a:cubicBezTo>
                  <a:lnTo>
                    <a:pt x="2978" y="3490"/>
                  </a:lnTo>
                  <a:cubicBezTo>
                    <a:pt x="2706" y="2659"/>
                    <a:pt x="2313" y="1865"/>
                    <a:pt x="1816" y="1144"/>
                  </a:cubicBezTo>
                  <a:cubicBezTo>
                    <a:pt x="1591" y="823"/>
                    <a:pt x="1353" y="475"/>
                    <a:pt x="1060" y="213"/>
                  </a:cubicBezTo>
                  <a:cubicBezTo>
                    <a:pt x="930" y="98"/>
                    <a:pt x="75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-37492" y="3458699"/>
              <a:ext cx="1277707" cy="1330910"/>
            </a:xfrm>
            <a:custGeom>
              <a:rect b="b" l="l" r="r" t="t"/>
              <a:pathLst>
                <a:path extrusionOk="0" h="11182" w="10735">
                  <a:moveTo>
                    <a:pt x="6298" y="4411"/>
                  </a:moveTo>
                  <a:lnTo>
                    <a:pt x="6298" y="4411"/>
                  </a:lnTo>
                  <a:cubicBezTo>
                    <a:pt x="5429" y="6016"/>
                    <a:pt x="4690" y="7114"/>
                    <a:pt x="4493" y="7114"/>
                  </a:cubicBezTo>
                  <a:cubicBezTo>
                    <a:pt x="4486" y="7114"/>
                    <a:pt x="4478" y="7112"/>
                    <a:pt x="4472" y="7109"/>
                  </a:cubicBezTo>
                  <a:cubicBezTo>
                    <a:pt x="4352" y="7040"/>
                    <a:pt x="4586" y="6243"/>
                    <a:pt x="4983" y="5635"/>
                  </a:cubicBezTo>
                  <a:cubicBezTo>
                    <a:pt x="5311" y="5135"/>
                    <a:pt x="5777" y="4728"/>
                    <a:pt x="6298" y="4411"/>
                  </a:cubicBezTo>
                  <a:close/>
                  <a:moveTo>
                    <a:pt x="7303" y="1"/>
                  </a:moveTo>
                  <a:cubicBezTo>
                    <a:pt x="7096" y="1"/>
                    <a:pt x="6863" y="115"/>
                    <a:pt x="6756" y="163"/>
                  </a:cubicBezTo>
                  <a:cubicBezTo>
                    <a:pt x="5114" y="926"/>
                    <a:pt x="3862" y="4114"/>
                    <a:pt x="3862" y="4114"/>
                  </a:cubicBezTo>
                  <a:cubicBezTo>
                    <a:pt x="3458" y="5146"/>
                    <a:pt x="3151" y="6212"/>
                    <a:pt x="2940" y="7298"/>
                  </a:cubicBezTo>
                  <a:cubicBezTo>
                    <a:pt x="2568" y="6167"/>
                    <a:pt x="1974" y="5118"/>
                    <a:pt x="1198" y="4217"/>
                  </a:cubicBezTo>
                  <a:cubicBezTo>
                    <a:pt x="1038" y="4032"/>
                    <a:pt x="820" y="3842"/>
                    <a:pt x="595" y="3842"/>
                  </a:cubicBezTo>
                  <a:cubicBezTo>
                    <a:pt x="548" y="3842"/>
                    <a:pt x="500" y="3850"/>
                    <a:pt x="453" y="3869"/>
                  </a:cubicBezTo>
                  <a:cubicBezTo>
                    <a:pt x="239" y="3952"/>
                    <a:pt x="153" y="4204"/>
                    <a:pt x="111" y="4431"/>
                  </a:cubicBezTo>
                  <a:cubicBezTo>
                    <a:pt x="1" y="5035"/>
                    <a:pt x="32" y="5660"/>
                    <a:pt x="201" y="6253"/>
                  </a:cubicBezTo>
                  <a:cubicBezTo>
                    <a:pt x="398" y="6947"/>
                    <a:pt x="763" y="7474"/>
                    <a:pt x="1077" y="7851"/>
                  </a:cubicBezTo>
                  <a:cubicBezTo>
                    <a:pt x="1778" y="9803"/>
                    <a:pt x="3513" y="11125"/>
                    <a:pt x="5411" y="11180"/>
                  </a:cubicBezTo>
                  <a:cubicBezTo>
                    <a:pt x="5454" y="11181"/>
                    <a:pt x="5496" y="11182"/>
                    <a:pt x="5538" y="11182"/>
                  </a:cubicBezTo>
                  <a:cubicBezTo>
                    <a:pt x="7540" y="11182"/>
                    <a:pt x="8838" y="9764"/>
                    <a:pt x="9034" y="9541"/>
                  </a:cubicBezTo>
                  <a:lnTo>
                    <a:pt x="7550" y="8999"/>
                  </a:lnTo>
                  <a:lnTo>
                    <a:pt x="7550" y="8999"/>
                  </a:lnTo>
                  <a:cubicBezTo>
                    <a:pt x="8085" y="9186"/>
                    <a:pt x="8616" y="9376"/>
                    <a:pt x="9151" y="9562"/>
                  </a:cubicBezTo>
                  <a:cubicBezTo>
                    <a:pt x="9941" y="8896"/>
                    <a:pt x="9972" y="7809"/>
                    <a:pt x="9451" y="7281"/>
                  </a:cubicBezTo>
                  <a:cubicBezTo>
                    <a:pt x="9251" y="7081"/>
                    <a:pt x="8989" y="6981"/>
                    <a:pt x="8709" y="6957"/>
                  </a:cubicBezTo>
                  <a:cubicBezTo>
                    <a:pt x="7929" y="7772"/>
                    <a:pt x="7137" y="8419"/>
                    <a:pt x="6924" y="8419"/>
                  </a:cubicBezTo>
                  <a:cubicBezTo>
                    <a:pt x="6909" y="8419"/>
                    <a:pt x="6897" y="8416"/>
                    <a:pt x="6888" y="8409"/>
                  </a:cubicBezTo>
                  <a:cubicBezTo>
                    <a:pt x="6774" y="8327"/>
                    <a:pt x="7022" y="7623"/>
                    <a:pt x="7550" y="7257"/>
                  </a:cubicBezTo>
                  <a:cubicBezTo>
                    <a:pt x="7853" y="7058"/>
                    <a:pt x="8210" y="6952"/>
                    <a:pt x="8571" y="6952"/>
                  </a:cubicBezTo>
                  <a:cubicBezTo>
                    <a:pt x="8617" y="6952"/>
                    <a:pt x="8663" y="6953"/>
                    <a:pt x="8709" y="6957"/>
                  </a:cubicBezTo>
                  <a:cubicBezTo>
                    <a:pt x="9731" y="5891"/>
                    <a:pt x="10735" y="4538"/>
                    <a:pt x="10400" y="3959"/>
                  </a:cubicBezTo>
                  <a:cubicBezTo>
                    <a:pt x="10248" y="3695"/>
                    <a:pt x="9799" y="3560"/>
                    <a:pt x="9211" y="3560"/>
                  </a:cubicBezTo>
                  <a:cubicBezTo>
                    <a:pt x="8368" y="3560"/>
                    <a:pt x="7241" y="3837"/>
                    <a:pt x="6298" y="4411"/>
                  </a:cubicBezTo>
                  <a:cubicBezTo>
                    <a:pt x="6622" y="3814"/>
                    <a:pt x="6963" y="3148"/>
                    <a:pt x="7305" y="2441"/>
                  </a:cubicBezTo>
                  <a:cubicBezTo>
                    <a:pt x="7616" y="1792"/>
                    <a:pt x="7912" y="1054"/>
                    <a:pt x="7702" y="364"/>
                  </a:cubicBezTo>
                  <a:cubicBezTo>
                    <a:pt x="7674" y="253"/>
                    <a:pt x="7619" y="153"/>
                    <a:pt x="7540" y="77"/>
                  </a:cubicBezTo>
                  <a:cubicBezTo>
                    <a:pt x="7474" y="21"/>
                    <a:pt x="7391" y="1"/>
                    <a:pt x="7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12792" y="3456438"/>
              <a:ext cx="904690" cy="1147972"/>
            </a:xfrm>
            <a:custGeom>
              <a:rect b="b" l="l" r="r" t="t"/>
              <a:pathLst>
                <a:path extrusionOk="0" h="9645" w="7601">
                  <a:moveTo>
                    <a:pt x="3264" y="4559"/>
                  </a:moveTo>
                  <a:cubicBezTo>
                    <a:pt x="3082" y="4891"/>
                    <a:pt x="2895" y="5221"/>
                    <a:pt x="2702" y="5548"/>
                  </a:cubicBezTo>
                  <a:cubicBezTo>
                    <a:pt x="2430" y="6003"/>
                    <a:pt x="2154" y="6469"/>
                    <a:pt x="1819" y="6883"/>
                  </a:cubicBezTo>
                  <a:cubicBezTo>
                    <a:pt x="1764" y="6952"/>
                    <a:pt x="1660" y="7110"/>
                    <a:pt x="1567" y="7131"/>
                  </a:cubicBezTo>
                  <a:cubicBezTo>
                    <a:pt x="1563" y="7132"/>
                    <a:pt x="1559" y="7133"/>
                    <a:pt x="1555" y="7133"/>
                  </a:cubicBezTo>
                  <a:cubicBezTo>
                    <a:pt x="1527" y="7133"/>
                    <a:pt x="1529" y="7098"/>
                    <a:pt x="1526" y="7055"/>
                  </a:cubicBezTo>
                  <a:cubicBezTo>
                    <a:pt x="1526" y="6921"/>
                    <a:pt x="1574" y="6779"/>
                    <a:pt x="1612" y="6652"/>
                  </a:cubicBezTo>
                  <a:cubicBezTo>
                    <a:pt x="1836" y="5958"/>
                    <a:pt x="2257" y="5344"/>
                    <a:pt x="2820" y="4882"/>
                  </a:cubicBezTo>
                  <a:cubicBezTo>
                    <a:pt x="2961" y="4766"/>
                    <a:pt x="3110" y="4658"/>
                    <a:pt x="3264" y="4559"/>
                  </a:cubicBezTo>
                  <a:close/>
                  <a:moveTo>
                    <a:pt x="5604" y="7035"/>
                  </a:moveTo>
                  <a:cubicBezTo>
                    <a:pt x="5636" y="7035"/>
                    <a:pt x="5669" y="7036"/>
                    <a:pt x="5701" y="7038"/>
                  </a:cubicBezTo>
                  <a:lnTo>
                    <a:pt x="5701" y="7038"/>
                  </a:lnTo>
                  <a:cubicBezTo>
                    <a:pt x="5445" y="7302"/>
                    <a:pt x="5178" y="7555"/>
                    <a:pt x="4900" y="7797"/>
                  </a:cubicBezTo>
                  <a:cubicBezTo>
                    <a:pt x="4666" y="8004"/>
                    <a:pt x="4424" y="8215"/>
                    <a:pt x="4155" y="8370"/>
                  </a:cubicBezTo>
                  <a:cubicBezTo>
                    <a:pt x="4125" y="8388"/>
                    <a:pt x="4036" y="8446"/>
                    <a:pt x="3984" y="8446"/>
                  </a:cubicBezTo>
                  <a:cubicBezTo>
                    <a:pt x="3977" y="8446"/>
                    <a:pt x="3971" y="8445"/>
                    <a:pt x="3965" y="8442"/>
                  </a:cubicBezTo>
                  <a:cubicBezTo>
                    <a:pt x="3924" y="8418"/>
                    <a:pt x="3958" y="8287"/>
                    <a:pt x="3969" y="8242"/>
                  </a:cubicBezTo>
                  <a:cubicBezTo>
                    <a:pt x="4017" y="8087"/>
                    <a:pt x="4089" y="7939"/>
                    <a:pt x="4183" y="7804"/>
                  </a:cubicBezTo>
                  <a:cubicBezTo>
                    <a:pt x="4491" y="7339"/>
                    <a:pt x="5045" y="7035"/>
                    <a:pt x="5604" y="7035"/>
                  </a:cubicBezTo>
                  <a:close/>
                  <a:moveTo>
                    <a:pt x="4324" y="1"/>
                  </a:moveTo>
                  <a:cubicBezTo>
                    <a:pt x="4126" y="1"/>
                    <a:pt x="3914" y="107"/>
                    <a:pt x="3758" y="207"/>
                  </a:cubicBezTo>
                  <a:cubicBezTo>
                    <a:pt x="3351" y="476"/>
                    <a:pt x="2989" y="803"/>
                    <a:pt x="2678" y="1180"/>
                  </a:cubicBezTo>
                  <a:cubicBezTo>
                    <a:pt x="2081" y="1876"/>
                    <a:pt x="1591" y="2673"/>
                    <a:pt x="1184" y="3495"/>
                  </a:cubicBezTo>
                  <a:cubicBezTo>
                    <a:pt x="591" y="4688"/>
                    <a:pt x="194" y="5972"/>
                    <a:pt x="4" y="7297"/>
                  </a:cubicBezTo>
                  <a:cubicBezTo>
                    <a:pt x="0" y="7322"/>
                    <a:pt x="22" y="7338"/>
                    <a:pt x="41" y="7338"/>
                  </a:cubicBezTo>
                  <a:cubicBezTo>
                    <a:pt x="54" y="7338"/>
                    <a:pt x="65" y="7331"/>
                    <a:pt x="66" y="7314"/>
                  </a:cubicBezTo>
                  <a:lnTo>
                    <a:pt x="70" y="7317"/>
                  </a:lnTo>
                  <a:cubicBezTo>
                    <a:pt x="308" y="5668"/>
                    <a:pt x="870" y="4081"/>
                    <a:pt x="1726" y="2649"/>
                  </a:cubicBezTo>
                  <a:cubicBezTo>
                    <a:pt x="2181" y="1890"/>
                    <a:pt x="2706" y="1138"/>
                    <a:pt x="3389" y="569"/>
                  </a:cubicBezTo>
                  <a:cubicBezTo>
                    <a:pt x="3614" y="380"/>
                    <a:pt x="3970" y="71"/>
                    <a:pt x="4304" y="71"/>
                  </a:cubicBezTo>
                  <a:cubicBezTo>
                    <a:pt x="4349" y="71"/>
                    <a:pt x="4394" y="77"/>
                    <a:pt x="4438" y="89"/>
                  </a:cubicBezTo>
                  <a:cubicBezTo>
                    <a:pt x="4652" y="151"/>
                    <a:pt x="4724" y="393"/>
                    <a:pt x="4762" y="590"/>
                  </a:cubicBezTo>
                  <a:cubicBezTo>
                    <a:pt x="4793" y="769"/>
                    <a:pt x="4800" y="952"/>
                    <a:pt x="4779" y="1131"/>
                  </a:cubicBezTo>
                  <a:cubicBezTo>
                    <a:pt x="4738" y="1507"/>
                    <a:pt x="4607" y="1866"/>
                    <a:pt x="4455" y="2208"/>
                  </a:cubicBezTo>
                  <a:cubicBezTo>
                    <a:pt x="4276" y="2608"/>
                    <a:pt x="4079" y="2998"/>
                    <a:pt x="3879" y="3388"/>
                  </a:cubicBezTo>
                  <a:cubicBezTo>
                    <a:pt x="3703" y="3736"/>
                    <a:pt x="3523" y="4082"/>
                    <a:pt x="3337" y="4425"/>
                  </a:cubicBezTo>
                  <a:lnTo>
                    <a:pt x="3337" y="4425"/>
                  </a:lnTo>
                  <a:cubicBezTo>
                    <a:pt x="2851" y="4721"/>
                    <a:pt x="2420" y="5096"/>
                    <a:pt x="2092" y="5551"/>
                  </a:cubicBezTo>
                  <a:cubicBezTo>
                    <a:pt x="1854" y="5886"/>
                    <a:pt x="1667" y="6258"/>
                    <a:pt x="1543" y="6652"/>
                  </a:cubicBezTo>
                  <a:cubicBezTo>
                    <a:pt x="1516" y="6738"/>
                    <a:pt x="1364" y="7148"/>
                    <a:pt x="1522" y="7200"/>
                  </a:cubicBezTo>
                  <a:cubicBezTo>
                    <a:pt x="1531" y="7203"/>
                    <a:pt x="1539" y="7204"/>
                    <a:pt x="1548" y="7204"/>
                  </a:cubicBezTo>
                  <a:cubicBezTo>
                    <a:pt x="1623" y="7204"/>
                    <a:pt x="1700" y="7116"/>
                    <a:pt x="1743" y="7073"/>
                  </a:cubicBezTo>
                  <a:cubicBezTo>
                    <a:pt x="1878" y="6924"/>
                    <a:pt x="2002" y="6765"/>
                    <a:pt x="2112" y="6596"/>
                  </a:cubicBezTo>
                  <a:cubicBezTo>
                    <a:pt x="2516" y="6017"/>
                    <a:pt x="2868" y="5399"/>
                    <a:pt x="3213" y="4782"/>
                  </a:cubicBezTo>
                  <a:cubicBezTo>
                    <a:pt x="3267" y="4685"/>
                    <a:pt x="3321" y="4588"/>
                    <a:pt x="3374" y="4490"/>
                  </a:cubicBezTo>
                  <a:lnTo>
                    <a:pt x="3374" y="4490"/>
                  </a:lnTo>
                  <a:cubicBezTo>
                    <a:pt x="3748" y="4263"/>
                    <a:pt x="4152" y="4083"/>
                    <a:pt x="4566" y="3947"/>
                  </a:cubicBezTo>
                  <a:cubicBezTo>
                    <a:pt x="5110" y="3766"/>
                    <a:pt x="5684" y="3650"/>
                    <a:pt x="6259" y="3650"/>
                  </a:cubicBezTo>
                  <a:cubicBezTo>
                    <a:pt x="6267" y="3650"/>
                    <a:pt x="6275" y="3650"/>
                    <a:pt x="6284" y="3650"/>
                  </a:cubicBezTo>
                  <a:cubicBezTo>
                    <a:pt x="6632" y="3650"/>
                    <a:pt x="7126" y="3677"/>
                    <a:pt x="7378" y="3964"/>
                  </a:cubicBezTo>
                  <a:cubicBezTo>
                    <a:pt x="7560" y="4174"/>
                    <a:pt x="7481" y="4488"/>
                    <a:pt x="7391" y="4719"/>
                  </a:cubicBezTo>
                  <a:cubicBezTo>
                    <a:pt x="7250" y="5096"/>
                    <a:pt x="7022" y="5437"/>
                    <a:pt x="6788" y="5755"/>
                  </a:cubicBezTo>
                  <a:cubicBezTo>
                    <a:pt x="6471" y="6184"/>
                    <a:pt x="6127" y="6592"/>
                    <a:pt x="5758" y="6978"/>
                  </a:cubicBezTo>
                  <a:lnTo>
                    <a:pt x="5758" y="6978"/>
                  </a:lnTo>
                  <a:cubicBezTo>
                    <a:pt x="5715" y="6974"/>
                    <a:pt x="5672" y="6972"/>
                    <a:pt x="5629" y="6972"/>
                  </a:cubicBezTo>
                  <a:cubicBezTo>
                    <a:pt x="5494" y="6972"/>
                    <a:pt x="5359" y="6989"/>
                    <a:pt x="5228" y="7017"/>
                  </a:cubicBezTo>
                  <a:cubicBezTo>
                    <a:pt x="4880" y="7086"/>
                    <a:pt x="4559" y="7266"/>
                    <a:pt x="4314" y="7524"/>
                  </a:cubicBezTo>
                  <a:cubicBezTo>
                    <a:pt x="4117" y="7738"/>
                    <a:pt x="3893" y="8056"/>
                    <a:pt x="3879" y="8363"/>
                  </a:cubicBezTo>
                  <a:cubicBezTo>
                    <a:pt x="3874" y="8470"/>
                    <a:pt x="3916" y="8506"/>
                    <a:pt x="3977" y="8506"/>
                  </a:cubicBezTo>
                  <a:cubicBezTo>
                    <a:pt x="4075" y="8506"/>
                    <a:pt x="4221" y="8411"/>
                    <a:pt x="4290" y="8366"/>
                  </a:cubicBezTo>
                  <a:cubicBezTo>
                    <a:pt x="4604" y="8163"/>
                    <a:pt x="4886" y="7907"/>
                    <a:pt x="5162" y="7652"/>
                  </a:cubicBezTo>
                  <a:cubicBezTo>
                    <a:pt x="5374" y="7455"/>
                    <a:pt x="5579" y="7253"/>
                    <a:pt x="5779" y="7045"/>
                  </a:cubicBezTo>
                  <a:lnTo>
                    <a:pt x="5779" y="7045"/>
                  </a:lnTo>
                  <a:cubicBezTo>
                    <a:pt x="5874" y="7056"/>
                    <a:pt x="5970" y="7076"/>
                    <a:pt x="6063" y="7107"/>
                  </a:cubicBezTo>
                  <a:cubicBezTo>
                    <a:pt x="6729" y="7324"/>
                    <a:pt x="6932" y="8083"/>
                    <a:pt x="6756" y="8708"/>
                  </a:cubicBezTo>
                  <a:cubicBezTo>
                    <a:pt x="6656" y="9053"/>
                    <a:pt x="6456" y="9357"/>
                    <a:pt x="6180" y="9588"/>
                  </a:cubicBezTo>
                  <a:cubicBezTo>
                    <a:pt x="6156" y="9612"/>
                    <a:pt x="6178" y="9645"/>
                    <a:pt x="6205" y="9645"/>
                  </a:cubicBezTo>
                  <a:cubicBezTo>
                    <a:pt x="6213" y="9645"/>
                    <a:pt x="6221" y="9642"/>
                    <a:pt x="6229" y="9636"/>
                  </a:cubicBezTo>
                  <a:cubicBezTo>
                    <a:pt x="6750" y="9188"/>
                    <a:pt x="7039" y="8446"/>
                    <a:pt x="6808" y="7773"/>
                  </a:cubicBezTo>
                  <a:cubicBezTo>
                    <a:pt x="6715" y="7480"/>
                    <a:pt x="6505" y="7235"/>
                    <a:pt x="6225" y="7100"/>
                  </a:cubicBezTo>
                  <a:cubicBezTo>
                    <a:pt x="6102" y="7040"/>
                    <a:pt x="5970" y="7004"/>
                    <a:pt x="5835" y="6986"/>
                  </a:cubicBezTo>
                  <a:lnTo>
                    <a:pt x="5835" y="6986"/>
                  </a:lnTo>
                  <a:cubicBezTo>
                    <a:pt x="5971" y="6842"/>
                    <a:pt x="6105" y="6695"/>
                    <a:pt x="6235" y="6545"/>
                  </a:cubicBezTo>
                  <a:cubicBezTo>
                    <a:pt x="6570" y="6175"/>
                    <a:pt x="6870" y="5779"/>
                    <a:pt x="7139" y="5361"/>
                  </a:cubicBezTo>
                  <a:cubicBezTo>
                    <a:pt x="7326" y="5058"/>
                    <a:pt x="7522" y="4713"/>
                    <a:pt x="7550" y="4350"/>
                  </a:cubicBezTo>
                  <a:cubicBezTo>
                    <a:pt x="7600" y="3720"/>
                    <a:pt x="6917" y="3580"/>
                    <a:pt x="6309" y="3580"/>
                  </a:cubicBezTo>
                  <a:cubicBezTo>
                    <a:pt x="6037" y="3580"/>
                    <a:pt x="5781" y="3608"/>
                    <a:pt x="5611" y="3633"/>
                  </a:cubicBezTo>
                  <a:cubicBezTo>
                    <a:pt x="4874" y="3735"/>
                    <a:pt x="4113" y="3976"/>
                    <a:pt x="3445" y="4361"/>
                  </a:cubicBezTo>
                  <a:lnTo>
                    <a:pt x="3445" y="4361"/>
                  </a:lnTo>
                  <a:cubicBezTo>
                    <a:pt x="3821" y="3671"/>
                    <a:pt x="4183" y="2969"/>
                    <a:pt x="4507" y="2253"/>
                  </a:cubicBezTo>
                  <a:cubicBezTo>
                    <a:pt x="4662" y="1908"/>
                    <a:pt x="4797" y="1542"/>
                    <a:pt x="4842" y="1162"/>
                  </a:cubicBezTo>
                  <a:cubicBezTo>
                    <a:pt x="4866" y="986"/>
                    <a:pt x="4862" y="807"/>
                    <a:pt x="4838" y="631"/>
                  </a:cubicBezTo>
                  <a:cubicBezTo>
                    <a:pt x="4811" y="455"/>
                    <a:pt x="4762" y="245"/>
                    <a:pt x="4628" y="117"/>
                  </a:cubicBezTo>
                  <a:cubicBezTo>
                    <a:pt x="4539" y="33"/>
                    <a:pt x="4434" y="1"/>
                    <a:pt x="4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1"/>
          <p:cNvSpPr/>
          <p:nvPr/>
        </p:nvSpPr>
        <p:spPr>
          <a:xfrm flipH="1">
            <a:off x="7299381" y="15597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1"/>
          <p:cNvSpPr/>
          <p:nvPr/>
        </p:nvSpPr>
        <p:spPr>
          <a:xfrm flipH="1">
            <a:off x="7902959" y="11645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1"/>
          <p:cNvSpPr/>
          <p:nvPr/>
        </p:nvSpPr>
        <p:spPr>
          <a:xfrm flipH="1">
            <a:off x="161921" y="20701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1"/>
          <p:cNvSpPr/>
          <p:nvPr/>
        </p:nvSpPr>
        <p:spPr>
          <a:xfrm flipH="1">
            <a:off x="2113156" y="39347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524841" y="2698525"/>
            <a:ext cx="2751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1524825" y="3055525"/>
            <a:ext cx="2751600" cy="9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4867629" y="2698525"/>
            <a:ext cx="2751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4867622" y="3055525"/>
            <a:ext cx="2751600" cy="9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8544850" y="11203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593350" y="20599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8253050" y="36822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457556" y="4180750"/>
            <a:ext cx="1633152" cy="699575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2548450" y="46950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679025" y="41807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481150" y="37536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421550" y="21129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 flipH="1">
            <a:off x="7295402" y="3836366"/>
            <a:ext cx="1406138" cy="1466221"/>
            <a:chOff x="-38325" y="3456438"/>
            <a:chExt cx="1278540" cy="1333171"/>
          </a:xfrm>
        </p:grpSpPr>
        <p:sp>
          <p:nvSpPr>
            <p:cNvPr id="45" name="Google Shape;45;p5"/>
            <p:cNvSpPr/>
            <p:nvPr/>
          </p:nvSpPr>
          <p:spPr>
            <a:xfrm>
              <a:off x="768650" y="4286503"/>
              <a:ext cx="230904" cy="175082"/>
            </a:xfrm>
            <a:custGeom>
              <a:rect b="b" l="l" r="r" t="t"/>
              <a:pathLst>
                <a:path extrusionOk="0" h="1471" w="1940">
                  <a:moveTo>
                    <a:pt x="1800" y="0"/>
                  </a:moveTo>
                  <a:cubicBezTo>
                    <a:pt x="1438" y="0"/>
                    <a:pt x="1083" y="107"/>
                    <a:pt x="780" y="309"/>
                  </a:cubicBezTo>
                  <a:cubicBezTo>
                    <a:pt x="253" y="675"/>
                    <a:pt x="1" y="1379"/>
                    <a:pt x="115" y="1461"/>
                  </a:cubicBezTo>
                  <a:cubicBezTo>
                    <a:pt x="123" y="1468"/>
                    <a:pt x="135" y="1471"/>
                    <a:pt x="149" y="1471"/>
                  </a:cubicBezTo>
                  <a:cubicBezTo>
                    <a:pt x="361" y="1471"/>
                    <a:pt x="1155" y="823"/>
                    <a:pt x="1940" y="5"/>
                  </a:cubicBezTo>
                  <a:cubicBezTo>
                    <a:pt x="1893" y="2"/>
                    <a:pt x="1847" y="0"/>
                    <a:pt x="18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480853" y="3984066"/>
              <a:ext cx="231618" cy="322194"/>
            </a:xfrm>
            <a:custGeom>
              <a:rect b="b" l="l" r="r" t="t"/>
              <a:pathLst>
                <a:path extrusionOk="0" h="2707" w="1946">
                  <a:moveTo>
                    <a:pt x="1946" y="0"/>
                  </a:moveTo>
                  <a:cubicBezTo>
                    <a:pt x="1425" y="318"/>
                    <a:pt x="959" y="725"/>
                    <a:pt x="631" y="1225"/>
                  </a:cubicBezTo>
                  <a:cubicBezTo>
                    <a:pt x="231" y="1832"/>
                    <a:pt x="0" y="2629"/>
                    <a:pt x="121" y="2702"/>
                  </a:cubicBezTo>
                  <a:cubicBezTo>
                    <a:pt x="127" y="2705"/>
                    <a:pt x="133" y="2707"/>
                    <a:pt x="141" y="2707"/>
                  </a:cubicBezTo>
                  <a:cubicBezTo>
                    <a:pt x="333" y="2707"/>
                    <a:pt x="1072" y="1608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38325" y="3916461"/>
              <a:ext cx="1080962" cy="855534"/>
            </a:xfrm>
            <a:custGeom>
              <a:rect b="b" l="l" r="r" t="t"/>
              <a:pathLst>
                <a:path extrusionOk="0" h="7188" w="9082">
                  <a:moveTo>
                    <a:pt x="589" y="1"/>
                  </a:moveTo>
                  <a:cubicBezTo>
                    <a:pt x="494" y="1"/>
                    <a:pt x="400" y="32"/>
                    <a:pt x="315" y="109"/>
                  </a:cubicBezTo>
                  <a:cubicBezTo>
                    <a:pt x="56" y="337"/>
                    <a:pt x="39" y="796"/>
                    <a:pt x="22" y="1113"/>
                  </a:cubicBezTo>
                  <a:cubicBezTo>
                    <a:pt x="1" y="1479"/>
                    <a:pt x="32" y="1845"/>
                    <a:pt x="111" y="2200"/>
                  </a:cubicBezTo>
                  <a:cubicBezTo>
                    <a:pt x="187" y="2562"/>
                    <a:pt x="315" y="2911"/>
                    <a:pt x="487" y="3242"/>
                  </a:cubicBezTo>
                  <a:cubicBezTo>
                    <a:pt x="570" y="3404"/>
                    <a:pt x="667" y="3559"/>
                    <a:pt x="774" y="3711"/>
                  </a:cubicBezTo>
                  <a:cubicBezTo>
                    <a:pt x="822" y="3777"/>
                    <a:pt x="870" y="3846"/>
                    <a:pt x="926" y="3908"/>
                  </a:cubicBezTo>
                  <a:cubicBezTo>
                    <a:pt x="970" y="3956"/>
                    <a:pt x="1015" y="4011"/>
                    <a:pt x="1053" y="4067"/>
                  </a:cubicBezTo>
                  <a:cubicBezTo>
                    <a:pt x="1115" y="4177"/>
                    <a:pt x="1157" y="4301"/>
                    <a:pt x="1212" y="4415"/>
                  </a:cubicBezTo>
                  <a:cubicBezTo>
                    <a:pt x="1326" y="4636"/>
                    <a:pt x="1450" y="4846"/>
                    <a:pt x="1591" y="5050"/>
                  </a:cubicBezTo>
                  <a:cubicBezTo>
                    <a:pt x="1985" y="5623"/>
                    <a:pt x="2489" y="6113"/>
                    <a:pt x="3072" y="6485"/>
                  </a:cubicBezTo>
                  <a:cubicBezTo>
                    <a:pt x="3818" y="6953"/>
                    <a:pt x="4675" y="7188"/>
                    <a:pt x="5538" y="7188"/>
                  </a:cubicBezTo>
                  <a:cubicBezTo>
                    <a:pt x="6056" y="7188"/>
                    <a:pt x="6576" y="7103"/>
                    <a:pt x="7074" y="6934"/>
                  </a:cubicBezTo>
                  <a:cubicBezTo>
                    <a:pt x="7792" y="6692"/>
                    <a:pt x="8454" y="6306"/>
                    <a:pt x="9013" y="5795"/>
                  </a:cubicBezTo>
                  <a:cubicBezTo>
                    <a:pt x="9030" y="5781"/>
                    <a:pt x="9044" y="5768"/>
                    <a:pt x="9058" y="5750"/>
                  </a:cubicBezTo>
                  <a:cubicBezTo>
                    <a:pt x="9081" y="5727"/>
                    <a:pt x="9059" y="5694"/>
                    <a:pt x="9034" y="5694"/>
                  </a:cubicBezTo>
                  <a:cubicBezTo>
                    <a:pt x="9026" y="5694"/>
                    <a:pt x="9017" y="5697"/>
                    <a:pt x="9010" y="5705"/>
                  </a:cubicBezTo>
                  <a:cubicBezTo>
                    <a:pt x="8592" y="6120"/>
                    <a:pt x="8061" y="6440"/>
                    <a:pt x="7526" y="6682"/>
                  </a:cubicBezTo>
                  <a:cubicBezTo>
                    <a:pt x="6892" y="6969"/>
                    <a:pt x="6210" y="7119"/>
                    <a:pt x="5527" y="7119"/>
                  </a:cubicBezTo>
                  <a:cubicBezTo>
                    <a:pt x="4979" y="7119"/>
                    <a:pt x="4430" y="7023"/>
                    <a:pt x="3903" y="6823"/>
                  </a:cubicBezTo>
                  <a:cubicBezTo>
                    <a:pt x="2723" y="6375"/>
                    <a:pt x="1767" y="5419"/>
                    <a:pt x="1222" y="4284"/>
                  </a:cubicBezTo>
                  <a:cubicBezTo>
                    <a:pt x="1177" y="4191"/>
                    <a:pt x="1146" y="4070"/>
                    <a:pt x="1077" y="3991"/>
                  </a:cubicBezTo>
                  <a:cubicBezTo>
                    <a:pt x="846" y="3718"/>
                    <a:pt x="646" y="3418"/>
                    <a:pt x="487" y="3101"/>
                  </a:cubicBezTo>
                  <a:cubicBezTo>
                    <a:pt x="170" y="2445"/>
                    <a:pt x="35" y="1717"/>
                    <a:pt x="94" y="992"/>
                  </a:cubicBezTo>
                  <a:cubicBezTo>
                    <a:pt x="120" y="688"/>
                    <a:pt x="178" y="62"/>
                    <a:pt x="585" y="62"/>
                  </a:cubicBezTo>
                  <a:cubicBezTo>
                    <a:pt x="607" y="62"/>
                    <a:pt x="629" y="64"/>
                    <a:pt x="653" y="68"/>
                  </a:cubicBezTo>
                  <a:cubicBezTo>
                    <a:pt x="984" y="120"/>
                    <a:pt x="1229" y="485"/>
                    <a:pt x="1419" y="727"/>
                  </a:cubicBezTo>
                  <a:cubicBezTo>
                    <a:pt x="1947" y="1396"/>
                    <a:pt x="2382" y="2141"/>
                    <a:pt x="2702" y="2935"/>
                  </a:cubicBezTo>
                  <a:cubicBezTo>
                    <a:pt x="2778" y="3125"/>
                    <a:pt x="2847" y="3314"/>
                    <a:pt x="2909" y="3508"/>
                  </a:cubicBezTo>
                  <a:cubicBezTo>
                    <a:pt x="2915" y="3525"/>
                    <a:pt x="2928" y="3533"/>
                    <a:pt x="2942" y="3533"/>
                  </a:cubicBezTo>
                  <a:cubicBezTo>
                    <a:pt x="2963" y="3533"/>
                    <a:pt x="2983" y="3515"/>
                    <a:pt x="2975" y="3490"/>
                  </a:cubicBezTo>
                  <a:lnTo>
                    <a:pt x="2978" y="3490"/>
                  </a:lnTo>
                  <a:cubicBezTo>
                    <a:pt x="2706" y="2659"/>
                    <a:pt x="2313" y="1865"/>
                    <a:pt x="1816" y="1144"/>
                  </a:cubicBezTo>
                  <a:cubicBezTo>
                    <a:pt x="1591" y="823"/>
                    <a:pt x="1353" y="475"/>
                    <a:pt x="1060" y="213"/>
                  </a:cubicBezTo>
                  <a:cubicBezTo>
                    <a:pt x="930" y="98"/>
                    <a:pt x="75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37492" y="3458699"/>
              <a:ext cx="1277707" cy="1330910"/>
            </a:xfrm>
            <a:custGeom>
              <a:rect b="b" l="l" r="r" t="t"/>
              <a:pathLst>
                <a:path extrusionOk="0" h="11182" w="10735">
                  <a:moveTo>
                    <a:pt x="6298" y="4411"/>
                  </a:moveTo>
                  <a:lnTo>
                    <a:pt x="6298" y="4411"/>
                  </a:lnTo>
                  <a:cubicBezTo>
                    <a:pt x="5429" y="6016"/>
                    <a:pt x="4690" y="7114"/>
                    <a:pt x="4493" y="7114"/>
                  </a:cubicBezTo>
                  <a:cubicBezTo>
                    <a:pt x="4486" y="7114"/>
                    <a:pt x="4478" y="7112"/>
                    <a:pt x="4472" y="7109"/>
                  </a:cubicBezTo>
                  <a:cubicBezTo>
                    <a:pt x="4352" y="7040"/>
                    <a:pt x="4586" y="6243"/>
                    <a:pt x="4983" y="5635"/>
                  </a:cubicBezTo>
                  <a:cubicBezTo>
                    <a:pt x="5311" y="5135"/>
                    <a:pt x="5777" y="4728"/>
                    <a:pt x="6298" y="4411"/>
                  </a:cubicBezTo>
                  <a:close/>
                  <a:moveTo>
                    <a:pt x="7303" y="1"/>
                  </a:moveTo>
                  <a:cubicBezTo>
                    <a:pt x="7096" y="1"/>
                    <a:pt x="6863" y="115"/>
                    <a:pt x="6756" y="163"/>
                  </a:cubicBezTo>
                  <a:cubicBezTo>
                    <a:pt x="5114" y="926"/>
                    <a:pt x="3862" y="4114"/>
                    <a:pt x="3862" y="4114"/>
                  </a:cubicBezTo>
                  <a:cubicBezTo>
                    <a:pt x="3458" y="5146"/>
                    <a:pt x="3151" y="6212"/>
                    <a:pt x="2940" y="7298"/>
                  </a:cubicBezTo>
                  <a:cubicBezTo>
                    <a:pt x="2568" y="6167"/>
                    <a:pt x="1974" y="5118"/>
                    <a:pt x="1198" y="4217"/>
                  </a:cubicBezTo>
                  <a:cubicBezTo>
                    <a:pt x="1038" y="4032"/>
                    <a:pt x="820" y="3842"/>
                    <a:pt x="595" y="3842"/>
                  </a:cubicBezTo>
                  <a:cubicBezTo>
                    <a:pt x="548" y="3842"/>
                    <a:pt x="500" y="3850"/>
                    <a:pt x="453" y="3869"/>
                  </a:cubicBezTo>
                  <a:cubicBezTo>
                    <a:pt x="239" y="3952"/>
                    <a:pt x="153" y="4204"/>
                    <a:pt x="111" y="4431"/>
                  </a:cubicBezTo>
                  <a:cubicBezTo>
                    <a:pt x="1" y="5035"/>
                    <a:pt x="32" y="5660"/>
                    <a:pt x="201" y="6253"/>
                  </a:cubicBezTo>
                  <a:cubicBezTo>
                    <a:pt x="398" y="6947"/>
                    <a:pt x="763" y="7474"/>
                    <a:pt x="1077" y="7851"/>
                  </a:cubicBezTo>
                  <a:cubicBezTo>
                    <a:pt x="1778" y="9803"/>
                    <a:pt x="3513" y="11125"/>
                    <a:pt x="5411" y="11180"/>
                  </a:cubicBezTo>
                  <a:cubicBezTo>
                    <a:pt x="5454" y="11181"/>
                    <a:pt x="5496" y="11182"/>
                    <a:pt x="5538" y="11182"/>
                  </a:cubicBezTo>
                  <a:cubicBezTo>
                    <a:pt x="7540" y="11182"/>
                    <a:pt x="8838" y="9764"/>
                    <a:pt x="9034" y="9541"/>
                  </a:cubicBezTo>
                  <a:lnTo>
                    <a:pt x="7550" y="8999"/>
                  </a:lnTo>
                  <a:lnTo>
                    <a:pt x="7550" y="8999"/>
                  </a:lnTo>
                  <a:cubicBezTo>
                    <a:pt x="8085" y="9186"/>
                    <a:pt x="8616" y="9376"/>
                    <a:pt x="9151" y="9562"/>
                  </a:cubicBezTo>
                  <a:cubicBezTo>
                    <a:pt x="9941" y="8896"/>
                    <a:pt x="9972" y="7809"/>
                    <a:pt x="9451" y="7281"/>
                  </a:cubicBezTo>
                  <a:cubicBezTo>
                    <a:pt x="9251" y="7081"/>
                    <a:pt x="8989" y="6981"/>
                    <a:pt x="8709" y="6957"/>
                  </a:cubicBezTo>
                  <a:cubicBezTo>
                    <a:pt x="7929" y="7772"/>
                    <a:pt x="7137" y="8419"/>
                    <a:pt x="6924" y="8419"/>
                  </a:cubicBezTo>
                  <a:cubicBezTo>
                    <a:pt x="6909" y="8419"/>
                    <a:pt x="6897" y="8416"/>
                    <a:pt x="6888" y="8409"/>
                  </a:cubicBezTo>
                  <a:cubicBezTo>
                    <a:pt x="6774" y="8327"/>
                    <a:pt x="7022" y="7623"/>
                    <a:pt x="7550" y="7257"/>
                  </a:cubicBezTo>
                  <a:cubicBezTo>
                    <a:pt x="7853" y="7058"/>
                    <a:pt x="8210" y="6952"/>
                    <a:pt x="8571" y="6952"/>
                  </a:cubicBezTo>
                  <a:cubicBezTo>
                    <a:pt x="8617" y="6952"/>
                    <a:pt x="8663" y="6953"/>
                    <a:pt x="8709" y="6957"/>
                  </a:cubicBezTo>
                  <a:cubicBezTo>
                    <a:pt x="9731" y="5891"/>
                    <a:pt x="10735" y="4538"/>
                    <a:pt x="10400" y="3959"/>
                  </a:cubicBezTo>
                  <a:cubicBezTo>
                    <a:pt x="10248" y="3695"/>
                    <a:pt x="9799" y="3560"/>
                    <a:pt x="9211" y="3560"/>
                  </a:cubicBezTo>
                  <a:cubicBezTo>
                    <a:pt x="8368" y="3560"/>
                    <a:pt x="7241" y="3837"/>
                    <a:pt x="6298" y="4411"/>
                  </a:cubicBezTo>
                  <a:cubicBezTo>
                    <a:pt x="6622" y="3814"/>
                    <a:pt x="6963" y="3148"/>
                    <a:pt x="7305" y="2441"/>
                  </a:cubicBezTo>
                  <a:cubicBezTo>
                    <a:pt x="7616" y="1792"/>
                    <a:pt x="7912" y="1054"/>
                    <a:pt x="7702" y="364"/>
                  </a:cubicBezTo>
                  <a:cubicBezTo>
                    <a:pt x="7674" y="253"/>
                    <a:pt x="7619" y="153"/>
                    <a:pt x="7540" y="77"/>
                  </a:cubicBezTo>
                  <a:cubicBezTo>
                    <a:pt x="7474" y="21"/>
                    <a:pt x="7391" y="1"/>
                    <a:pt x="7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312792" y="3456438"/>
              <a:ext cx="904690" cy="1147972"/>
            </a:xfrm>
            <a:custGeom>
              <a:rect b="b" l="l" r="r" t="t"/>
              <a:pathLst>
                <a:path extrusionOk="0" h="9645" w="7601">
                  <a:moveTo>
                    <a:pt x="3264" y="4559"/>
                  </a:moveTo>
                  <a:cubicBezTo>
                    <a:pt x="3082" y="4891"/>
                    <a:pt x="2895" y="5221"/>
                    <a:pt x="2702" y="5548"/>
                  </a:cubicBezTo>
                  <a:cubicBezTo>
                    <a:pt x="2430" y="6003"/>
                    <a:pt x="2154" y="6469"/>
                    <a:pt x="1819" y="6883"/>
                  </a:cubicBezTo>
                  <a:cubicBezTo>
                    <a:pt x="1764" y="6952"/>
                    <a:pt x="1660" y="7110"/>
                    <a:pt x="1567" y="7131"/>
                  </a:cubicBezTo>
                  <a:cubicBezTo>
                    <a:pt x="1563" y="7132"/>
                    <a:pt x="1559" y="7133"/>
                    <a:pt x="1555" y="7133"/>
                  </a:cubicBezTo>
                  <a:cubicBezTo>
                    <a:pt x="1527" y="7133"/>
                    <a:pt x="1529" y="7098"/>
                    <a:pt x="1526" y="7055"/>
                  </a:cubicBezTo>
                  <a:cubicBezTo>
                    <a:pt x="1526" y="6921"/>
                    <a:pt x="1574" y="6779"/>
                    <a:pt x="1612" y="6652"/>
                  </a:cubicBezTo>
                  <a:cubicBezTo>
                    <a:pt x="1836" y="5958"/>
                    <a:pt x="2257" y="5344"/>
                    <a:pt x="2820" y="4882"/>
                  </a:cubicBezTo>
                  <a:cubicBezTo>
                    <a:pt x="2961" y="4766"/>
                    <a:pt x="3110" y="4658"/>
                    <a:pt x="3264" y="4559"/>
                  </a:cubicBezTo>
                  <a:close/>
                  <a:moveTo>
                    <a:pt x="5604" y="7035"/>
                  </a:moveTo>
                  <a:cubicBezTo>
                    <a:pt x="5636" y="7035"/>
                    <a:pt x="5669" y="7036"/>
                    <a:pt x="5701" y="7038"/>
                  </a:cubicBezTo>
                  <a:lnTo>
                    <a:pt x="5701" y="7038"/>
                  </a:lnTo>
                  <a:cubicBezTo>
                    <a:pt x="5445" y="7302"/>
                    <a:pt x="5178" y="7555"/>
                    <a:pt x="4900" y="7797"/>
                  </a:cubicBezTo>
                  <a:cubicBezTo>
                    <a:pt x="4666" y="8004"/>
                    <a:pt x="4424" y="8215"/>
                    <a:pt x="4155" y="8370"/>
                  </a:cubicBezTo>
                  <a:cubicBezTo>
                    <a:pt x="4125" y="8388"/>
                    <a:pt x="4036" y="8446"/>
                    <a:pt x="3984" y="8446"/>
                  </a:cubicBezTo>
                  <a:cubicBezTo>
                    <a:pt x="3977" y="8446"/>
                    <a:pt x="3971" y="8445"/>
                    <a:pt x="3965" y="8442"/>
                  </a:cubicBezTo>
                  <a:cubicBezTo>
                    <a:pt x="3924" y="8418"/>
                    <a:pt x="3958" y="8287"/>
                    <a:pt x="3969" y="8242"/>
                  </a:cubicBezTo>
                  <a:cubicBezTo>
                    <a:pt x="4017" y="8087"/>
                    <a:pt x="4089" y="7939"/>
                    <a:pt x="4183" y="7804"/>
                  </a:cubicBezTo>
                  <a:cubicBezTo>
                    <a:pt x="4491" y="7339"/>
                    <a:pt x="5045" y="7035"/>
                    <a:pt x="5604" y="7035"/>
                  </a:cubicBezTo>
                  <a:close/>
                  <a:moveTo>
                    <a:pt x="4324" y="1"/>
                  </a:moveTo>
                  <a:cubicBezTo>
                    <a:pt x="4126" y="1"/>
                    <a:pt x="3914" y="107"/>
                    <a:pt x="3758" y="207"/>
                  </a:cubicBezTo>
                  <a:cubicBezTo>
                    <a:pt x="3351" y="476"/>
                    <a:pt x="2989" y="803"/>
                    <a:pt x="2678" y="1180"/>
                  </a:cubicBezTo>
                  <a:cubicBezTo>
                    <a:pt x="2081" y="1876"/>
                    <a:pt x="1591" y="2673"/>
                    <a:pt x="1184" y="3495"/>
                  </a:cubicBezTo>
                  <a:cubicBezTo>
                    <a:pt x="591" y="4688"/>
                    <a:pt x="194" y="5972"/>
                    <a:pt x="4" y="7297"/>
                  </a:cubicBezTo>
                  <a:cubicBezTo>
                    <a:pt x="0" y="7322"/>
                    <a:pt x="22" y="7338"/>
                    <a:pt x="41" y="7338"/>
                  </a:cubicBezTo>
                  <a:cubicBezTo>
                    <a:pt x="54" y="7338"/>
                    <a:pt x="65" y="7331"/>
                    <a:pt x="66" y="7314"/>
                  </a:cubicBezTo>
                  <a:lnTo>
                    <a:pt x="70" y="7317"/>
                  </a:lnTo>
                  <a:cubicBezTo>
                    <a:pt x="308" y="5668"/>
                    <a:pt x="870" y="4081"/>
                    <a:pt x="1726" y="2649"/>
                  </a:cubicBezTo>
                  <a:cubicBezTo>
                    <a:pt x="2181" y="1890"/>
                    <a:pt x="2706" y="1138"/>
                    <a:pt x="3389" y="569"/>
                  </a:cubicBezTo>
                  <a:cubicBezTo>
                    <a:pt x="3614" y="380"/>
                    <a:pt x="3970" y="71"/>
                    <a:pt x="4304" y="71"/>
                  </a:cubicBezTo>
                  <a:cubicBezTo>
                    <a:pt x="4349" y="71"/>
                    <a:pt x="4394" y="77"/>
                    <a:pt x="4438" y="89"/>
                  </a:cubicBezTo>
                  <a:cubicBezTo>
                    <a:pt x="4652" y="151"/>
                    <a:pt x="4724" y="393"/>
                    <a:pt x="4762" y="590"/>
                  </a:cubicBezTo>
                  <a:cubicBezTo>
                    <a:pt x="4793" y="769"/>
                    <a:pt x="4800" y="952"/>
                    <a:pt x="4779" y="1131"/>
                  </a:cubicBezTo>
                  <a:cubicBezTo>
                    <a:pt x="4738" y="1507"/>
                    <a:pt x="4607" y="1866"/>
                    <a:pt x="4455" y="2208"/>
                  </a:cubicBezTo>
                  <a:cubicBezTo>
                    <a:pt x="4276" y="2608"/>
                    <a:pt x="4079" y="2998"/>
                    <a:pt x="3879" y="3388"/>
                  </a:cubicBezTo>
                  <a:cubicBezTo>
                    <a:pt x="3703" y="3736"/>
                    <a:pt x="3523" y="4082"/>
                    <a:pt x="3337" y="4425"/>
                  </a:cubicBezTo>
                  <a:lnTo>
                    <a:pt x="3337" y="4425"/>
                  </a:lnTo>
                  <a:cubicBezTo>
                    <a:pt x="2851" y="4721"/>
                    <a:pt x="2420" y="5096"/>
                    <a:pt x="2092" y="5551"/>
                  </a:cubicBezTo>
                  <a:cubicBezTo>
                    <a:pt x="1854" y="5886"/>
                    <a:pt x="1667" y="6258"/>
                    <a:pt x="1543" y="6652"/>
                  </a:cubicBezTo>
                  <a:cubicBezTo>
                    <a:pt x="1516" y="6738"/>
                    <a:pt x="1364" y="7148"/>
                    <a:pt x="1522" y="7200"/>
                  </a:cubicBezTo>
                  <a:cubicBezTo>
                    <a:pt x="1531" y="7203"/>
                    <a:pt x="1539" y="7204"/>
                    <a:pt x="1548" y="7204"/>
                  </a:cubicBezTo>
                  <a:cubicBezTo>
                    <a:pt x="1623" y="7204"/>
                    <a:pt x="1700" y="7116"/>
                    <a:pt x="1743" y="7073"/>
                  </a:cubicBezTo>
                  <a:cubicBezTo>
                    <a:pt x="1878" y="6924"/>
                    <a:pt x="2002" y="6765"/>
                    <a:pt x="2112" y="6596"/>
                  </a:cubicBezTo>
                  <a:cubicBezTo>
                    <a:pt x="2516" y="6017"/>
                    <a:pt x="2868" y="5399"/>
                    <a:pt x="3213" y="4782"/>
                  </a:cubicBezTo>
                  <a:cubicBezTo>
                    <a:pt x="3267" y="4685"/>
                    <a:pt x="3321" y="4588"/>
                    <a:pt x="3374" y="4490"/>
                  </a:cubicBezTo>
                  <a:lnTo>
                    <a:pt x="3374" y="4490"/>
                  </a:lnTo>
                  <a:cubicBezTo>
                    <a:pt x="3748" y="4263"/>
                    <a:pt x="4152" y="4083"/>
                    <a:pt x="4566" y="3947"/>
                  </a:cubicBezTo>
                  <a:cubicBezTo>
                    <a:pt x="5110" y="3766"/>
                    <a:pt x="5684" y="3650"/>
                    <a:pt x="6259" y="3650"/>
                  </a:cubicBezTo>
                  <a:cubicBezTo>
                    <a:pt x="6267" y="3650"/>
                    <a:pt x="6275" y="3650"/>
                    <a:pt x="6284" y="3650"/>
                  </a:cubicBezTo>
                  <a:cubicBezTo>
                    <a:pt x="6632" y="3650"/>
                    <a:pt x="7126" y="3677"/>
                    <a:pt x="7378" y="3964"/>
                  </a:cubicBezTo>
                  <a:cubicBezTo>
                    <a:pt x="7560" y="4174"/>
                    <a:pt x="7481" y="4488"/>
                    <a:pt x="7391" y="4719"/>
                  </a:cubicBezTo>
                  <a:cubicBezTo>
                    <a:pt x="7250" y="5096"/>
                    <a:pt x="7022" y="5437"/>
                    <a:pt x="6788" y="5755"/>
                  </a:cubicBezTo>
                  <a:cubicBezTo>
                    <a:pt x="6471" y="6184"/>
                    <a:pt x="6127" y="6592"/>
                    <a:pt x="5758" y="6978"/>
                  </a:cubicBezTo>
                  <a:lnTo>
                    <a:pt x="5758" y="6978"/>
                  </a:lnTo>
                  <a:cubicBezTo>
                    <a:pt x="5715" y="6974"/>
                    <a:pt x="5672" y="6972"/>
                    <a:pt x="5629" y="6972"/>
                  </a:cubicBezTo>
                  <a:cubicBezTo>
                    <a:pt x="5494" y="6972"/>
                    <a:pt x="5359" y="6989"/>
                    <a:pt x="5228" y="7017"/>
                  </a:cubicBezTo>
                  <a:cubicBezTo>
                    <a:pt x="4880" y="7086"/>
                    <a:pt x="4559" y="7266"/>
                    <a:pt x="4314" y="7524"/>
                  </a:cubicBezTo>
                  <a:cubicBezTo>
                    <a:pt x="4117" y="7738"/>
                    <a:pt x="3893" y="8056"/>
                    <a:pt x="3879" y="8363"/>
                  </a:cubicBezTo>
                  <a:cubicBezTo>
                    <a:pt x="3874" y="8470"/>
                    <a:pt x="3916" y="8506"/>
                    <a:pt x="3977" y="8506"/>
                  </a:cubicBezTo>
                  <a:cubicBezTo>
                    <a:pt x="4075" y="8506"/>
                    <a:pt x="4221" y="8411"/>
                    <a:pt x="4290" y="8366"/>
                  </a:cubicBezTo>
                  <a:cubicBezTo>
                    <a:pt x="4604" y="8163"/>
                    <a:pt x="4886" y="7907"/>
                    <a:pt x="5162" y="7652"/>
                  </a:cubicBezTo>
                  <a:cubicBezTo>
                    <a:pt x="5374" y="7455"/>
                    <a:pt x="5579" y="7253"/>
                    <a:pt x="5779" y="7045"/>
                  </a:cubicBezTo>
                  <a:lnTo>
                    <a:pt x="5779" y="7045"/>
                  </a:lnTo>
                  <a:cubicBezTo>
                    <a:pt x="5874" y="7056"/>
                    <a:pt x="5970" y="7076"/>
                    <a:pt x="6063" y="7107"/>
                  </a:cubicBezTo>
                  <a:cubicBezTo>
                    <a:pt x="6729" y="7324"/>
                    <a:pt x="6932" y="8083"/>
                    <a:pt x="6756" y="8708"/>
                  </a:cubicBezTo>
                  <a:cubicBezTo>
                    <a:pt x="6656" y="9053"/>
                    <a:pt x="6456" y="9357"/>
                    <a:pt x="6180" y="9588"/>
                  </a:cubicBezTo>
                  <a:cubicBezTo>
                    <a:pt x="6156" y="9612"/>
                    <a:pt x="6178" y="9645"/>
                    <a:pt x="6205" y="9645"/>
                  </a:cubicBezTo>
                  <a:cubicBezTo>
                    <a:pt x="6213" y="9645"/>
                    <a:pt x="6221" y="9642"/>
                    <a:pt x="6229" y="9636"/>
                  </a:cubicBezTo>
                  <a:cubicBezTo>
                    <a:pt x="6750" y="9188"/>
                    <a:pt x="7039" y="8446"/>
                    <a:pt x="6808" y="7773"/>
                  </a:cubicBezTo>
                  <a:cubicBezTo>
                    <a:pt x="6715" y="7480"/>
                    <a:pt x="6505" y="7235"/>
                    <a:pt x="6225" y="7100"/>
                  </a:cubicBezTo>
                  <a:cubicBezTo>
                    <a:pt x="6102" y="7040"/>
                    <a:pt x="5970" y="7004"/>
                    <a:pt x="5835" y="6986"/>
                  </a:cubicBezTo>
                  <a:lnTo>
                    <a:pt x="5835" y="6986"/>
                  </a:lnTo>
                  <a:cubicBezTo>
                    <a:pt x="5971" y="6842"/>
                    <a:pt x="6105" y="6695"/>
                    <a:pt x="6235" y="6545"/>
                  </a:cubicBezTo>
                  <a:cubicBezTo>
                    <a:pt x="6570" y="6175"/>
                    <a:pt x="6870" y="5779"/>
                    <a:pt x="7139" y="5361"/>
                  </a:cubicBezTo>
                  <a:cubicBezTo>
                    <a:pt x="7326" y="5058"/>
                    <a:pt x="7522" y="4713"/>
                    <a:pt x="7550" y="4350"/>
                  </a:cubicBezTo>
                  <a:cubicBezTo>
                    <a:pt x="7600" y="3720"/>
                    <a:pt x="6917" y="3580"/>
                    <a:pt x="6309" y="3580"/>
                  </a:cubicBezTo>
                  <a:cubicBezTo>
                    <a:pt x="6037" y="3580"/>
                    <a:pt x="5781" y="3608"/>
                    <a:pt x="5611" y="3633"/>
                  </a:cubicBezTo>
                  <a:cubicBezTo>
                    <a:pt x="4874" y="3735"/>
                    <a:pt x="4113" y="3976"/>
                    <a:pt x="3445" y="4361"/>
                  </a:cubicBezTo>
                  <a:lnTo>
                    <a:pt x="3445" y="4361"/>
                  </a:lnTo>
                  <a:cubicBezTo>
                    <a:pt x="3821" y="3671"/>
                    <a:pt x="4183" y="2969"/>
                    <a:pt x="4507" y="2253"/>
                  </a:cubicBezTo>
                  <a:cubicBezTo>
                    <a:pt x="4662" y="1908"/>
                    <a:pt x="4797" y="1542"/>
                    <a:pt x="4842" y="1162"/>
                  </a:cubicBezTo>
                  <a:cubicBezTo>
                    <a:pt x="4866" y="986"/>
                    <a:pt x="4862" y="807"/>
                    <a:pt x="4838" y="631"/>
                  </a:cubicBezTo>
                  <a:cubicBezTo>
                    <a:pt x="4811" y="455"/>
                    <a:pt x="4762" y="245"/>
                    <a:pt x="4628" y="117"/>
                  </a:cubicBezTo>
                  <a:cubicBezTo>
                    <a:pt x="4539" y="33"/>
                    <a:pt x="4434" y="1"/>
                    <a:pt x="4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>
            <a:off x="239975" y="46791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8689300" y="4468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829250" y="19939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100025" y="42224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8459700" y="11847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1311850" y="47832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7379725" y="-320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8624975" y="26030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994850" y="947125"/>
            <a:ext cx="37101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1006475" y="2256150"/>
            <a:ext cx="3932700" cy="21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>
            <a:off x="8223325" y="37009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5740600" y="44576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7709400" y="46085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8659675" y="40967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7423250" y="48188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8719000" y="15702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7252925" y="4111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8308550" y="2399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6445075" y="3104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3665925" y="1079800"/>
            <a:ext cx="4288200" cy="22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>
            <a:off x="6144250" y="4389948"/>
            <a:ext cx="1133231" cy="485424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4020500" y="4577113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5676550" y="46548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8490625" y="4540035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-116975" y="318473"/>
            <a:ext cx="1133231" cy="485424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551125" y="9330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2167300" y="1643663"/>
            <a:ext cx="4809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2167300" y="2335438"/>
            <a:ext cx="48093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9"/>
          <p:cNvSpPr/>
          <p:nvPr/>
        </p:nvSpPr>
        <p:spPr>
          <a:xfrm>
            <a:off x="2270850" y="4081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715875" y="4043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818625" y="4457175"/>
            <a:ext cx="1035003" cy="443352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7124350" y="46438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5504465" y="212550"/>
            <a:ext cx="1327862" cy="568798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321525" y="966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386650" y="42471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277850" y="27881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8788275" y="28314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 flipH="1" rot="10800000">
            <a:off x="575728" y="-366014"/>
            <a:ext cx="1523727" cy="1938980"/>
            <a:chOff x="2298078" y="2174373"/>
            <a:chExt cx="1523727" cy="1938980"/>
          </a:xfrm>
        </p:grpSpPr>
        <p:sp>
          <p:nvSpPr>
            <p:cNvPr id="93" name="Google Shape;93;p9"/>
            <p:cNvSpPr/>
            <p:nvPr/>
          </p:nvSpPr>
          <p:spPr>
            <a:xfrm>
              <a:off x="2298078" y="2362298"/>
              <a:ext cx="792238" cy="1702342"/>
            </a:xfrm>
            <a:custGeom>
              <a:rect b="b" l="l" r="r" t="t"/>
              <a:pathLst>
                <a:path extrusionOk="0" h="14992" w="6977">
                  <a:moveTo>
                    <a:pt x="4908" y="0"/>
                  </a:moveTo>
                  <a:cubicBezTo>
                    <a:pt x="4127" y="0"/>
                    <a:pt x="2396" y="1563"/>
                    <a:pt x="1725" y="3549"/>
                  </a:cubicBezTo>
                  <a:cubicBezTo>
                    <a:pt x="0" y="8671"/>
                    <a:pt x="5874" y="14992"/>
                    <a:pt x="6615" y="14992"/>
                  </a:cubicBezTo>
                  <a:cubicBezTo>
                    <a:pt x="6631" y="14992"/>
                    <a:pt x="6645" y="14989"/>
                    <a:pt x="6656" y="14983"/>
                  </a:cubicBezTo>
                  <a:cubicBezTo>
                    <a:pt x="6977" y="14807"/>
                    <a:pt x="4869" y="12254"/>
                    <a:pt x="4579" y="7627"/>
                  </a:cubicBezTo>
                  <a:cubicBezTo>
                    <a:pt x="4303" y="3266"/>
                    <a:pt x="5848" y="412"/>
                    <a:pt x="5096" y="40"/>
                  </a:cubicBezTo>
                  <a:cubicBezTo>
                    <a:pt x="5042" y="13"/>
                    <a:pt x="4979" y="0"/>
                    <a:pt x="49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511211" y="2804800"/>
              <a:ext cx="1310594" cy="902950"/>
            </a:xfrm>
            <a:custGeom>
              <a:rect b="b" l="l" r="r" t="t"/>
              <a:pathLst>
                <a:path extrusionOk="0" h="7952" w="11542">
                  <a:moveTo>
                    <a:pt x="10464" y="0"/>
                  </a:moveTo>
                  <a:cubicBezTo>
                    <a:pt x="9360" y="0"/>
                    <a:pt x="7477" y="1431"/>
                    <a:pt x="5189" y="3195"/>
                  </a:cubicBezTo>
                  <a:cubicBezTo>
                    <a:pt x="1729" y="5862"/>
                    <a:pt x="0" y="7194"/>
                    <a:pt x="249" y="7680"/>
                  </a:cubicBezTo>
                  <a:cubicBezTo>
                    <a:pt x="343" y="7863"/>
                    <a:pt x="698" y="7951"/>
                    <a:pt x="1227" y="7951"/>
                  </a:cubicBezTo>
                  <a:cubicBezTo>
                    <a:pt x="3846" y="7951"/>
                    <a:pt x="10737" y="5784"/>
                    <a:pt x="11417" y="2170"/>
                  </a:cubicBezTo>
                  <a:cubicBezTo>
                    <a:pt x="11531" y="1560"/>
                    <a:pt x="11541" y="521"/>
                    <a:pt x="10982" y="145"/>
                  </a:cubicBezTo>
                  <a:cubicBezTo>
                    <a:pt x="10836" y="46"/>
                    <a:pt x="10663" y="0"/>
                    <a:pt x="10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2601710" y="2575657"/>
              <a:ext cx="924297" cy="1215212"/>
            </a:xfrm>
            <a:custGeom>
              <a:rect b="b" l="l" r="r" t="t"/>
              <a:pathLst>
                <a:path extrusionOk="0" h="10702" w="8140">
                  <a:moveTo>
                    <a:pt x="6873" y="0"/>
                  </a:moveTo>
                  <a:cubicBezTo>
                    <a:pt x="6114" y="0"/>
                    <a:pt x="4827" y="533"/>
                    <a:pt x="3854" y="1256"/>
                  </a:cubicBezTo>
                  <a:cubicBezTo>
                    <a:pt x="0" y="4123"/>
                    <a:pt x="300" y="10540"/>
                    <a:pt x="873" y="10699"/>
                  </a:cubicBezTo>
                  <a:cubicBezTo>
                    <a:pt x="880" y="10701"/>
                    <a:pt x="887" y="10702"/>
                    <a:pt x="894" y="10702"/>
                  </a:cubicBezTo>
                  <a:cubicBezTo>
                    <a:pt x="1122" y="10702"/>
                    <a:pt x="1421" y="9727"/>
                    <a:pt x="3185" y="7442"/>
                  </a:cubicBezTo>
                  <a:cubicBezTo>
                    <a:pt x="3571" y="6942"/>
                    <a:pt x="3796" y="6676"/>
                    <a:pt x="4020" y="6400"/>
                  </a:cubicBezTo>
                  <a:cubicBezTo>
                    <a:pt x="5055" y="5123"/>
                    <a:pt x="8139" y="1018"/>
                    <a:pt x="7415" y="179"/>
                  </a:cubicBezTo>
                  <a:cubicBezTo>
                    <a:pt x="7309" y="56"/>
                    <a:pt x="7119" y="0"/>
                    <a:pt x="6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2314883" y="2174373"/>
              <a:ext cx="1328989" cy="1938980"/>
            </a:xfrm>
            <a:custGeom>
              <a:rect b="b" l="l" r="r" t="t"/>
              <a:pathLst>
                <a:path extrusionOk="0" h="17076" w="11704">
                  <a:moveTo>
                    <a:pt x="11704" y="1"/>
                  </a:moveTo>
                  <a:cubicBezTo>
                    <a:pt x="10928" y="177"/>
                    <a:pt x="10162" y="401"/>
                    <a:pt x="9416" y="674"/>
                  </a:cubicBezTo>
                  <a:lnTo>
                    <a:pt x="9099" y="2202"/>
                  </a:lnTo>
                  <a:lnTo>
                    <a:pt x="8671" y="956"/>
                  </a:lnTo>
                  <a:cubicBezTo>
                    <a:pt x="8119" y="1181"/>
                    <a:pt x="7526" y="1446"/>
                    <a:pt x="6918" y="1767"/>
                  </a:cubicBezTo>
                  <a:cubicBezTo>
                    <a:pt x="7043" y="2164"/>
                    <a:pt x="7163" y="2557"/>
                    <a:pt x="7288" y="2954"/>
                  </a:cubicBezTo>
                  <a:cubicBezTo>
                    <a:pt x="7063" y="2613"/>
                    <a:pt x="6839" y="2271"/>
                    <a:pt x="6611" y="1933"/>
                  </a:cubicBezTo>
                  <a:cubicBezTo>
                    <a:pt x="6256" y="2126"/>
                    <a:pt x="5897" y="2340"/>
                    <a:pt x="5542" y="2571"/>
                  </a:cubicBezTo>
                  <a:lnTo>
                    <a:pt x="5832" y="3499"/>
                  </a:lnTo>
                  <a:lnTo>
                    <a:pt x="5124" y="2851"/>
                  </a:lnTo>
                  <a:cubicBezTo>
                    <a:pt x="4641" y="3189"/>
                    <a:pt x="4179" y="3551"/>
                    <a:pt x="3737" y="3944"/>
                  </a:cubicBezTo>
                  <a:cubicBezTo>
                    <a:pt x="3937" y="4272"/>
                    <a:pt x="4138" y="4603"/>
                    <a:pt x="4338" y="4931"/>
                  </a:cubicBezTo>
                  <a:cubicBezTo>
                    <a:pt x="4058" y="4676"/>
                    <a:pt x="3779" y="4417"/>
                    <a:pt x="3499" y="4162"/>
                  </a:cubicBezTo>
                  <a:cubicBezTo>
                    <a:pt x="3254" y="4396"/>
                    <a:pt x="3013" y="4641"/>
                    <a:pt x="2782" y="4900"/>
                  </a:cubicBezTo>
                  <a:lnTo>
                    <a:pt x="3178" y="5804"/>
                  </a:lnTo>
                  <a:lnTo>
                    <a:pt x="3178" y="5804"/>
                  </a:lnTo>
                  <a:lnTo>
                    <a:pt x="2450" y="5283"/>
                  </a:lnTo>
                  <a:cubicBezTo>
                    <a:pt x="2188" y="5597"/>
                    <a:pt x="1943" y="5928"/>
                    <a:pt x="1719" y="6273"/>
                  </a:cubicBezTo>
                  <a:lnTo>
                    <a:pt x="2999" y="7774"/>
                  </a:lnTo>
                  <a:lnTo>
                    <a:pt x="1250" y="7067"/>
                  </a:lnTo>
                  <a:cubicBezTo>
                    <a:pt x="1174" y="7208"/>
                    <a:pt x="1098" y="7353"/>
                    <a:pt x="1029" y="7505"/>
                  </a:cubicBezTo>
                  <a:cubicBezTo>
                    <a:pt x="925" y="7719"/>
                    <a:pt x="829" y="7940"/>
                    <a:pt x="742" y="8167"/>
                  </a:cubicBezTo>
                  <a:lnTo>
                    <a:pt x="2178" y="8868"/>
                  </a:lnTo>
                  <a:lnTo>
                    <a:pt x="591" y="8578"/>
                  </a:lnTo>
                  <a:cubicBezTo>
                    <a:pt x="501" y="8847"/>
                    <a:pt x="415" y="9123"/>
                    <a:pt x="346" y="9413"/>
                  </a:cubicBezTo>
                  <a:lnTo>
                    <a:pt x="970" y="9717"/>
                  </a:lnTo>
                  <a:lnTo>
                    <a:pt x="970" y="9717"/>
                  </a:lnTo>
                  <a:lnTo>
                    <a:pt x="301" y="9592"/>
                  </a:lnTo>
                  <a:cubicBezTo>
                    <a:pt x="256" y="9786"/>
                    <a:pt x="215" y="9982"/>
                    <a:pt x="180" y="10182"/>
                  </a:cubicBezTo>
                  <a:cubicBezTo>
                    <a:pt x="149" y="10351"/>
                    <a:pt x="125" y="10520"/>
                    <a:pt x="104" y="10690"/>
                  </a:cubicBezTo>
                  <a:lnTo>
                    <a:pt x="1619" y="11004"/>
                  </a:lnTo>
                  <a:lnTo>
                    <a:pt x="70" y="10993"/>
                  </a:lnTo>
                  <a:cubicBezTo>
                    <a:pt x="18" y="11500"/>
                    <a:pt x="1" y="12014"/>
                    <a:pt x="18" y="12529"/>
                  </a:cubicBezTo>
                  <a:lnTo>
                    <a:pt x="1219" y="12615"/>
                  </a:lnTo>
                  <a:lnTo>
                    <a:pt x="52" y="13194"/>
                  </a:lnTo>
                  <a:cubicBezTo>
                    <a:pt x="177" y="14692"/>
                    <a:pt x="546" y="16030"/>
                    <a:pt x="922" y="17076"/>
                  </a:cubicBezTo>
                  <a:cubicBezTo>
                    <a:pt x="1384" y="16344"/>
                    <a:pt x="1847" y="15610"/>
                    <a:pt x="2309" y="14878"/>
                  </a:cubicBezTo>
                  <a:cubicBezTo>
                    <a:pt x="2102" y="14716"/>
                    <a:pt x="1895" y="14554"/>
                    <a:pt x="1688" y="14395"/>
                  </a:cubicBezTo>
                  <a:lnTo>
                    <a:pt x="1688" y="14395"/>
                  </a:lnTo>
                  <a:lnTo>
                    <a:pt x="2402" y="14733"/>
                  </a:lnTo>
                  <a:lnTo>
                    <a:pt x="3013" y="13767"/>
                  </a:lnTo>
                  <a:lnTo>
                    <a:pt x="2457" y="13060"/>
                  </a:lnTo>
                  <a:lnTo>
                    <a:pt x="3303" y="13308"/>
                  </a:lnTo>
                  <a:lnTo>
                    <a:pt x="3806" y="12508"/>
                  </a:lnTo>
                  <a:lnTo>
                    <a:pt x="2878" y="11780"/>
                  </a:lnTo>
                  <a:lnTo>
                    <a:pt x="3979" y="12239"/>
                  </a:lnTo>
                  <a:cubicBezTo>
                    <a:pt x="4186" y="11907"/>
                    <a:pt x="4393" y="11580"/>
                    <a:pt x="4603" y="11252"/>
                  </a:cubicBezTo>
                  <a:cubicBezTo>
                    <a:pt x="4182" y="10928"/>
                    <a:pt x="3765" y="10603"/>
                    <a:pt x="3347" y="10276"/>
                  </a:cubicBezTo>
                  <a:lnTo>
                    <a:pt x="3347" y="10276"/>
                  </a:lnTo>
                  <a:cubicBezTo>
                    <a:pt x="3827" y="10503"/>
                    <a:pt x="4307" y="10731"/>
                    <a:pt x="4786" y="10959"/>
                  </a:cubicBezTo>
                  <a:cubicBezTo>
                    <a:pt x="5173" y="10348"/>
                    <a:pt x="5559" y="9737"/>
                    <a:pt x="5945" y="9127"/>
                  </a:cubicBezTo>
                  <a:lnTo>
                    <a:pt x="5407" y="8706"/>
                  </a:lnTo>
                  <a:lnTo>
                    <a:pt x="6077" y="8920"/>
                  </a:lnTo>
                  <a:cubicBezTo>
                    <a:pt x="6315" y="8537"/>
                    <a:pt x="6556" y="8157"/>
                    <a:pt x="6798" y="7778"/>
                  </a:cubicBezTo>
                  <a:cubicBezTo>
                    <a:pt x="6453" y="7508"/>
                    <a:pt x="6108" y="7243"/>
                    <a:pt x="5763" y="6974"/>
                  </a:cubicBezTo>
                  <a:lnTo>
                    <a:pt x="5763" y="6974"/>
                  </a:lnTo>
                  <a:lnTo>
                    <a:pt x="7263" y="7036"/>
                  </a:lnTo>
                  <a:cubicBezTo>
                    <a:pt x="7812" y="6170"/>
                    <a:pt x="8361" y="5300"/>
                    <a:pt x="8906" y="4434"/>
                  </a:cubicBezTo>
                  <a:lnTo>
                    <a:pt x="7947" y="4034"/>
                  </a:lnTo>
                  <a:lnTo>
                    <a:pt x="9127" y="4082"/>
                  </a:lnTo>
                  <a:cubicBezTo>
                    <a:pt x="9986" y="2723"/>
                    <a:pt x="10845" y="1364"/>
                    <a:pt x="1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2755683" y="2993632"/>
              <a:ext cx="577515" cy="682549"/>
            </a:xfrm>
            <a:custGeom>
              <a:rect b="b" l="l" r="r" t="t"/>
              <a:pathLst>
                <a:path extrusionOk="0" fill="none" h="6011" w="5086">
                  <a:moveTo>
                    <a:pt x="5086" y="0"/>
                  </a:moveTo>
                  <a:cubicBezTo>
                    <a:pt x="4206" y="514"/>
                    <a:pt x="3395" y="1139"/>
                    <a:pt x="2678" y="1863"/>
                  </a:cubicBezTo>
                  <a:cubicBezTo>
                    <a:pt x="1504" y="3043"/>
                    <a:pt x="594" y="4454"/>
                    <a:pt x="0" y="6010"/>
                  </a:cubicBezTo>
                </a:path>
              </a:pathLst>
            </a:custGeom>
            <a:noFill/>
            <a:ln cap="flat" cmpd="sng" w="1125">
              <a:solidFill>
                <a:srgbClr val="EEC860"/>
              </a:solidFill>
              <a:prstDash val="solid"/>
              <a:miter lim="3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187399" y="2901090"/>
              <a:ext cx="85844" cy="166237"/>
            </a:xfrm>
            <a:custGeom>
              <a:rect b="b" l="l" r="r" t="t"/>
              <a:pathLst>
                <a:path extrusionOk="0" h="1464" w="756">
                  <a:moveTo>
                    <a:pt x="519" y="1"/>
                  </a:moveTo>
                  <a:cubicBezTo>
                    <a:pt x="472" y="1"/>
                    <a:pt x="416" y="14"/>
                    <a:pt x="370" y="35"/>
                  </a:cubicBezTo>
                  <a:cubicBezTo>
                    <a:pt x="242" y="94"/>
                    <a:pt x="187" y="222"/>
                    <a:pt x="163" y="280"/>
                  </a:cubicBezTo>
                  <a:cubicBezTo>
                    <a:pt x="0" y="656"/>
                    <a:pt x="332" y="1422"/>
                    <a:pt x="352" y="1464"/>
                  </a:cubicBezTo>
                  <a:cubicBezTo>
                    <a:pt x="673" y="601"/>
                    <a:pt x="756" y="118"/>
                    <a:pt x="594" y="18"/>
                  </a:cubicBezTo>
                  <a:cubicBezTo>
                    <a:pt x="575" y="6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305264" y="2894504"/>
              <a:ext cx="138077" cy="119228"/>
            </a:xfrm>
            <a:custGeom>
              <a:rect b="b" l="l" r="r" t="t"/>
              <a:pathLst>
                <a:path extrusionOk="0" h="1050" w="1216">
                  <a:moveTo>
                    <a:pt x="887" y="1"/>
                  </a:moveTo>
                  <a:cubicBezTo>
                    <a:pt x="796" y="1"/>
                    <a:pt x="716" y="35"/>
                    <a:pt x="674" y="55"/>
                  </a:cubicBezTo>
                  <a:cubicBezTo>
                    <a:pt x="298" y="218"/>
                    <a:pt x="18" y="1001"/>
                    <a:pt x="1" y="1049"/>
                  </a:cubicBezTo>
                  <a:cubicBezTo>
                    <a:pt x="829" y="639"/>
                    <a:pt x="1215" y="342"/>
                    <a:pt x="1167" y="159"/>
                  </a:cubicBezTo>
                  <a:cubicBezTo>
                    <a:pt x="1153" y="104"/>
                    <a:pt x="1070" y="45"/>
                    <a:pt x="991" y="17"/>
                  </a:cubicBezTo>
                  <a:cubicBezTo>
                    <a:pt x="956" y="5"/>
                    <a:pt x="920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3089860" y="2974442"/>
              <a:ext cx="85844" cy="166124"/>
            </a:xfrm>
            <a:custGeom>
              <a:rect b="b" l="l" r="r" t="t"/>
              <a:pathLst>
                <a:path extrusionOk="0" h="1463" w="756">
                  <a:moveTo>
                    <a:pt x="518" y="0"/>
                  </a:moveTo>
                  <a:cubicBezTo>
                    <a:pt x="470" y="0"/>
                    <a:pt x="414" y="13"/>
                    <a:pt x="369" y="35"/>
                  </a:cubicBezTo>
                  <a:cubicBezTo>
                    <a:pt x="242" y="93"/>
                    <a:pt x="187" y="217"/>
                    <a:pt x="162" y="280"/>
                  </a:cubicBezTo>
                  <a:cubicBezTo>
                    <a:pt x="0" y="652"/>
                    <a:pt x="331" y="1422"/>
                    <a:pt x="352" y="1463"/>
                  </a:cubicBezTo>
                  <a:cubicBezTo>
                    <a:pt x="673" y="600"/>
                    <a:pt x="756" y="117"/>
                    <a:pt x="594" y="17"/>
                  </a:cubicBezTo>
                  <a:cubicBezTo>
                    <a:pt x="575" y="5"/>
                    <a:pt x="548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234750" y="3011914"/>
              <a:ext cx="167032" cy="65064"/>
            </a:xfrm>
            <a:custGeom>
              <a:rect b="b" l="l" r="r" t="t"/>
              <a:pathLst>
                <a:path extrusionOk="0" h="573" w="1471">
                  <a:moveTo>
                    <a:pt x="1239" y="0"/>
                  </a:moveTo>
                  <a:cubicBezTo>
                    <a:pt x="1008" y="0"/>
                    <a:pt x="595" y="127"/>
                    <a:pt x="1" y="381"/>
                  </a:cubicBezTo>
                  <a:cubicBezTo>
                    <a:pt x="35" y="394"/>
                    <a:pt x="507" y="573"/>
                    <a:pt x="889" y="573"/>
                  </a:cubicBezTo>
                  <a:cubicBezTo>
                    <a:pt x="1004" y="573"/>
                    <a:pt x="1110" y="557"/>
                    <a:pt x="1195" y="515"/>
                  </a:cubicBezTo>
                  <a:cubicBezTo>
                    <a:pt x="1253" y="488"/>
                    <a:pt x="1377" y="429"/>
                    <a:pt x="1429" y="298"/>
                  </a:cubicBezTo>
                  <a:cubicBezTo>
                    <a:pt x="1460" y="222"/>
                    <a:pt x="1471" y="119"/>
                    <a:pt x="1436" y="70"/>
                  </a:cubicBezTo>
                  <a:cubicBezTo>
                    <a:pt x="1404" y="24"/>
                    <a:pt x="1338" y="0"/>
                    <a:pt x="1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918287" y="3342229"/>
              <a:ext cx="168508" cy="62112"/>
            </a:xfrm>
            <a:custGeom>
              <a:rect b="b" l="l" r="r" t="t"/>
              <a:pathLst>
                <a:path extrusionOk="0" h="547" w="1484">
                  <a:moveTo>
                    <a:pt x="1185" y="1"/>
                  </a:moveTo>
                  <a:cubicBezTo>
                    <a:pt x="943" y="1"/>
                    <a:pt x="548" y="87"/>
                    <a:pt x="0" y="260"/>
                  </a:cubicBezTo>
                  <a:cubicBezTo>
                    <a:pt x="35" y="280"/>
                    <a:pt x="570" y="547"/>
                    <a:pt x="967" y="547"/>
                  </a:cubicBezTo>
                  <a:cubicBezTo>
                    <a:pt x="1042" y="547"/>
                    <a:pt x="1112" y="537"/>
                    <a:pt x="1173" y="515"/>
                  </a:cubicBezTo>
                  <a:cubicBezTo>
                    <a:pt x="1235" y="491"/>
                    <a:pt x="1363" y="442"/>
                    <a:pt x="1428" y="318"/>
                  </a:cubicBezTo>
                  <a:cubicBezTo>
                    <a:pt x="1466" y="246"/>
                    <a:pt x="1484" y="142"/>
                    <a:pt x="1456" y="94"/>
                  </a:cubicBezTo>
                  <a:cubicBezTo>
                    <a:pt x="1421" y="32"/>
                    <a:pt x="1331" y="1"/>
                    <a:pt x="1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51102" y="3092647"/>
              <a:ext cx="73467" cy="166691"/>
            </a:xfrm>
            <a:custGeom>
              <a:rect b="b" l="l" r="r" t="t"/>
              <a:pathLst>
                <a:path extrusionOk="0" h="1468" w="647">
                  <a:moveTo>
                    <a:pt x="398" y="0"/>
                  </a:moveTo>
                  <a:cubicBezTo>
                    <a:pt x="342" y="0"/>
                    <a:pt x="266" y="34"/>
                    <a:pt x="211" y="77"/>
                  </a:cubicBezTo>
                  <a:cubicBezTo>
                    <a:pt x="101" y="163"/>
                    <a:pt x="80" y="298"/>
                    <a:pt x="70" y="363"/>
                  </a:cubicBezTo>
                  <a:cubicBezTo>
                    <a:pt x="1" y="767"/>
                    <a:pt x="508" y="1429"/>
                    <a:pt x="539" y="1467"/>
                  </a:cubicBezTo>
                  <a:cubicBezTo>
                    <a:pt x="646" y="553"/>
                    <a:pt x="608" y="67"/>
                    <a:pt x="429" y="5"/>
                  </a:cubicBezTo>
                  <a:cubicBezTo>
                    <a:pt x="419" y="2"/>
                    <a:pt x="409" y="0"/>
                    <a:pt x="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845388" y="3222661"/>
              <a:ext cx="73353" cy="166691"/>
            </a:xfrm>
            <a:custGeom>
              <a:rect b="b" l="l" r="r" t="t"/>
              <a:pathLst>
                <a:path extrusionOk="0" h="1468" w="646">
                  <a:moveTo>
                    <a:pt x="397" y="1"/>
                  </a:moveTo>
                  <a:cubicBezTo>
                    <a:pt x="342" y="1"/>
                    <a:pt x="265" y="34"/>
                    <a:pt x="211" y="77"/>
                  </a:cubicBezTo>
                  <a:cubicBezTo>
                    <a:pt x="104" y="164"/>
                    <a:pt x="80" y="298"/>
                    <a:pt x="69" y="364"/>
                  </a:cubicBezTo>
                  <a:cubicBezTo>
                    <a:pt x="0" y="767"/>
                    <a:pt x="507" y="1430"/>
                    <a:pt x="539" y="1468"/>
                  </a:cubicBezTo>
                  <a:cubicBezTo>
                    <a:pt x="645" y="554"/>
                    <a:pt x="608" y="67"/>
                    <a:pt x="428" y="5"/>
                  </a:cubicBezTo>
                  <a:cubicBezTo>
                    <a:pt x="419" y="2"/>
                    <a:pt x="409" y="1"/>
                    <a:pt x="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3029111" y="3077545"/>
              <a:ext cx="56094" cy="123769"/>
            </a:xfrm>
            <a:custGeom>
              <a:rect b="b" l="l" r="r" t="t"/>
              <a:pathLst>
                <a:path extrusionOk="0" h="1090" w="494">
                  <a:moveTo>
                    <a:pt x="333" y="0"/>
                  </a:moveTo>
                  <a:cubicBezTo>
                    <a:pt x="294" y="0"/>
                    <a:pt x="243" y="18"/>
                    <a:pt x="204" y="44"/>
                  </a:cubicBezTo>
                  <a:cubicBezTo>
                    <a:pt x="138" y="93"/>
                    <a:pt x="94" y="165"/>
                    <a:pt x="80" y="244"/>
                  </a:cubicBezTo>
                  <a:cubicBezTo>
                    <a:pt x="0" y="538"/>
                    <a:pt x="328" y="1059"/>
                    <a:pt x="345" y="1090"/>
                  </a:cubicBezTo>
                  <a:cubicBezTo>
                    <a:pt x="487" y="424"/>
                    <a:pt x="494" y="65"/>
                    <a:pt x="366" y="6"/>
                  </a:cubicBezTo>
                  <a:cubicBezTo>
                    <a:pt x="357" y="2"/>
                    <a:pt x="345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915448" y="3198816"/>
              <a:ext cx="54277" cy="123202"/>
            </a:xfrm>
            <a:custGeom>
              <a:rect b="b" l="l" r="r" t="t"/>
              <a:pathLst>
                <a:path extrusionOk="0" h="1085" w="478">
                  <a:moveTo>
                    <a:pt x="293" y="1"/>
                  </a:moveTo>
                  <a:cubicBezTo>
                    <a:pt x="252" y="1"/>
                    <a:pt x="196" y="25"/>
                    <a:pt x="160" y="56"/>
                  </a:cubicBezTo>
                  <a:cubicBezTo>
                    <a:pt x="97" y="111"/>
                    <a:pt x="60" y="187"/>
                    <a:pt x="53" y="267"/>
                  </a:cubicBezTo>
                  <a:cubicBezTo>
                    <a:pt x="1" y="567"/>
                    <a:pt x="377" y="1057"/>
                    <a:pt x="398" y="1084"/>
                  </a:cubicBezTo>
                  <a:cubicBezTo>
                    <a:pt x="477" y="408"/>
                    <a:pt x="449" y="49"/>
                    <a:pt x="318" y="5"/>
                  </a:cubicBezTo>
                  <a:cubicBezTo>
                    <a:pt x="311" y="2"/>
                    <a:pt x="303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2814389" y="3321109"/>
              <a:ext cx="64383" cy="116048"/>
            </a:xfrm>
            <a:custGeom>
              <a:rect b="b" l="l" r="r" t="t"/>
              <a:pathLst>
                <a:path extrusionOk="0" h="1022" w="567">
                  <a:moveTo>
                    <a:pt x="201" y="1"/>
                  </a:moveTo>
                  <a:cubicBezTo>
                    <a:pt x="159" y="1"/>
                    <a:pt x="97" y="45"/>
                    <a:pt x="59" y="94"/>
                  </a:cubicBezTo>
                  <a:cubicBezTo>
                    <a:pt x="18" y="163"/>
                    <a:pt x="1" y="246"/>
                    <a:pt x="15" y="328"/>
                  </a:cubicBezTo>
                  <a:cubicBezTo>
                    <a:pt x="46" y="628"/>
                    <a:pt x="539" y="998"/>
                    <a:pt x="567" y="1022"/>
                  </a:cubicBezTo>
                  <a:cubicBezTo>
                    <a:pt x="463" y="349"/>
                    <a:pt x="339" y="7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152880" y="3106728"/>
              <a:ext cx="124678" cy="44285"/>
            </a:xfrm>
            <a:custGeom>
              <a:rect b="b" l="l" r="r" t="t"/>
              <a:pathLst>
                <a:path extrusionOk="0" h="390" w="1098">
                  <a:moveTo>
                    <a:pt x="759" y="0"/>
                  </a:moveTo>
                  <a:cubicBezTo>
                    <a:pt x="579" y="0"/>
                    <a:pt x="326" y="31"/>
                    <a:pt x="1" y="91"/>
                  </a:cubicBezTo>
                  <a:cubicBezTo>
                    <a:pt x="29" y="107"/>
                    <a:pt x="456" y="390"/>
                    <a:pt x="754" y="390"/>
                  </a:cubicBezTo>
                  <a:cubicBezTo>
                    <a:pt x="784" y="390"/>
                    <a:pt x="812" y="387"/>
                    <a:pt x="839" y="381"/>
                  </a:cubicBezTo>
                  <a:cubicBezTo>
                    <a:pt x="919" y="367"/>
                    <a:pt x="991" y="326"/>
                    <a:pt x="1043" y="263"/>
                  </a:cubicBezTo>
                  <a:cubicBezTo>
                    <a:pt x="1077" y="212"/>
                    <a:pt x="1098" y="139"/>
                    <a:pt x="1084" y="101"/>
                  </a:cubicBezTo>
                  <a:cubicBezTo>
                    <a:pt x="1058" y="34"/>
                    <a:pt x="949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087930" y="3163502"/>
              <a:ext cx="124678" cy="44512"/>
            </a:xfrm>
            <a:custGeom>
              <a:rect b="b" l="l" r="r" t="t"/>
              <a:pathLst>
                <a:path extrusionOk="0" h="392" w="1098">
                  <a:moveTo>
                    <a:pt x="757" y="1"/>
                  </a:moveTo>
                  <a:cubicBezTo>
                    <a:pt x="578" y="1"/>
                    <a:pt x="326" y="31"/>
                    <a:pt x="0" y="91"/>
                  </a:cubicBezTo>
                  <a:cubicBezTo>
                    <a:pt x="25" y="110"/>
                    <a:pt x="448" y="391"/>
                    <a:pt x="748" y="391"/>
                  </a:cubicBezTo>
                  <a:cubicBezTo>
                    <a:pt x="780" y="391"/>
                    <a:pt x="810" y="388"/>
                    <a:pt x="838" y="381"/>
                  </a:cubicBezTo>
                  <a:cubicBezTo>
                    <a:pt x="918" y="371"/>
                    <a:pt x="990" y="326"/>
                    <a:pt x="1042" y="264"/>
                  </a:cubicBezTo>
                  <a:cubicBezTo>
                    <a:pt x="1076" y="212"/>
                    <a:pt x="1097" y="140"/>
                    <a:pt x="1083" y="102"/>
                  </a:cubicBezTo>
                  <a:cubicBezTo>
                    <a:pt x="1055" y="34"/>
                    <a:pt x="947" y="1"/>
                    <a:pt x="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031041" y="3219028"/>
              <a:ext cx="160787" cy="57343"/>
            </a:xfrm>
            <a:custGeom>
              <a:rect b="b" l="l" r="r" t="t"/>
              <a:pathLst>
                <a:path extrusionOk="0" h="505" w="1416">
                  <a:moveTo>
                    <a:pt x="977" y="0"/>
                  </a:moveTo>
                  <a:cubicBezTo>
                    <a:pt x="746" y="0"/>
                    <a:pt x="421" y="39"/>
                    <a:pt x="1" y="116"/>
                  </a:cubicBezTo>
                  <a:cubicBezTo>
                    <a:pt x="35" y="141"/>
                    <a:pt x="584" y="505"/>
                    <a:pt x="969" y="505"/>
                  </a:cubicBezTo>
                  <a:cubicBezTo>
                    <a:pt x="1008" y="505"/>
                    <a:pt x="1046" y="501"/>
                    <a:pt x="1081" y="492"/>
                  </a:cubicBezTo>
                  <a:cubicBezTo>
                    <a:pt x="1139" y="475"/>
                    <a:pt x="1267" y="448"/>
                    <a:pt x="1343" y="337"/>
                  </a:cubicBezTo>
                  <a:cubicBezTo>
                    <a:pt x="1384" y="272"/>
                    <a:pt x="1415" y="178"/>
                    <a:pt x="1395" y="130"/>
                  </a:cubicBezTo>
                  <a:cubicBezTo>
                    <a:pt x="1359" y="43"/>
                    <a:pt x="1220" y="0"/>
                    <a:pt x="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973131" y="3274213"/>
              <a:ext cx="124224" cy="45534"/>
            </a:xfrm>
            <a:custGeom>
              <a:rect b="b" l="l" r="r" t="t"/>
              <a:pathLst>
                <a:path extrusionOk="0" h="401" w="1094">
                  <a:moveTo>
                    <a:pt x="868" y="0"/>
                  </a:moveTo>
                  <a:cubicBezTo>
                    <a:pt x="689" y="0"/>
                    <a:pt x="399" y="61"/>
                    <a:pt x="0" y="182"/>
                  </a:cubicBezTo>
                  <a:cubicBezTo>
                    <a:pt x="26" y="194"/>
                    <a:pt x="427" y="400"/>
                    <a:pt x="720" y="400"/>
                  </a:cubicBezTo>
                  <a:cubicBezTo>
                    <a:pt x="772" y="400"/>
                    <a:pt x="820" y="394"/>
                    <a:pt x="863" y="379"/>
                  </a:cubicBezTo>
                  <a:cubicBezTo>
                    <a:pt x="939" y="355"/>
                    <a:pt x="1008" y="303"/>
                    <a:pt x="1049" y="234"/>
                  </a:cubicBezTo>
                  <a:cubicBezTo>
                    <a:pt x="1080" y="182"/>
                    <a:pt x="1094" y="106"/>
                    <a:pt x="1073" y="72"/>
                  </a:cubicBezTo>
                  <a:cubicBezTo>
                    <a:pt x="1048" y="24"/>
                    <a:pt x="979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866962" y="3418421"/>
              <a:ext cx="123883" cy="46783"/>
            </a:xfrm>
            <a:custGeom>
              <a:rect b="b" l="l" r="r" t="t"/>
              <a:pathLst>
                <a:path extrusionOk="0" h="412" w="1091">
                  <a:moveTo>
                    <a:pt x="897" y="0"/>
                  </a:moveTo>
                  <a:cubicBezTo>
                    <a:pt x="722" y="0"/>
                    <a:pt x="423" y="78"/>
                    <a:pt x="0" y="234"/>
                  </a:cubicBezTo>
                  <a:cubicBezTo>
                    <a:pt x="28" y="245"/>
                    <a:pt x="400" y="411"/>
                    <a:pt x="688" y="411"/>
                  </a:cubicBezTo>
                  <a:cubicBezTo>
                    <a:pt x="756" y="411"/>
                    <a:pt x="820" y="402"/>
                    <a:pt x="873" y="379"/>
                  </a:cubicBezTo>
                  <a:cubicBezTo>
                    <a:pt x="952" y="355"/>
                    <a:pt x="1014" y="299"/>
                    <a:pt x="1056" y="227"/>
                  </a:cubicBezTo>
                  <a:cubicBezTo>
                    <a:pt x="1080" y="172"/>
                    <a:pt x="1090" y="96"/>
                    <a:pt x="1070" y="61"/>
                  </a:cubicBezTo>
                  <a:cubicBezTo>
                    <a:pt x="1044" y="21"/>
                    <a:pt x="987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587630" y="2702151"/>
              <a:ext cx="304428" cy="840838"/>
            </a:xfrm>
            <a:custGeom>
              <a:rect b="b" l="l" r="r" t="t"/>
              <a:pathLst>
                <a:path extrusionOk="0" fill="none" h="7405" w="2681">
                  <a:moveTo>
                    <a:pt x="2681" y="0"/>
                  </a:moveTo>
                  <a:cubicBezTo>
                    <a:pt x="2032" y="787"/>
                    <a:pt x="1491" y="1656"/>
                    <a:pt x="1066" y="2584"/>
                  </a:cubicBezTo>
                  <a:cubicBezTo>
                    <a:pt x="380" y="4099"/>
                    <a:pt x="17" y="5741"/>
                    <a:pt x="0" y="7404"/>
                  </a:cubicBezTo>
                </a:path>
              </a:pathLst>
            </a:custGeom>
            <a:noFill/>
            <a:ln cap="flat" cmpd="sng" w="1125">
              <a:solidFill>
                <a:srgbClr val="EEC860"/>
              </a:solidFill>
              <a:prstDash val="solid"/>
              <a:miter lim="34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748643" y="2644354"/>
              <a:ext cx="69833" cy="164080"/>
            </a:xfrm>
            <a:custGeom>
              <a:rect b="b" l="l" r="r" t="t"/>
              <a:pathLst>
                <a:path extrusionOk="0" h="1445" w="615">
                  <a:moveTo>
                    <a:pt x="322" y="1"/>
                  </a:moveTo>
                  <a:cubicBezTo>
                    <a:pt x="266" y="1"/>
                    <a:pt x="184" y="45"/>
                    <a:pt x="131" y="99"/>
                  </a:cubicBezTo>
                  <a:cubicBezTo>
                    <a:pt x="31" y="199"/>
                    <a:pt x="24" y="333"/>
                    <a:pt x="21" y="399"/>
                  </a:cubicBezTo>
                  <a:cubicBezTo>
                    <a:pt x="0" y="806"/>
                    <a:pt x="580" y="1410"/>
                    <a:pt x="614" y="1444"/>
                  </a:cubicBezTo>
                  <a:cubicBezTo>
                    <a:pt x="614" y="523"/>
                    <a:pt x="521" y="40"/>
                    <a:pt x="338" y="2"/>
                  </a:cubicBezTo>
                  <a:cubicBezTo>
                    <a:pt x="333" y="1"/>
                    <a:pt x="328" y="1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871618" y="2581789"/>
              <a:ext cx="102763" cy="148637"/>
            </a:xfrm>
            <a:custGeom>
              <a:rect b="b" l="l" r="r" t="t"/>
              <a:pathLst>
                <a:path extrusionOk="0" h="1309" w="905">
                  <a:moveTo>
                    <a:pt x="594" y="1"/>
                  </a:moveTo>
                  <a:cubicBezTo>
                    <a:pt x="589" y="1"/>
                    <a:pt x="585" y="1"/>
                    <a:pt x="580" y="1"/>
                  </a:cubicBezTo>
                  <a:cubicBezTo>
                    <a:pt x="442" y="4"/>
                    <a:pt x="342" y="98"/>
                    <a:pt x="294" y="142"/>
                  </a:cubicBezTo>
                  <a:cubicBezTo>
                    <a:pt x="0" y="425"/>
                    <a:pt x="11" y="1260"/>
                    <a:pt x="11" y="1309"/>
                  </a:cubicBezTo>
                  <a:cubicBezTo>
                    <a:pt x="642" y="639"/>
                    <a:pt x="904" y="225"/>
                    <a:pt x="797" y="70"/>
                  </a:cubicBezTo>
                  <a:cubicBezTo>
                    <a:pt x="765" y="28"/>
                    <a:pt x="674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82330" y="2746662"/>
              <a:ext cx="69947" cy="163966"/>
            </a:xfrm>
            <a:custGeom>
              <a:rect b="b" l="l" r="r" t="t"/>
              <a:pathLst>
                <a:path extrusionOk="0" h="1444" w="616">
                  <a:moveTo>
                    <a:pt x="322" y="0"/>
                  </a:moveTo>
                  <a:cubicBezTo>
                    <a:pt x="264" y="0"/>
                    <a:pt x="185" y="45"/>
                    <a:pt x="132" y="98"/>
                  </a:cubicBezTo>
                  <a:cubicBezTo>
                    <a:pt x="32" y="198"/>
                    <a:pt x="25" y="336"/>
                    <a:pt x="22" y="398"/>
                  </a:cubicBezTo>
                  <a:cubicBezTo>
                    <a:pt x="1" y="809"/>
                    <a:pt x="581" y="1409"/>
                    <a:pt x="615" y="1444"/>
                  </a:cubicBezTo>
                  <a:cubicBezTo>
                    <a:pt x="615" y="522"/>
                    <a:pt x="525" y="43"/>
                    <a:pt x="339" y="2"/>
                  </a:cubicBezTo>
                  <a:cubicBezTo>
                    <a:pt x="334" y="1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821088" y="2701470"/>
              <a:ext cx="148637" cy="92430"/>
            </a:xfrm>
            <a:custGeom>
              <a:rect b="b" l="l" r="r" t="t"/>
              <a:pathLst>
                <a:path extrusionOk="0" h="814" w="1309">
                  <a:moveTo>
                    <a:pt x="1152" y="0"/>
                  </a:moveTo>
                  <a:cubicBezTo>
                    <a:pt x="956" y="0"/>
                    <a:pt x="573" y="271"/>
                    <a:pt x="0" y="814"/>
                  </a:cubicBezTo>
                  <a:cubicBezTo>
                    <a:pt x="3" y="814"/>
                    <a:pt x="6" y="814"/>
                    <a:pt x="12" y="814"/>
                  </a:cubicBezTo>
                  <a:cubicBezTo>
                    <a:pt x="123" y="814"/>
                    <a:pt x="896" y="807"/>
                    <a:pt x="1163" y="527"/>
                  </a:cubicBezTo>
                  <a:cubicBezTo>
                    <a:pt x="1208" y="479"/>
                    <a:pt x="1305" y="379"/>
                    <a:pt x="1308" y="241"/>
                  </a:cubicBezTo>
                  <a:cubicBezTo>
                    <a:pt x="1308" y="158"/>
                    <a:pt x="1280" y="58"/>
                    <a:pt x="1236" y="23"/>
                  </a:cubicBezTo>
                  <a:cubicBezTo>
                    <a:pt x="1213" y="8"/>
                    <a:pt x="1185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2634185" y="3121830"/>
              <a:ext cx="155677" cy="81415"/>
            </a:xfrm>
            <a:custGeom>
              <a:rect b="b" l="l" r="r" t="t"/>
              <a:pathLst>
                <a:path extrusionOk="0" h="717" w="1371">
                  <a:moveTo>
                    <a:pt x="1205" y="1"/>
                  </a:moveTo>
                  <a:cubicBezTo>
                    <a:pt x="999" y="1"/>
                    <a:pt x="599" y="234"/>
                    <a:pt x="1" y="696"/>
                  </a:cubicBezTo>
                  <a:cubicBezTo>
                    <a:pt x="21" y="699"/>
                    <a:pt x="173" y="716"/>
                    <a:pt x="368" y="716"/>
                  </a:cubicBezTo>
                  <a:cubicBezTo>
                    <a:pt x="644" y="716"/>
                    <a:pt x="1005" y="682"/>
                    <a:pt x="1187" y="524"/>
                  </a:cubicBezTo>
                  <a:cubicBezTo>
                    <a:pt x="1239" y="482"/>
                    <a:pt x="1343" y="393"/>
                    <a:pt x="1360" y="255"/>
                  </a:cubicBezTo>
                  <a:cubicBezTo>
                    <a:pt x="1370" y="172"/>
                    <a:pt x="1353" y="68"/>
                    <a:pt x="1312" y="34"/>
                  </a:cubicBezTo>
                  <a:cubicBezTo>
                    <a:pt x="1285" y="12"/>
                    <a:pt x="1250" y="1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2585586" y="2911650"/>
              <a:ext cx="98107" cy="151362"/>
            </a:xfrm>
            <a:custGeom>
              <a:rect b="b" l="l" r="r" t="t"/>
              <a:pathLst>
                <a:path extrusionOk="0" h="1333" w="864">
                  <a:moveTo>
                    <a:pt x="254" y="1"/>
                  </a:moveTo>
                  <a:cubicBezTo>
                    <a:pt x="252" y="1"/>
                    <a:pt x="251" y="1"/>
                    <a:pt x="249" y="1"/>
                  </a:cubicBezTo>
                  <a:cubicBezTo>
                    <a:pt x="194" y="1"/>
                    <a:pt x="115" y="70"/>
                    <a:pt x="73" y="143"/>
                  </a:cubicBezTo>
                  <a:cubicBezTo>
                    <a:pt x="1" y="260"/>
                    <a:pt x="25" y="394"/>
                    <a:pt x="39" y="460"/>
                  </a:cubicBezTo>
                  <a:cubicBezTo>
                    <a:pt x="115" y="860"/>
                    <a:pt x="822" y="1309"/>
                    <a:pt x="863" y="1333"/>
                  </a:cubicBezTo>
                  <a:cubicBezTo>
                    <a:pt x="644" y="443"/>
                    <a:pt x="442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2531536" y="3070392"/>
              <a:ext cx="98107" cy="151362"/>
            </a:xfrm>
            <a:custGeom>
              <a:rect b="b" l="l" r="r" t="t"/>
              <a:pathLst>
                <a:path extrusionOk="0" h="1333" w="864">
                  <a:moveTo>
                    <a:pt x="253" y="0"/>
                  </a:moveTo>
                  <a:cubicBezTo>
                    <a:pt x="252" y="0"/>
                    <a:pt x="251" y="0"/>
                    <a:pt x="249" y="0"/>
                  </a:cubicBezTo>
                  <a:cubicBezTo>
                    <a:pt x="194" y="0"/>
                    <a:pt x="118" y="69"/>
                    <a:pt x="73" y="142"/>
                  </a:cubicBezTo>
                  <a:cubicBezTo>
                    <a:pt x="1" y="259"/>
                    <a:pt x="25" y="394"/>
                    <a:pt x="39" y="459"/>
                  </a:cubicBezTo>
                  <a:cubicBezTo>
                    <a:pt x="114" y="860"/>
                    <a:pt x="822" y="1305"/>
                    <a:pt x="863" y="1332"/>
                  </a:cubicBezTo>
                  <a:cubicBezTo>
                    <a:pt x="644" y="445"/>
                    <a:pt x="442" y="0"/>
                    <a:pt x="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2652240" y="2872589"/>
              <a:ext cx="63588" cy="116389"/>
            </a:xfrm>
            <a:custGeom>
              <a:rect b="b" l="l" r="r" t="t"/>
              <a:pathLst>
                <a:path extrusionOk="0" h="1025" w="560">
                  <a:moveTo>
                    <a:pt x="200" y="0"/>
                  </a:moveTo>
                  <a:cubicBezTo>
                    <a:pt x="162" y="0"/>
                    <a:pt x="100" y="45"/>
                    <a:pt x="62" y="93"/>
                  </a:cubicBezTo>
                  <a:cubicBezTo>
                    <a:pt x="18" y="162"/>
                    <a:pt x="0" y="245"/>
                    <a:pt x="14" y="324"/>
                  </a:cubicBezTo>
                  <a:cubicBezTo>
                    <a:pt x="42" y="625"/>
                    <a:pt x="532" y="1001"/>
                    <a:pt x="559" y="1025"/>
                  </a:cubicBezTo>
                  <a:cubicBezTo>
                    <a:pt x="463" y="352"/>
                    <a:pt x="342" y="10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2584791" y="3027697"/>
              <a:ext cx="71877" cy="111733"/>
            </a:xfrm>
            <a:custGeom>
              <a:rect b="b" l="l" r="r" t="t"/>
              <a:pathLst>
                <a:path extrusionOk="0" h="984" w="633">
                  <a:moveTo>
                    <a:pt x="182" y="0"/>
                  </a:moveTo>
                  <a:cubicBezTo>
                    <a:pt x="182" y="0"/>
                    <a:pt x="181" y="0"/>
                    <a:pt x="180" y="0"/>
                  </a:cubicBezTo>
                  <a:cubicBezTo>
                    <a:pt x="139" y="0"/>
                    <a:pt x="80" y="52"/>
                    <a:pt x="49" y="104"/>
                  </a:cubicBezTo>
                  <a:cubicBezTo>
                    <a:pt x="11" y="176"/>
                    <a:pt x="1" y="263"/>
                    <a:pt x="25" y="338"/>
                  </a:cubicBezTo>
                  <a:cubicBezTo>
                    <a:pt x="80" y="635"/>
                    <a:pt x="601" y="966"/>
                    <a:pt x="632" y="984"/>
                  </a:cubicBezTo>
                  <a:cubicBezTo>
                    <a:pt x="471" y="328"/>
                    <a:pt x="32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2527221" y="3181216"/>
              <a:ext cx="92543" cy="94587"/>
            </a:xfrm>
            <a:custGeom>
              <a:rect b="b" l="l" r="r" t="t"/>
              <a:pathLst>
                <a:path extrusionOk="0" h="833" w="815">
                  <a:moveTo>
                    <a:pt x="142" y="0"/>
                  </a:moveTo>
                  <a:cubicBezTo>
                    <a:pt x="133" y="0"/>
                    <a:pt x="123" y="2"/>
                    <a:pt x="115" y="4"/>
                  </a:cubicBezTo>
                  <a:cubicBezTo>
                    <a:pt x="77" y="18"/>
                    <a:pt x="35" y="84"/>
                    <a:pt x="18" y="142"/>
                  </a:cubicBezTo>
                  <a:cubicBezTo>
                    <a:pt x="1" y="222"/>
                    <a:pt x="14" y="304"/>
                    <a:pt x="56" y="373"/>
                  </a:cubicBezTo>
                  <a:cubicBezTo>
                    <a:pt x="190" y="646"/>
                    <a:pt x="780" y="822"/>
                    <a:pt x="815" y="832"/>
                  </a:cubicBezTo>
                  <a:cubicBezTo>
                    <a:pt x="505" y="278"/>
                    <a:pt x="280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2765449" y="2834550"/>
              <a:ext cx="119568" cy="53141"/>
            </a:xfrm>
            <a:custGeom>
              <a:rect b="b" l="l" r="r" t="t"/>
              <a:pathLst>
                <a:path extrusionOk="0" h="468" w="1053">
                  <a:moveTo>
                    <a:pt x="919" y="1"/>
                  </a:moveTo>
                  <a:cubicBezTo>
                    <a:pt x="760" y="1"/>
                    <a:pt x="455" y="134"/>
                    <a:pt x="0" y="404"/>
                  </a:cubicBezTo>
                  <a:cubicBezTo>
                    <a:pt x="24" y="411"/>
                    <a:pt x="272" y="468"/>
                    <a:pt x="513" y="468"/>
                  </a:cubicBezTo>
                  <a:cubicBezTo>
                    <a:pt x="655" y="468"/>
                    <a:pt x="795" y="448"/>
                    <a:pt x="887" y="387"/>
                  </a:cubicBezTo>
                  <a:cubicBezTo>
                    <a:pt x="960" y="345"/>
                    <a:pt x="1011" y="280"/>
                    <a:pt x="1039" y="204"/>
                  </a:cubicBezTo>
                  <a:cubicBezTo>
                    <a:pt x="1053" y="142"/>
                    <a:pt x="1049" y="66"/>
                    <a:pt x="1022" y="35"/>
                  </a:cubicBezTo>
                  <a:cubicBezTo>
                    <a:pt x="1000" y="12"/>
                    <a:pt x="966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724344" y="2910401"/>
              <a:ext cx="119568" cy="53255"/>
            </a:xfrm>
            <a:custGeom>
              <a:rect b="b" l="l" r="r" t="t"/>
              <a:pathLst>
                <a:path extrusionOk="0" h="469" w="1053">
                  <a:moveTo>
                    <a:pt x="916" y="1"/>
                  </a:moveTo>
                  <a:cubicBezTo>
                    <a:pt x="758" y="1"/>
                    <a:pt x="453" y="136"/>
                    <a:pt x="0" y="405"/>
                  </a:cubicBezTo>
                  <a:cubicBezTo>
                    <a:pt x="22" y="410"/>
                    <a:pt x="271" y="468"/>
                    <a:pt x="515" y="468"/>
                  </a:cubicBezTo>
                  <a:cubicBezTo>
                    <a:pt x="656" y="468"/>
                    <a:pt x="795" y="449"/>
                    <a:pt x="887" y="388"/>
                  </a:cubicBezTo>
                  <a:cubicBezTo>
                    <a:pt x="959" y="347"/>
                    <a:pt x="1011" y="281"/>
                    <a:pt x="1035" y="205"/>
                  </a:cubicBezTo>
                  <a:cubicBezTo>
                    <a:pt x="1052" y="143"/>
                    <a:pt x="1049" y="67"/>
                    <a:pt x="1018" y="36"/>
                  </a:cubicBezTo>
                  <a:cubicBezTo>
                    <a:pt x="997" y="13"/>
                    <a:pt x="963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91414" y="2971717"/>
              <a:ext cx="153633" cy="68471"/>
            </a:xfrm>
            <a:custGeom>
              <a:rect b="b" l="l" r="r" t="t"/>
              <a:pathLst>
                <a:path extrusionOk="0" h="603" w="1353">
                  <a:moveTo>
                    <a:pt x="1181" y="0"/>
                  </a:moveTo>
                  <a:cubicBezTo>
                    <a:pt x="976" y="0"/>
                    <a:pt x="582" y="174"/>
                    <a:pt x="0" y="521"/>
                  </a:cubicBezTo>
                  <a:cubicBezTo>
                    <a:pt x="29" y="527"/>
                    <a:pt x="348" y="603"/>
                    <a:pt x="661" y="603"/>
                  </a:cubicBezTo>
                  <a:cubicBezTo>
                    <a:pt x="844" y="603"/>
                    <a:pt x="1024" y="577"/>
                    <a:pt x="1142" y="497"/>
                  </a:cubicBezTo>
                  <a:cubicBezTo>
                    <a:pt x="1194" y="462"/>
                    <a:pt x="1301" y="390"/>
                    <a:pt x="1336" y="262"/>
                  </a:cubicBezTo>
                  <a:cubicBezTo>
                    <a:pt x="1353" y="186"/>
                    <a:pt x="1349" y="86"/>
                    <a:pt x="1311" y="45"/>
                  </a:cubicBezTo>
                  <a:cubicBezTo>
                    <a:pt x="1284" y="15"/>
                    <a:pt x="1241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2658826" y="3052564"/>
              <a:ext cx="115707" cy="59273"/>
            </a:xfrm>
            <a:custGeom>
              <a:rect b="b" l="l" r="r" t="t"/>
              <a:pathLst>
                <a:path extrusionOk="0" h="522" w="1019">
                  <a:moveTo>
                    <a:pt x="892" y="0"/>
                  </a:moveTo>
                  <a:cubicBezTo>
                    <a:pt x="740" y="0"/>
                    <a:pt x="442" y="168"/>
                    <a:pt x="1" y="502"/>
                  </a:cubicBezTo>
                  <a:cubicBezTo>
                    <a:pt x="16" y="505"/>
                    <a:pt x="143" y="521"/>
                    <a:pt x="300" y="521"/>
                  </a:cubicBezTo>
                  <a:cubicBezTo>
                    <a:pt x="501" y="521"/>
                    <a:pt x="751" y="495"/>
                    <a:pt x="881" y="385"/>
                  </a:cubicBezTo>
                  <a:cubicBezTo>
                    <a:pt x="946" y="340"/>
                    <a:pt x="991" y="268"/>
                    <a:pt x="1008" y="188"/>
                  </a:cubicBezTo>
                  <a:cubicBezTo>
                    <a:pt x="1019" y="126"/>
                    <a:pt x="1005" y="50"/>
                    <a:pt x="974" y="26"/>
                  </a:cubicBezTo>
                  <a:cubicBezTo>
                    <a:pt x="954" y="9"/>
                    <a:pt x="927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2611475" y="3224251"/>
              <a:ext cx="112982" cy="63474"/>
            </a:xfrm>
            <a:custGeom>
              <a:rect b="b" l="l" r="r" t="t"/>
              <a:pathLst>
                <a:path extrusionOk="0" h="559" w="995">
                  <a:moveTo>
                    <a:pt x="874" y="1"/>
                  </a:moveTo>
                  <a:cubicBezTo>
                    <a:pt x="723" y="1"/>
                    <a:pt x="433" y="184"/>
                    <a:pt x="0" y="553"/>
                  </a:cubicBezTo>
                  <a:cubicBezTo>
                    <a:pt x="11" y="554"/>
                    <a:pt x="71" y="558"/>
                    <a:pt x="155" y="558"/>
                  </a:cubicBezTo>
                  <a:cubicBezTo>
                    <a:pt x="361" y="558"/>
                    <a:pt x="716" y="535"/>
                    <a:pt x="870" y="388"/>
                  </a:cubicBezTo>
                  <a:cubicBezTo>
                    <a:pt x="936" y="336"/>
                    <a:pt x="977" y="264"/>
                    <a:pt x="987" y="181"/>
                  </a:cubicBezTo>
                  <a:cubicBezTo>
                    <a:pt x="994" y="122"/>
                    <a:pt x="977" y="46"/>
                    <a:pt x="946" y="22"/>
                  </a:cubicBezTo>
                  <a:cubicBezTo>
                    <a:pt x="927" y="8"/>
                    <a:pt x="903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9"/>
          <p:cNvGrpSpPr/>
          <p:nvPr/>
        </p:nvGrpSpPr>
        <p:grpSpPr>
          <a:xfrm>
            <a:off x="7203482" y="3412937"/>
            <a:ext cx="1316147" cy="1763960"/>
            <a:chOff x="10116232" y="1789612"/>
            <a:chExt cx="1316147" cy="1763960"/>
          </a:xfrm>
        </p:grpSpPr>
        <p:sp>
          <p:nvSpPr>
            <p:cNvPr id="130" name="Google Shape;130;p9"/>
            <p:cNvSpPr/>
            <p:nvPr/>
          </p:nvSpPr>
          <p:spPr>
            <a:xfrm>
              <a:off x="10116232" y="1939762"/>
              <a:ext cx="433197" cy="470631"/>
            </a:xfrm>
            <a:custGeom>
              <a:rect b="b" l="l" r="r" t="t"/>
              <a:pathLst>
                <a:path extrusionOk="0" h="3382" w="3113">
                  <a:moveTo>
                    <a:pt x="390" y="0"/>
                  </a:moveTo>
                  <a:lnTo>
                    <a:pt x="369" y="59"/>
                  </a:lnTo>
                  <a:cubicBezTo>
                    <a:pt x="0" y="1160"/>
                    <a:pt x="311" y="2319"/>
                    <a:pt x="1108" y="2930"/>
                  </a:cubicBezTo>
                  <a:cubicBezTo>
                    <a:pt x="1595" y="3306"/>
                    <a:pt x="2145" y="3382"/>
                    <a:pt x="2522" y="3382"/>
                  </a:cubicBezTo>
                  <a:cubicBezTo>
                    <a:pt x="2650" y="3382"/>
                    <a:pt x="2758" y="3373"/>
                    <a:pt x="2836" y="3364"/>
                  </a:cubicBezTo>
                  <a:cubicBezTo>
                    <a:pt x="2878" y="3361"/>
                    <a:pt x="2912" y="3354"/>
                    <a:pt x="2933" y="3350"/>
                  </a:cubicBezTo>
                  <a:cubicBezTo>
                    <a:pt x="3023" y="3071"/>
                    <a:pt x="3112" y="2622"/>
                    <a:pt x="2926" y="2195"/>
                  </a:cubicBezTo>
                  <a:cubicBezTo>
                    <a:pt x="2754" y="1801"/>
                    <a:pt x="2436" y="1615"/>
                    <a:pt x="2091" y="1384"/>
                  </a:cubicBezTo>
                  <a:cubicBezTo>
                    <a:pt x="1484" y="973"/>
                    <a:pt x="915" y="507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10116232" y="1947833"/>
              <a:ext cx="394790" cy="462560"/>
            </a:xfrm>
            <a:custGeom>
              <a:rect b="b" l="l" r="r" t="t"/>
              <a:pathLst>
                <a:path extrusionOk="0" h="3324" w="2837">
                  <a:moveTo>
                    <a:pt x="369" y="1"/>
                  </a:moveTo>
                  <a:lnTo>
                    <a:pt x="369" y="1"/>
                  </a:lnTo>
                  <a:cubicBezTo>
                    <a:pt x="0" y="1102"/>
                    <a:pt x="311" y="2261"/>
                    <a:pt x="1108" y="2872"/>
                  </a:cubicBezTo>
                  <a:cubicBezTo>
                    <a:pt x="1595" y="3248"/>
                    <a:pt x="2145" y="3324"/>
                    <a:pt x="2522" y="3324"/>
                  </a:cubicBezTo>
                  <a:cubicBezTo>
                    <a:pt x="2650" y="3324"/>
                    <a:pt x="2758" y="3315"/>
                    <a:pt x="2836" y="3306"/>
                  </a:cubicBezTo>
                  <a:cubicBezTo>
                    <a:pt x="2284" y="3148"/>
                    <a:pt x="1601" y="2820"/>
                    <a:pt x="1073" y="2137"/>
                  </a:cubicBezTo>
                  <a:cubicBezTo>
                    <a:pt x="459" y="1347"/>
                    <a:pt x="366" y="487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10935310" y="1849867"/>
              <a:ext cx="456297" cy="267043"/>
            </a:xfrm>
            <a:custGeom>
              <a:rect b="b" l="l" r="r" t="t"/>
              <a:pathLst>
                <a:path extrusionOk="0" h="1919" w="3279">
                  <a:moveTo>
                    <a:pt x="1813" y="0"/>
                  </a:moveTo>
                  <a:cubicBezTo>
                    <a:pt x="1525" y="0"/>
                    <a:pt x="1241" y="66"/>
                    <a:pt x="984" y="201"/>
                  </a:cubicBezTo>
                  <a:cubicBezTo>
                    <a:pt x="107" y="660"/>
                    <a:pt x="7" y="1678"/>
                    <a:pt x="0" y="1747"/>
                  </a:cubicBezTo>
                  <a:cubicBezTo>
                    <a:pt x="381" y="1871"/>
                    <a:pt x="683" y="1919"/>
                    <a:pt x="925" y="1919"/>
                  </a:cubicBezTo>
                  <a:cubicBezTo>
                    <a:pt x="1255" y="1919"/>
                    <a:pt x="1473" y="1829"/>
                    <a:pt x="1622" y="1719"/>
                  </a:cubicBezTo>
                  <a:cubicBezTo>
                    <a:pt x="1933" y="1492"/>
                    <a:pt x="1977" y="1157"/>
                    <a:pt x="2402" y="888"/>
                  </a:cubicBezTo>
                  <a:cubicBezTo>
                    <a:pt x="2667" y="729"/>
                    <a:pt x="2971" y="646"/>
                    <a:pt x="3278" y="646"/>
                  </a:cubicBezTo>
                  <a:cubicBezTo>
                    <a:pt x="2878" y="222"/>
                    <a:pt x="2340" y="0"/>
                    <a:pt x="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10935310" y="1921672"/>
              <a:ext cx="456297" cy="195238"/>
            </a:xfrm>
            <a:custGeom>
              <a:rect b="b" l="l" r="r" t="t"/>
              <a:pathLst>
                <a:path extrusionOk="0" h="1403" w="3279">
                  <a:moveTo>
                    <a:pt x="2575" y="0"/>
                  </a:moveTo>
                  <a:cubicBezTo>
                    <a:pt x="2329" y="0"/>
                    <a:pt x="2147" y="59"/>
                    <a:pt x="2012" y="130"/>
                  </a:cubicBezTo>
                  <a:cubicBezTo>
                    <a:pt x="1639" y="323"/>
                    <a:pt x="1584" y="631"/>
                    <a:pt x="1184" y="910"/>
                  </a:cubicBezTo>
                  <a:cubicBezTo>
                    <a:pt x="807" y="1173"/>
                    <a:pt x="383" y="1232"/>
                    <a:pt x="58" y="1232"/>
                  </a:cubicBezTo>
                  <a:cubicBezTo>
                    <a:pt x="39" y="1232"/>
                    <a:pt x="19" y="1231"/>
                    <a:pt x="0" y="1231"/>
                  </a:cubicBezTo>
                  <a:lnTo>
                    <a:pt x="0" y="1231"/>
                  </a:lnTo>
                  <a:cubicBezTo>
                    <a:pt x="381" y="1355"/>
                    <a:pt x="683" y="1403"/>
                    <a:pt x="925" y="1403"/>
                  </a:cubicBezTo>
                  <a:cubicBezTo>
                    <a:pt x="1255" y="1403"/>
                    <a:pt x="1473" y="1313"/>
                    <a:pt x="1622" y="1203"/>
                  </a:cubicBezTo>
                  <a:cubicBezTo>
                    <a:pt x="1933" y="976"/>
                    <a:pt x="1977" y="641"/>
                    <a:pt x="2402" y="372"/>
                  </a:cubicBezTo>
                  <a:cubicBezTo>
                    <a:pt x="2667" y="213"/>
                    <a:pt x="2971" y="130"/>
                    <a:pt x="3278" y="130"/>
                  </a:cubicBezTo>
                  <a:cubicBezTo>
                    <a:pt x="2999" y="36"/>
                    <a:pt x="2767" y="0"/>
                    <a:pt x="25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10821480" y="2188435"/>
              <a:ext cx="491783" cy="365149"/>
            </a:xfrm>
            <a:custGeom>
              <a:rect b="b" l="l" r="r" t="t"/>
              <a:pathLst>
                <a:path extrusionOk="0" h="2624" w="3534">
                  <a:moveTo>
                    <a:pt x="3441" y="0"/>
                  </a:moveTo>
                  <a:lnTo>
                    <a:pt x="3441" y="0"/>
                  </a:lnTo>
                  <a:cubicBezTo>
                    <a:pt x="3020" y="308"/>
                    <a:pt x="2654" y="415"/>
                    <a:pt x="2392" y="456"/>
                  </a:cubicBezTo>
                  <a:cubicBezTo>
                    <a:pt x="2297" y="470"/>
                    <a:pt x="2213" y="475"/>
                    <a:pt x="2133" y="475"/>
                  </a:cubicBezTo>
                  <a:cubicBezTo>
                    <a:pt x="1977" y="475"/>
                    <a:pt x="1840" y="456"/>
                    <a:pt x="1688" y="456"/>
                  </a:cubicBezTo>
                  <a:cubicBezTo>
                    <a:pt x="1559" y="456"/>
                    <a:pt x="1419" y="470"/>
                    <a:pt x="1246" y="518"/>
                  </a:cubicBezTo>
                  <a:cubicBezTo>
                    <a:pt x="1122" y="553"/>
                    <a:pt x="829" y="635"/>
                    <a:pt x="587" y="846"/>
                  </a:cubicBezTo>
                  <a:cubicBezTo>
                    <a:pt x="1" y="1353"/>
                    <a:pt x="108" y="2271"/>
                    <a:pt x="125" y="2405"/>
                  </a:cubicBezTo>
                  <a:cubicBezTo>
                    <a:pt x="196" y="2438"/>
                    <a:pt x="621" y="2624"/>
                    <a:pt x="1173" y="2624"/>
                  </a:cubicBezTo>
                  <a:cubicBezTo>
                    <a:pt x="1503" y="2624"/>
                    <a:pt x="1880" y="2557"/>
                    <a:pt x="2254" y="2350"/>
                  </a:cubicBezTo>
                  <a:cubicBezTo>
                    <a:pt x="3064" y="1902"/>
                    <a:pt x="3534" y="973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10838736" y="2188435"/>
              <a:ext cx="474527" cy="365149"/>
            </a:xfrm>
            <a:custGeom>
              <a:rect b="b" l="l" r="r" t="t"/>
              <a:pathLst>
                <a:path extrusionOk="0" h="2624" w="3410">
                  <a:moveTo>
                    <a:pt x="3317" y="0"/>
                  </a:moveTo>
                  <a:cubicBezTo>
                    <a:pt x="2792" y="1394"/>
                    <a:pt x="1488" y="2340"/>
                    <a:pt x="1" y="2405"/>
                  </a:cubicBezTo>
                  <a:cubicBezTo>
                    <a:pt x="72" y="2438"/>
                    <a:pt x="497" y="2624"/>
                    <a:pt x="1049" y="2624"/>
                  </a:cubicBezTo>
                  <a:cubicBezTo>
                    <a:pt x="1379" y="2624"/>
                    <a:pt x="1756" y="2557"/>
                    <a:pt x="2130" y="2350"/>
                  </a:cubicBezTo>
                  <a:cubicBezTo>
                    <a:pt x="2940" y="1902"/>
                    <a:pt x="3410" y="973"/>
                    <a:pt x="33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10786412" y="2628171"/>
              <a:ext cx="383796" cy="251458"/>
            </a:xfrm>
            <a:custGeom>
              <a:rect b="b" l="l" r="r" t="t"/>
              <a:pathLst>
                <a:path extrusionOk="0" h="1807" w="2758">
                  <a:moveTo>
                    <a:pt x="1603" y="1"/>
                  </a:moveTo>
                  <a:cubicBezTo>
                    <a:pt x="1177" y="1"/>
                    <a:pt x="778" y="151"/>
                    <a:pt x="501" y="432"/>
                  </a:cubicBezTo>
                  <a:cubicBezTo>
                    <a:pt x="1" y="939"/>
                    <a:pt x="94" y="1688"/>
                    <a:pt x="108" y="1792"/>
                  </a:cubicBezTo>
                  <a:cubicBezTo>
                    <a:pt x="201" y="1802"/>
                    <a:pt x="294" y="1807"/>
                    <a:pt x="388" y="1807"/>
                  </a:cubicBezTo>
                  <a:cubicBezTo>
                    <a:pt x="489" y="1807"/>
                    <a:pt x="591" y="1801"/>
                    <a:pt x="691" y="1788"/>
                  </a:cubicBezTo>
                  <a:cubicBezTo>
                    <a:pt x="1850" y="1640"/>
                    <a:pt x="2554" y="688"/>
                    <a:pt x="2758" y="384"/>
                  </a:cubicBezTo>
                  <a:cubicBezTo>
                    <a:pt x="2396" y="124"/>
                    <a:pt x="1988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10801302" y="2681468"/>
              <a:ext cx="368907" cy="198160"/>
            </a:xfrm>
            <a:custGeom>
              <a:rect b="b" l="l" r="r" t="t"/>
              <a:pathLst>
                <a:path extrusionOk="0" h="1424" w="2651">
                  <a:moveTo>
                    <a:pt x="2651" y="1"/>
                  </a:moveTo>
                  <a:lnTo>
                    <a:pt x="2651" y="1"/>
                  </a:lnTo>
                  <a:cubicBezTo>
                    <a:pt x="1840" y="598"/>
                    <a:pt x="950" y="1070"/>
                    <a:pt x="1" y="1409"/>
                  </a:cubicBezTo>
                  <a:cubicBezTo>
                    <a:pt x="94" y="1419"/>
                    <a:pt x="187" y="1424"/>
                    <a:pt x="281" y="1424"/>
                  </a:cubicBezTo>
                  <a:cubicBezTo>
                    <a:pt x="382" y="1424"/>
                    <a:pt x="484" y="1418"/>
                    <a:pt x="584" y="1405"/>
                  </a:cubicBezTo>
                  <a:cubicBezTo>
                    <a:pt x="1743" y="1257"/>
                    <a:pt x="2447" y="305"/>
                    <a:pt x="2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10689003" y="1876863"/>
              <a:ext cx="126912" cy="1676709"/>
            </a:xfrm>
            <a:custGeom>
              <a:rect b="b" l="l" r="r" t="t"/>
              <a:pathLst>
                <a:path extrusionOk="0" h="12049" w="912">
                  <a:moveTo>
                    <a:pt x="528" y="0"/>
                  </a:moveTo>
                  <a:lnTo>
                    <a:pt x="483" y="11"/>
                  </a:lnTo>
                  <a:cubicBezTo>
                    <a:pt x="815" y="1353"/>
                    <a:pt x="863" y="2626"/>
                    <a:pt x="621" y="3796"/>
                  </a:cubicBezTo>
                  <a:cubicBezTo>
                    <a:pt x="566" y="4072"/>
                    <a:pt x="501" y="4320"/>
                    <a:pt x="428" y="4586"/>
                  </a:cubicBezTo>
                  <a:cubicBezTo>
                    <a:pt x="287" y="5114"/>
                    <a:pt x="138" y="5662"/>
                    <a:pt x="59" y="6473"/>
                  </a:cubicBezTo>
                  <a:cubicBezTo>
                    <a:pt x="31" y="6756"/>
                    <a:pt x="0" y="7287"/>
                    <a:pt x="59" y="8584"/>
                  </a:cubicBezTo>
                  <a:cubicBezTo>
                    <a:pt x="111" y="9723"/>
                    <a:pt x="207" y="10889"/>
                    <a:pt x="349" y="12049"/>
                  </a:cubicBezTo>
                  <a:lnTo>
                    <a:pt x="397" y="12042"/>
                  </a:lnTo>
                  <a:cubicBezTo>
                    <a:pt x="256" y="10882"/>
                    <a:pt x="159" y="9720"/>
                    <a:pt x="107" y="8581"/>
                  </a:cubicBezTo>
                  <a:cubicBezTo>
                    <a:pt x="49" y="7287"/>
                    <a:pt x="80" y="6759"/>
                    <a:pt x="107" y="6476"/>
                  </a:cubicBezTo>
                  <a:cubicBezTo>
                    <a:pt x="187" y="5669"/>
                    <a:pt x="335" y="5124"/>
                    <a:pt x="477" y="4596"/>
                  </a:cubicBezTo>
                  <a:cubicBezTo>
                    <a:pt x="546" y="4330"/>
                    <a:pt x="615" y="4082"/>
                    <a:pt x="670" y="3806"/>
                  </a:cubicBezTo>
                  <a:cubicBezTo>
                    <a:pt x="911" y="2629"/>
                    <a:pt x="863" y="1349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10307295" y="2183147"/>
              <a:ext cx="411628" cy="488443"/>
            </a:xfrm>
            <a:custGeom>
              <a:rect b="b" l="l" r="r" t="t"/>
              <a:pathLst>
                <a:path extrusionOk="0" h="3510" w="2958">
                  <a:moveTo>
                    <a:pt x="35" y="1"/>
                  </a:moveTo>
                  <a:lnTo>
                    <a:pt x="0" y="35"/>
                  </a:lnTo>
                  <a:cubicBezTo>
                    <a:pt x="711" y="697"/>
                    <a:pt x="1367" y="1415"/>
                    <a:pt x="1967" y="2181"/>
                  </a:cubicBezTo>
                  <a:cubicBezTo>
                    <a:pt x="2298" y="2605"/>
                    <a:pt x="2619" y="3054"/>
                    <a:pt x="2916" y="3509"/>
                  </a:cubicBezTo>
                  <a:lnTo>
                    <a:pt x="2957" y="3482"/>
                  </a:lnTo>
                  <a:cubicBezTo>
                    <a:pt x="2661" y="3026"/>
                    <a:pt x="2340" y="2578"/>
                    <a:pt x="2005" y="2150"/>
                  </a:cubicBezTo>
                  <a:cubicBezTo>
                    <a:pt x="1405" y="1384"/>
                    <a:pt x="746" y="663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10779315" y="1913740"/>
              <a:ext cx="392285" cy="474110"/>
            </a:xfrm>
            <a:custGeom>
              <a:rect b="b" l="l" r="r" t="t"/>
              <a:pathLst>
                <a:path extrusionOk="0" h="3407" w="2819">
                  <a:moveTo>
                    <a:pt x="2798" y="1"/>
                  </a:moveTo>
                  <a:cubicBezTo>
                    <a:pt x="1387" y="629"/>
                    <a:pt x="349" y="1885"/>
                    <a:pt x="0" y="3393"/>
                  </a:cubicBezTo>
                  <a:lnTo>
                    <a:pt x="48" y="3406"/>
                  </a:lnTo>
                  <a:lnTo>
                    <a:pt x="48" y="3403"/>
                  </a:lnTo>
                  <a:cubicBezTo>
                    <a:pt x="393" y="1912"/>
                    <a:pt x="1418" y="667"/>
                    <a:pt x="2819" y="46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10699579" y="2324809"/>
              <a:ext cx="374612" cy="436537"/>
            </a:xfrm>
            <a:custGeom>
              <a:rect b="b" l="l" r="r" t="t"/>
              <a:pathLst>
                <a:path extrusionOk="0" h="3137" w="2692">
                  <a:moveTo>
                    <a:pt x="2667" y="0"/>
                  </a:moveTo>
                  <a:cubicBezTo>
                    <a:pt x="1446" y="701"/>
                    <a:pt x="504" y="1801"/>
                    <a:pt x="0" y="3116"/>
                  </a:cubicBezTo>
                  <a:lnTo>
                    <a:pt x="45" y="3137"/>
                  </a:lnTo>
                  <a:cubicBezTo>
                    <a:pt x="545" y="1832"/>
                    <a:pt x="1480" y="739"/>
                    <a:pt x="2691" y="42"/>
                  </a:cubicBezTo>
                  <a:lnTo>
                    <a:pt x="2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0673139" y="2249386"/>
              <a:ext cx="76537" cy="295988"/>
            </a:xfrm>
            <a:custGeom>
              <a:rect b="b" l="l" r="r" t="t"/>
              <a:pathLst>
                <a:path extrusionOk="0" h="2127" w="550">
                  <a:moveTo>
                    <a:pt x="32" y="1"/>
                  </a:moveTo>
                  <a:cubicBezTo>
                    <a:pt x="1" y="739"/>
                    <a:pt x="166" y="1470"/>
                    <a:pt x="508" y="2126"/>
                  </a:cubicBezTo>
                  <a:lnTo>
                    <a:pt x="549" y="2102"/>
                  </a:lnTo>
                  <a:cubicBezTo>
                    <a:pt x="214" y="1453"/>
                    <a:pt x="52" y="729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10561813" y="2668109"/>
              <a:ext cx="134009" cy="194125"/>
            </a:xfrm>
            <a:custGeom>
              <a:rect b="b" l="l" r="r" t="t"/>
              <a:pathLst>
                <a:path extrusionOk="0" h="1395" w="963">
                  <a:moveTo>
                    <a:pt x="45" y="0"/>
                  </a:moveTo>
                  <a:lnTo>
                    <a:pt x="0" y="18"/>
                  </a:lnTo>
                  <a:cubicBezTo>
                    <a:pt x="200" y="542"/>
                    <a:pt x="518" y="1011"/>
                    <a:pt x="928" y="1394"/>
                  </a:cubicBezTo>
                  <a:lnTo>
                    <a:pt x="963" y="1360"/>
                  </a:lnTo>
                  <a:cubicBezTo>
                    <a:pt x="559" y="984"/>
                    <a:pt x="245" y="518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0699579" y="2741584"/>
              <a:ext cx="278037" cy="380874"/>
            </a:xfrm>
            <a:custGeom>
              <a:rect b="b" l="l" r="r" t="t"/>
              <a:pathLst>
                <a:path extrusionOk="0" h="2737" w="1998">
                  <a:moveTo>
                    <a:pt x="1981" y="0"/>
                  </a:moveTo>
                  <a:cubicBezTo>
                    <a:pt x="1622" y="152"/>
                    <a:pt x="1291" y="366"/>
                    <a:pt x="1008" y="635"/>
                  </a:cubicBezTo>
                  <a:cubicBezTo>
                    <a:pt x="256" y="1353"/>
                    <a:pt x="56" y="2257"/>
                    <a:pt x="0" y="2733"/>
                  </a:cubicBezTo>
                  <a:lnTo>
                    <a:pt x="49" y="2736"/>
                  </a:lnTo>
                  <a:cubicBezTo>
                    <a:pt x="104" y="2267"/>
                    <a:pt x="300" y="1377"/>
                    <a:pt x="1042" y="666"/>
                  </a:cubicBezTo>
                  <a:cubicBezTo>
                    <a:pt x="1322" y="404"/>
                    <a:pt x="1646" y="193"/>
                    <a:pt x="1998" y="45"/>
                  </a:cubicBezTo>
                  <a:lnTo>
                    <a:pt x="19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10491678" y="2536467"/>
              <a:ext cx="93792" cy="149455"/>
            </a:xfrm>
            <a:custGeom>
              <a:rect b="b" l="l" r="r" t="t"/>
              <a:pathLst>
                <a:path extrusionOk="0" h="1074" w="674">
                  <a:moveTo>
                    <a:pt x="421" y="1"/>
                  </a:moveTo>
                  <a:cubicBezTo>
                    <a:pt x="114" y="180"/>
                    <a:pt x="0" y="525"/>
                    <a:pt x="118" y="777"/>
                  </a:cubicBezTo>
                  <a:cubicBezTo>
                    <a:pt x="235" y="1026"/>
                    <a:pt x="542" y="1070"/>
                    <a:pt x="566" y="1074"/>
                  </a:cubicBezTo>
                  <a:cubicBezTo>
                    <a:pt x="621" y="1005"/>
                    <a:pt x="656" y="919"/>
                    <a:pt x="666" y="829"/>
                  </a:cubicBezTo>
                  <a:cubicBezTo>
                    <a:pt x="673" y="701"/>
                    <a:pt x="618" y="612"/>
                    <a:pt x="566" y="505"/>
                  </a:cubicBezTo>
                  <a:cubicBezTo>
                    <a:pt x="494" y="346"/>
                    <a:pt x="445" y="177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10639602" y="2054010"/>
              <a:ext cx="82660" cy="214303"/>
            </a:xfrm>
            <a:custGeom>
              <a:rect b="b" l="l" r="r" t="t"/>
              <a:pathLst>
                <a:path extrusionOk="0" h="1540" w="594">
                  <a:moveTo>
                    <a:pt x="297" y="0"/>
                  </a:moveTo>
                  <a:cubicBezTo>
                    <a:pt x="100" y="235"/>
                    <a:pt x="0" y="535"/>
                    <a:pt x="17" y="842"/>
                  </a:cubicBezTo>
                  <a:cubicBezTo>
                    <a:pt x="35" y="1098"/>
                    <a:pt x="135" y="1343"/>
                    <a:pt x="297" y="1539"/>
                  </a:cubicBezTo>
                  <a:cubicBezTo>
                    <a:pt x="493" y="1305"/>
                    <a:pt x="593" y="1004"/>
                    <a:pt x="580" y="701"/>
                  </a:cubicBezTo>
                  <a:cubicBezTo>
                    <a:pt x="562" y="442"/>
                    <a:pt x="466" y="197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0706258" y="1789612"/>
              <a:ext cx="126494" cy="183827"/>
            </a:xfrm>
            <a:custGeom>
              <a:rect b="b" l="l" r="r" t="t"/>
              <a:pathLst>
                <a:path extrusionOk="0" h="1321" w="909">
                  <a:moveTo>
                    <a:pt x="97" y="0"/>
                  </a:moveTo>
                  <a:cubicBezTo>
                    <a:pt x="65" y="0"/>
                    <a:pt x="33" y="2"/>
                    <a:pt x="1" y="6"/>
                  </a:cubicBezTo>
                  <a:cubicBezTo>
                    <a:pt x="94" y="158"/>
                    <a:pt x="152" y="327"/>
                    <a:pt x="170" y="503"/>
                  </a:cubicBezTo>
                  <a:cubicBezTo>
                    <a:pt x="194" y="696"/>
                    <a:pt x="149" y="786"/>
                    <a:pt x="197" y="934"/>
                  </a:cubicBezTo>
                  <a:cubicBezTo>
                    <a:pt x="232" y="1055"/>
                    <a:pt x="325" y="1193"/>
                    <a:pt x="535" y="1321"/>
                  </a:cubicBezTo>
                  <a:cubicBezTo>
                    <a:pt x="836" y="1076"/>
                    <a:pt x="908" y="662"/>
                    <a:pt x="732" y="358"/>
                  </a:cubicBezTo>
                  <a:cubicBezTo>
                    <a:pt x="597" y="134"/>
                    <a:pt x="355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0566544" y="2054984"/>
              <a:ext cx="126355" cy="108265"/>
            </a:xfrm>
            <a:custGeom>
              <a:rect b="b" l="l" r="r" t="t"/>
              <a:pathLst>
                <a:path extrusionOk="0" h="778" w="908">
                  <a:moveTo>
                    <a:pt x="518" y="0"/>
                  </a:moveTo>
                  <a:cubicBezTo>
                    <a:pt x="173" y="0"/>
                    <a:pt x="1" y="418"/>
                    <a:pt x="242" y="663"/>
                  </a:cubicBezTo>
                  <a:cubicBezTo>
                    <a:pt x="322" y="742"/>
                    <a:pt x="419" y="778"/>
                    <a:pt x="515" y="778"/>
                  </a:cubicBezTo>
                  <a:cubicBezTo>
                    <a:pt x="714" y="778"/>
                    <a:pt x="906" y="623"/>
                    <a:pt x="908" y="390"/>
                  </a:cubicBezTo>
                  <a:cubicBezTo>
                    <a:pt x="908" y="176"/>
                    <a:pt x="735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0884379" y="2407886"/>
              <a:ext cx="261338" cy="237681"/>
            </a:xfrm>
            <a:custGeom>
              <a:rect b="b" l="l" r="r" t="t"/>
              <a:pathLst>
                <a:path extrusionOk="0" h="1708" w="1878">
                  <a:moveTo>
                    <a:pt x="939" y="0"/>
                  </a:moveTo>
                  <a:cubicBezTo>
                    <a:pt x="721" y="0"/>
                    <a:pt x="503" y="83"/>
                    <a:pt x="335" y="249"/>
                  </a:cubicBezTo>
                  <a:cubicBezTo>
                    <a:pt x="1" y="583"/>
                    <a:pt x="1" y="1125"/>
                    <a:pt x="335" y="1456"/>
                  </a:cubicBezTo>
                  <a:cubicBezTo>
                    <a:pt x="503" y="1624"/>
                    <a:pt x="721" y="1707"/>
                    <a:pt x="939" y="1707"/>
                  </a:cubicBezTo>
                  <a:cubicBezTo>
                    <a:pt x="1157" y="1707"/>
                    <a:pt x="1376" y="1624"/>
                    <a:pt x="1543" y="1456"/>
                  </a:cubicBezTo>
                  <a:cubicBezTo>
                    <a:pt x="1878" y="1125"/>
                    <a:pt x="1878" y="583"/>
                    <a:pt x="1543" y="249"/>
                  </a:cubicBezTo>
                  <a:cubicBezTo>
                    <a:pt x="1376" y="83"/>
                    <a:pt x="1157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1160884" y="1817304"/>
              <a:ext cx="237820" cy="237820"/>
            </a:xfrm>
            <a:custGeom>
              <a:rect b="b" l="l" r="r" t="t"/>
              <a:pathLst>
                <a:path extrusionOk="0" h="1709" w="1709">
                  <a:moveTo>
                    <a:pt x="853" y="0"/>
                  </a:moveTo>
                  <a:cubicBezTo>
                    <a:pt x="384" y="0"/>
                    <a:pt x="1" y="383"/>
                    <a:pt x="1" y="856"/>
                  </a:cubicBezTo>
                  <a:cubicBezTo>
                    <a:pt x="1" y="1325"/>
                    <a:pt x="384" y="1708"/>
                    <a:pt x="853" y="1708"/>
                  </a:cubicBezTo>
                  <a:cubicBezTo>
                    <a:pt x="1326" y="1708"/>
                    <a:pt x="1709" y="1325"/>
                    <a:pt x="1709" y="856"/>
                  </a:cubicBezTo>
                  <a:cubicBezTo>
                    <a:pt x="1709" y="383"/>
                    <a:pt x="1326" y="0"/>
                    <a:pt x="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11343875" y="1817304"/>
              <a:ext cx="88504" cy="88504"/>
            </a:xfrm>
            <a:custGeom>
              <a:rect b="b" l="l" r="r" t="t"/>
              <a:pathLst>
                <a:path extrusionOk="0" h="636" w="636">
                  <a:moveTo>
                    <a:pt x="318" y="0"/>
                  </a:moveTo>
                  <a:cubicBezTo>
                    <a:pt x="145" y="0"/>
                    <a:pt x="1" y="142"/>
                    <a:pt x="1" y="318"/>
                  </a:cubicBezTo>
                  <a:cubicBezTo>
                    <a:pt x="1" y="494"/>
                    <a:pt x="145" y="635"/>
                    <a:pt x="318" y="635"/>
                  </a:cubicBezTo>
                  <a:cubicBezTo>
                    <a:pt x="494" y="635"/>
                    <a:pt x="635" y="494"/>
                    <a:pt x="635" y="318"/>
                  </a:cubicBezTo>
                  <a:cubicBezTo>
                    <a:pt x="635" y="142"/>
                    <a:pt x="494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10170504" y="2271929"/>
              <a:ext cx="156135" cy="156274"/>
            </a:xfrm>
            <a:custGeom>
              <a:rect b="b" l="l" r="r" t="t"/>
              <a:pathLst>
                <a:path extrusionOk="0" h="1123" w="1122">
                  <a:moveTo>
                    <a:pt x="559" y="1"/>
                  </a:moveTo>
                  <a:cubicBezTo>
                    <a:pt x="249" y="1"/>
                    <a:pt x="0" y="253"/>
                    <a:pt x="0" y="563"/>
                  </a:cubicBezTo>
                  <a:cubicBezTo>
                    <a:pt x="0" y="870"/>
                    <a:pt x="249" y="1122"/>
                    <a:pt x="559" y="1122"/>
                  </a:cubicBezTo>
                  <a:cubicBezTo>
                    <a:pt x="870" y="1122"/>
                    <a:pt x="1121" y="870"/>
                    <a:pt x="1121" y="563"/>
                  </a:cubicBezTo>
                  <a:cubicBezTo>
                    <a:pt x="1121" y="253"/>
                    <a:pt x="870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2418450" y="3717275"/>
            <a:ext cx="4307100" cy="8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 sz="3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b="1" sz="3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b="1" sz="3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b="1" sz="3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b="1" sz="3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b="1" sz="3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b="1" sz="3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b="1" sz="3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b="1" sz="3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b="1" sz="3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ao.org/" TargetMode="External"/><Relationship Id="rId4" Type="http://schemas.openxmlformats.org/officeDocument/2006/relationships/hyperlink" Target="https://www.science.org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hyperlink" Target="https://github.com/ChristosPatitis" TargetMode="External"/><Relationship Id="rId5" Type="http://schemas.openxmlformats.org/officeDocument/2006/relationships/hyperlink" Target="mailto:kocheretenko@gmail.com" TargetMode="External"/><Relationship Id="rId6" Type="http://schemas.openxmlformats.org/officeDocument/2006/relationships/image" Target="../media/image29.png"/><Relationship Id="rId7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32"/>
          <p:cNvGrpSpPr/>
          <p:nvPr/>
        </p:nvGrpSpPr>
        <p:grpSpPr>
          <a:xfrm>
            <a:off x="3317920" y="3010550"/>
            <a:ext cx="2508152" cy="2132951"/>
            <a:chOff x="4837675" y="1419831"/>
            <a:chExt cx="3499097" cy="3188744"/>
          </a:xfrm>
        </p:grpSpPr>
        <p:sp>
          <p:nvSpPr>
            <p:cNvPr id="626" name="Google Shape;626;p32"/>
            <p:cNvSpPr/>
            <p:nvPr/>
          </p:nvSpPr>
          <p:spPr>
            <a:xfrm>
              <a:off x="5755406" y="1625517"/>
              <a:ext cx="593416" cy="644694"/>
            </a:xfrm>
            <a:custGeom>
              <a:rect b="b" l="l" r="r" t="t"/>
              <a:pathLst>
                <a:path extrusionOk="0" h="3382" w="3113">
                  <a:moveTo>
                    <a:pt x="390" y="0"/>
                  </a:moveTo>
                  <a:lnTo>
                    <a:pt x="369" y="59"/>
                  </a:lnTo>
                  <a:cubicBezTo>
                    <a:pt x="0" y="1160"/>
                    <a:pt x="311" y="2319"/>
                    <a:pt x="1108" y="2930"/>
                  </a:cubicBezTo>
                  <a:cubicBezTo>
                    <a:pt x="1595" y="3306"/>
                    <a:pt x="2145" y="3382"/>
                    <a:pt x="2522" y="3382"/>
                  </a:cubicBezTo>
                  <a:cubicBezTo>
                    <a:pt x="2650" y="3382"/>
                    <a:pt x="2758" y="3373"/>
                    <a:pt x="2836" y="3364"/>
                  </a:cubicBezTo>
                  <a:cubicBezTo>
                    <a:pt x="2878" y="3361"/>
                    <a:pt x="2912" y="3354"/>
                    <a:pt x="2933" y="3350"/>
                  </a:cubicBezTo>
                  <a:cubicBezTo>
                    <a:pt x="3023" y="3071"/>
                    <a:pt x="3112" y="2622"/>
                    <a:pt x="2926" y="2195"/>
                  </a:cubicBezTo>
                  <a:cubicBezTo>
                    <a:pt x="2754" y="1801"/>
                    <a:pt x="2436" y="1615"/>
                    <a:pt x="2091" y="1384"/>
                  </a:cubicBezTo>
                  <a:cubicBezTo>
                    <a:pt x="1484" y="973"/>
                    <a:pt x="915" y="507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5755406" y="1636573"/>
              <a:ext cx="540803" cy="633637"/>
            </a:xfrm>
            <a:custGeom>
              <a:rect b="b" l="l" r="r" t="t"/>
              <a:pathLst>
                <a:path extrusionOk="0" h="3324" w="2837">
                  <a:moveTo>
                    <a:pt x="369" y="1"/>
                  </a:moveTo>
                  <a:lnTo>
                    <a:pt x="369" y="1"/>
                  </a:lnTo>
                  <a:cubicBezTo>
                    <a:pt x="0" y="1102"/>
                    <a:pt x="311" y="2261"/>
                    <a:pt x="1108" y="2872"/>
                  </a:cubicBezTo>
                  <a:cubicBezTo>
                    <a:pt x="1595" y="3248"/>
                    <a:pt x="2145" y="3324"/>
                    <a:pt x="2522" y="3324"/>
                  </a:cubicBezTo>
                  <a:cubicBezTo>
                    <a:pt x="2650" y="3324"/>
                    <a:pt x="2758" y="3315"/>
                    <a:pt x="2836" y="3306"/>
                  </a:cubicBezTo>
                  <a:cubicBezTo>
                    <a:pt x="2284" y="3148"/>
                    <a:pt x="1601" y="2820"/>
                    <a:pt x="1073" y="2137"/>
                  </a:cubicBezTo>
                  <a:cubicBezTo>
                    <a:pt x="459" y="1347"/>
                    <a:pt x="366" y="487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877430" y="1502372"/>
              <a:ext cx="625059" cy="365809"/>
            </a:xfrm>
            <a:custGeom>
              <a:rect b="b" l="l" r="r" t="t"/>
              <a:pathLst>
                <a:path extrusionOk="0" h="1919" w="3279">
                  <a:moveTo>
                    <a:pt x="1813" y="0"/>
                  </a:moveTo>
                  <a:cubicBezTo>
                    <a:pt x="1525" y="0"/>
                    <a:pt x="1241" y="66"/>
                    <a:pt x="984" y="201"/>
                  </a:cubicBezTo>
                  <a:cubicBezTo>
                    <a:pt x="107" y="660"/>
                    <a:pt x="7" y="1678"/>
                    <a:pt x="0" y="1747"/>
                  </a:cubicBezTo>
                  <a:cubicBezTo>
                    <a:pt x="381" y="1871"/>
                    <a:pt x="683" y="1919"/>
                    <a:pt x="925" y="1919"/>
                  </a:cubicBezTo>
                  <a:cubicBezTo>
                    <a:pt x="1255" y="1919"/>
                    <a:pt x="1473" y="1829"/>
                    <a:pt x="1622" y="1719"/>
                  </a:cubicBezTo>
                  <a:cubicBezTo>
                    <a:pt x="1933" y="1492"/>
                    <a:pt x="1977" y="1157"/>
                    <a:pt x="2402" y="888"/>
                  </a:cubicBezTo>
                  <a:cubicBezTo>
                    <a:pt x="2667" y="729"/>
                    <a:pt x="2971" y="646"/>
                    <a:pt x="3278" y="646"/>
                  </a:cubicBezTo>
                  <a:cubicBezTo>
                    <a:pt x="2878" y="222"/>
                    <a:pt x="2340" y="0"/>
                    <a:pt x="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6877430" y="1600735"/>
              <a:ext cx="625059" cy="267447"/>
            </a:xfrm>
            <a:custGeom>
              <a:rect b="b" l="l" r="r" t="t"/>
              <a:pathLst>
                <a:path extrusionOk="0" h="1403" w="3279">
                  <a:moveTo>
                    <a:pt x="2575" y="0"/>
                  </a:moveTo>
                  <a:cubicBezTo>
                    <a:pt x="2329" y="0"/>
                    <a:pt x="2147" y="59"/>
                    <a:pt x="2012" y="130"/>
                  </a:cubicBezTo>
                  <a:cubicBezTo>
                    <a:pt x="1639" y="323"/>
                    <a:pt x="1584" y="631"/>
                    <a:pt x="1184" y="910"/>
                  </a:cubicBezTo>
                  <a:cubicBezTo>
                    <a:pt x="807" y="1173"/>
                    <a:pt x="383" y="1232"/>
                    <a:pt x="58" y="1232"/>
                  </a:cubicBezTo>
                  <a:cubicBezTo>
                    <a:pt x="39" y="1232"/>
                    <a:pt x="19" y="1231"/>
                    <a:pt x="0" y="1231"/>
                  </a:cubicBezTo>
                  <a:lnTo>
                    <a:pt x="0" y="1231"/>
                  </a:lnTo>
                  <a:cubicBezTo>
                    <a:pt x="381" y="1355"/>
                    <a:pt x="683" y="1403"/>
                    <a:pt x="925" y="1403"/>
                  </a:cubicBezTo>
                  <a:cubicBezTo>
                    <a:pt x="1255" y="1403"/>
                    <a:pt x="1473" y="1313"/>
                    <a:pt x="1622" y="1203"/>
                  </a:cubicBezTo>
                  <a:cubicBezTo>
                    <a:pt x="1933" y="976"/>
                    <a:pt x="1977" y="641"/>
                    <a:pt x="2402" y="372"/>
                  </a:cubicBezTo>
                  <a:cubicBezTo>
                    <a:pt x="2667" y="213"/>
                    <a:pt x="2971" y="130"/>
                    <a:pt x="3278" y="130"/>
                  </a:cubicBezTo>
                  <a:cubicBezTo>
                    <a:pt x="2999" y="36"/>
                    <a:pt x="2767" y="0"/>
                    <a:pt x="25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6721498" y="1966165"/>
              <a:ext cx="673669" cy="500200"/>
            </a:xfrm>
            <a:custGeom>
              <a:rect b="b" l="l" r="r" t="t"/>
              <a:pathLst>
                <a:path extrusionOk="0" h="2624" w="3534">
                  <a:moveTo>
                    <a:pt x="3441" y="0"/>
                  </a:moveTo>
                  <a:lnTo>
                    <a:pt x="3441" y="0"/>
                  </a:lnTo>
                  <a:cubicBezTo>
                    <a:pt x="3020" y="308"/>
                    <a:pt x="2654" y="415"/>
                    <a:pt x="2392" y="456"/>
                  </a:cubicBezTo>
                  <a:cubicBezTo>
                    <a:pt x="2297" y="470"/>
                    <a:pt x="2213" y="475"/>
                    <a:pt x="2133" y="475"/>
                  </a:cubicBezTo>
                  <a:cubicBezTo>
                    <a:pt x="1977" y="475"/>
                    <a:pt x="1840" y="456"/>
                    <a:pt x="1688" y="456"/>
                  </a:cubicBezTo>
                  <a:cubicBezTo>
                    <a:pt x="1559" y="456"/>
                    <a:pt x="1419" y="470"/>
                    <a:pt x="1246" y="518"/>
                  </a:cubicBezTo>
                  <a:cubicBezTo>
                    <a:pt x="1122" y="553"/>
                    <a:pt x="829" y="635"/>
                    <a:pt x="587" y="846"/>
                  </a:cubicBezTo>
                  <a:cubicBezTo>
                    <a:pt x="1" y="1353"/>
                    <a:pt x="108" y="2271"/>
                    <a:pt x="125" y="2405"/>
                  </a:cubicBezTo>
                  <a:cubicBezTo>
                    <a:pt x="196" y="2438"/>
                    <a:pt x="621" y="2624"/>
                    <a:pt x="1173" y="2624"/>
                  </a:cubicBezTo>
                  <a:cubicBezTo>
                    <a:pt x="1503" y="2624"/>
                    <a:pt x="1880" y="2557"/>
                    <a:pt x="2254" y="2350"/>
                  </a:cubicBezTo>
                  <a:cubicBezTo>
                    <a:pt x="3064" y="1902"/>
                    <a:pt x="3534" y="973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6745136" y="1966165"/>
              <a:ext cx="650031" cy="500200"/>
            </a:xfrm>
            <a:custGeom>
              <a:rect b="b" l="l" r="r" t="t"/>
              <a:pathLst>
                <a:path extrusionOk="0" h="2624" w="3410">
                  <a:moveTo>
                    <a:pt x="3317" y="0"/>
                  </a:moveTo>
                  <a:cubicBezTo>
                    <a:pt x="2792" y="1394"/>
                    <a:pt x="1488" y="2340"/>
                    <a:pt x="1" y="2405"/>
                  </a:cubicBezTo>
                  <a:cubicBezTo>
                    <a:pt x="72" y="2438"/>
                    <a:pt x="497" y="2624"/>
                    <a:pt x="1049" y="2624"/>
                  </a:cubicBezTo>
                  <a:cubicBezTo>
                    <a:pt x="1379" y="2624"/>
                    <a:pt x="1756" y="2557"/>
                    <a:pt x="2130" y="2350"/>
                  </a:cubicBezTo>
                  <a:cubicBezTo>
                    <a:pt x="2940" y="1902"/>
                    <a:pt x="3410" y="973"/>
                    <a:pt x="33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6673461" y="2568542"/>
              <a:ext cx="525744" cy="344459"/>
            </a:xfrm>
            <a:custGeom>
              <a:rect b="b" l="l" r="r" t="t"/>
              <a:pathLst>
                <a:path extrusionOk="0" h="1807" w="2758">
                  <a:moveTo>
                    <a:pt x="1603" y="1"/>
                  </a:moveTo>
                  <a:cubicBezTo>
                    <a:pt x="1177" y="1"/>
                    <a:pt x="778" y="151"/>
                    <a:pt x="501" y="432"/>
                  </a:cubicBezTo>
                  <a:cubicBezTo>
                    <a:pt x="1" y="939"/>
                    <a:pt x="94" y="1688"/>
                    <a:pt x="108" y="1792"/>
                  </a:cubicBezTo>
                  <a:cubicBezTo>
                    <a:pt x="201" y="1802"/>
                    <a:pt x="294" y="1807"/>
                    <a:pt x="388" y="1807"/>
                  </a:cubicBezTo>
                  <a:cubicBezTo>
                    <a:pt x="489" y="1807"/>
                    <a:pt x="591" y="1801"/>
                    <a:pt x="691" y="1788"/>
                  </a:cubicBezTo>
                  <a:cubicBezTo>
                    <a:pt x="1850" y="1640"/>
                    <a:pt x="2554" y="688"/>
                    <a:pt x="2758" y="384"/>
                  </a:cubicBezTo>
                  <a:cubicBezTo>
                    <a:pt x="2396" y="124"/>
                    <a:pt x="1988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6693858" y="2641552"/>
              <a:ext cx="505347" cy="271450"/>
            </a:xfrm>
            <a:custGeom>
              <a:rect b="b" l="l" r="r" t="t"/>
              <a:pathLst>
                <a:path extrusionOk="0" h="1424" w="2651">
                  <a:moveTo>
                    <a:pt x="2651" y="1"/>
                  </a:moveTo>
                  <a:lnTo>
                    <a:pt x="2651" y="1"/>
                  </a:lnTo>
                  <a:cubicBezTo>
                    <a:pt x="1840" y="598"/>
                    <a:pt x="950" y="1070"/>
                    <a:pt x="1" y="1409"/>
                  </a:cubicBezTo>
                  <a:cubicBezTo>
                    <a:pt x="94" y="1419"/>
                    <a:pt x="187" y="1424"/>
                    <a:pt x="281" y="1424"/>
                  </a:cubicBezTo>
                  <a:cubicBezTo>
                    <a:pt x="382" y="1424"/>
                    <a:pt x="484" y="1418"/>
                    <a:pt x="584" y="1405"/>
                  </a:cubicBezTo>
                  <a:cubicBezTo>
                    <a:pt x="1743" y="1257"/>
                    <a:pt x="2447" y="305"/>
                    <a:pt x="2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6540022" y="1539354"/>
              <a:ext cx="173850" cy="2296841"/>
            </a:xfrm>
            <a:custGeom>
              <a:rect b="b" l="l" r="r" t="t"/>
              <a:pathLst>
                <a:path extrusionOk="0" h="12049" w="912">
                  <a:moveTo>
                    <a:pt x="528" y="0"/>
                  </a:moveTo>
                  <a:lnTo>
                    <a:pt x="483" y="11"/>
                  </a:lnTo>
                  <a:cubicBezTo>
                    <a:pt x="815" y="1353"/>
                    <a:pt x="863" y="2626"/>
                    <a:pt x="621" y="3796"/>
                  </a:cubicBezTo>
                  <a:cubicBezTo>
                    <a:pt x="566" y="4072"/>
                    <a:pt x="501" y="4320"/>
                    <a:pt x="428" y="4586"/>
                  </a:cubicBezTo>
                  <a:cubicBezTo>
                    <a:pt x="287" y="5114"/>
                    <a:pt x="138" y="5662"/>
                    <a:pt x="59" y="6473"/>
                  </a:cubicBezTo>
                  <a:cubicBezTo>
                    <a:pt x="31" y="6756"/>
                    <a:pt x="0" y="7287"/>
                    <a:pt x="59" y="8584"/>
                  </a:cubicBezTo>
                  <a:cubicBezTo>
                    <a:pt x="111" y="9723"/>
                    <a:pt x="207" y="10889"/>
                    <a:pt x="349" y="12049"/>
                  </a:cubicBezTo>
                  <a:lnTo>
                    <a:pt x="397" y="12042"/>
                  </a:lnTo>
                  <a:cubicBezTo>
                    <a:pt x="256" y="10882"/>
                    <a:pt x="159" y="9720"/>
                    <a:pt x="107" y="8581"/>
                  </a:cubicBezTo>
                  <a:cubicBezTo>
                    <a:pt x="49" y="7287"/>
                    <a:pt x="80" y="6759"/>
                    <a:pt x="107" y="6476"/>
                  </a:cubicBezTo>
                  <a:cubicBezTo>
                    <a:pt x="187" y="5669"/>
                    <a:pt x="335" y="5124"/>
                    <a:pt x="477" y="4596"/>
                  </a:cubicBezTo>
                  <a:cubicBezTo>
                    <a:pt x="546" y="4330"/>
                    <a:pt x="615" y="4082"/>
                    <a:pt x="670" y="3806"/>
                  </a:cubicBezTo>
                  <a:cubicBezTo>
                    <a:pt x="911" y="2629"/>
                    <a:pt x="863" y="1349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017135" y="1958921"/>
              <a:ext cx="563869" cy="669094"/>
            </a:xfrm>
            <a:custGeom>
              <a:rect b="b" l="l" r="r" t="t"/>
              <a:pathLst>
                <a:path extrusionOk="0" h="3510" w="2958">
                  <a:moveTo>
                    <a:pt x="35" y="1"/>
                  </a:moveTo>
                  <a:lnTo>
                    <a:pt x="0" y="35"/>
                  </a:lnTo>
                  <a:cubicBezTo>
                    <a:pt x="711" y="697"/>
                    <a:pt x="1367" y="1415"/>
                    <a:pt x="1967" y="2181"/>
                  </a:cubicBezTo>
                  <a:cubicBezTo>
                    <a:pt x="2298" y="2605"/>
                    <a:pt x="2619" y="3054"/>
                    <a:pt x="2916" y="3509"/>
                  </a:cubicBezTo>
                  <a:lnTo>
                    <a:pt x="2957" y="3482"/>
                  </a:lnTo>
                  <a:cubicBezTo>
                    <a:pt x="2661" y="3026"/>
                    <a:pt x="2340" y="2578"/>
                    <a:pt x="2005" y="2150"/>
                  </a:cubicBezTo>
                  <a:cubicBezTo>
                    <a:pt x="1405" y="1384"/>
                    <a:pt x="746" y="663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663739" y="1589870"/>
              <a:ext cx="537372" cy="649459"/>
            </a:xfrm>
            <a:custGeom>
              <a:rect b="b" l="l" r="r" t="t"/>
              <a:pathLst>
                <a:path extrusionOk="0" h="3407" w="2819">
                  <a:moveTo>
                    <a:pt x="2798" y="1"/>
                  </a:moveTo>
                  <a:cubicBezTo>
                    <a:pt x="1387" y="629"/>
                    <a:pt x="349" y="1885"/>
                    <a:pt x="0" y="3393"/>
                  </a:cubicBezTo>
                  <a:lnTo>
                    <a:pt x="48" y="3406"/>
                  </a:lnTo>
                  <a:lnTo>
                    <a:pt x="48" y="3403"/>
                  </a:lnTo>
                  <a:cubicBezTo>
                    <a:pt x="393" y="1912"/>
                    <a:pt x="1418" y="667"/>
                    <a:pt x="2819" y="46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554510" y="2152978"/>
              <a:ext cx="513163" cy="597991"/>
            </a:xfrm>
            <a:custGeom>
              <a:rect b="b" l="l" r="r" t="t"/>
              <a:pathLst>
                <a:path extrusionOk="0" h="3137" w="2692">
                  <a:moveTo>
                    <a:pt x="2667" y="0"/>
                  </a:moveTo>
                  <a:cubicBezTo>
                    <a:pt x="1446" y="701"/>
                    <a:pt x="504" y="1801"/>
                    <a:pt x="0" y="3116"/>
                  </a:cubicBezTo>
                  <a:lnTo>
                    <a:pt x="45" y="3137"/>
                  </a:lnTo>
                  <a:cubicBezTo>
                    <a:pt x="545" y="1832"/>
                    <a:pt x="1480" y="739"/>
                    <a:pt x="2691" y="42"/>
                  </a:cubicBezTo>
                  <a:lnTo>
                    <a:pt x="2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6518291" y="2049659"/>
              <a:ext cx="104844" cy="405459"/>
            </a:xfrm>
            <a:custGeom>
              <a:rect b="b" l="l" r="r" t="t"/>
              <a:pathLst>
                <a:path extrusionOk="0" h="2127" w="550">
                  <a:moveTo>
                    <a:pt x="32" y="1"/>
                  </a:moveTo>
                  <a:cubicBezTo>
                    <a:pt x="1" y="739"/>
                    <a:pt x="166" y="1470"/>
                    <a:pt x="508" y="2126"/>
                  </a:cubicBezTo>
                  <a:lnTo>
                    <a:pt x="549" y="2102"/>
                  </a:lnTo>
                  <a:cubicBezTo>
                    <a:pt x="214" y="1453"/>
                    <a:pt x="52" y="729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6365790" y="2623252"/>
              <a:ext cx="183572" cy="265922"/>
            </a:xfrm>
            <a:custGeom>
              <a:rect b="b" l="l" r="r" t="t"/>
              <a:pathLst>
                <a:path extrusionOk="0" h="1395" w="963">
                  <a:moveTo>
                    <a:pt x="45" y="0"/>
                  </a:moveTo>
                  <a:lnTo>
                    <a:pt x="0" y="18"/>
                  </a:lnTo>
                  <a:cubicBezTo>
                    <a:pt x="200" y="542"/>
                    <a:pt x="518" y="1011"/>
                    <a:pt x="928" y="1394"/>
                  </a:cubicBezTo>
                  <a:lnTo>
                    <a:pt x="963" y="1360"/>
                  </a:lnTo>
                  <a:cubicBezTo>
                    <a:pt x="559" y="984"/>
                    <a:pt x="245" y="518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6554510" y="2723902"/>
              <a:ext cx="380869" cy="521741"/>
            </a:xfrm>
            <a:custGeom>
              <a:rect b="b" l="l" r="r" t="t"/>
              <a:pathLst>
                <a:path extrusionOk="0" h="2737" w="1998">
                  <a:moveTo>
                    <a:pt x="1981" y="0"/>
                  </a:moveTo>
                  <a:cubicBezTo>
                    <a:pt x="1622" y="152"/>
                    <a:pt x="1291" y="366"/>
                    <a:pt x="1008" y="635"/>
                  </a:cubicBezTo>
                  <a:cubicBezTo>
                    <a:pt x="256" y="1353"/>
                    <a:pt x="56" y="2257"/>
                    <a:pt x="0" y="2733"/>
                  </a:cubicBezTo>
                  <a:lnTo>
                    <a:pt x="49" y="2736"/>
                  </a:lnTo>
                  <a:cubicBezTo>
                    <a:pt x="104" y="2267"/>
                    <a:pt x="300" y="1377"/>
                    <a:pt x="1042" y="666"/>
                  </a:cubicBezTo>
                  <a:cubicBezTo>
                    <a:pt x="1322" y="404"/>
                    <a:pt x="1646" y="193"/>
                    <a:pt x="1998" y="45"/>
                  </a:cubicBezTo>
                  <a:lnTo>
                    <a:pt x="19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269715" y="2442920"/>
              <a:ext cx="128481" cy="204731"/>
            </a:xfrm>
            <a:custGeom>
              <a:rect b="b" l="l" r="r" t="t"/>
              <a:pathLst>
                <a:path extrusionOk="0" h="1074" w="674">
                  <a:moveTo>
                    <a:pt x="421" y="1"/>
                  </a:moveTo>
                  <a:cubicBezTo>
                    <a:pt x="114" y="180"/>
                    <a:pt x="0" y="525"/>
                    <a:pt x="118" y="777"/>
                  </a:cubicBezTo>
                  <a:cubicBezTo>
                    <a:pt x="235" y="1026"/>
                    <a:pt x="542" y="1070"/>
                    <a:pt x="566" y="1074"/>
                  </a:cubicBezTo>
                  <a:cubicBezTo>
                    <a:pt x="621" y="1005"/>
                    <a:pt x="656" y="919"/>
                    <a:pt x="666" y="829"/>
                  </a:cubicBezTo>
                  <a:cubicBezTo>
                    <a:pt x="673" y="701"/>
                    <a:pt x="618" y="612"/>
                    <a:pt x="566" y="505"/>
                  </a:cubicBezTo>
                  <a:cubicBezTo>
                    <a:pt x="494" y="346"/>
                    <a:pt x="445" y="177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472350" y="1782020"/>
              <a:ext cx="113231" cy="293563"/>
            </a:xfrm>
            <a:custGeom>
              <a:rect b="b" l="l" r="r" t="t"/>
              <a:pathLst>
                <a:path extrusionOk="0" h="1540" w="594">
                  <a:moveTo>
                    <a:pt x="297" y="0"/>
                  </a:moveTo>
                  <a:cubicBezTo>
                    <a:pt x="100" y="235"/>
                    <a:pt x="0" y="535"/>
                    <a:pt x="17" y="842"/>
                  </a:cubicBezTo>
                  <a:cubicBezTo>
                    <a:pt x="35" y="1098"/>
                    <a:pt x="135" y="1343"/>
                    <a:pt x="297" y="1539"/>
                  </a:cubicBezTo>
                  <a:cubicBezTo>
                    <a:pt x="493" y="1305"/>
                    <a:pt x="593" y="1004"/>
                    <a:pt x="580" y="701"/>
                  </a:cubicBezTo>
                  <a:cubicBezTo>
                    <a:pt x="562" y="442"/>
                    <a:pt x="466" y="197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563660" y="1419831"/>
              <a:ext cx="173278" cy="251816"/>
            </a:xfrm>
            <a:custGeom>
              <a:rect b="b" l="l" r="r" t="t"/>
              <a:pathLst>
                <a:path extrusionOk="0" h="1321" w="909">
                  <a:moveTo>
                    <a:pt x="97" y="0"/>
                  </a:moveTo>
                  <a:cubicBezTo>
                    <a:pt x="65" y="0"/>
                    <a:pt x="33" y="2"/>
                    <a:pt x="1" y="6"/>
                  </a:cubicBezTo>
                  <a:cubicBezTo>
                    <a:pt x="94" y="158"/>
                    <a:pt x="152" y="327"/>
                    <a:pt x="170" y="503"/>
                  </a:cubicBezTo>
                  <a:cubicBezTo>
                    <a:pt x="194" y="696"/>
                    <a:pt x="149" y="786"/>
                    <a:pt x="197" y="934"/>
                  </a:cubicBezTo>
                  <a:cubicBezTo>
                    <a:pt x="232" y="1055"/>
                    <a:pt x="325" y="1193"/>
                    <a:pt x="535" y="1321"/>
                  </a:cubicBezTo>
                  <a:cubicBezTo>
                    <a:pt x="836" y="1076"/>
                    <a:pt x="908" y="662"/>
                    <a:pt x="732" y="358"/>
                  </a:cubicBezTo>
                  <a:cubicBezTo>
                    <a:pt x="597" y="134"/>
                    <a:pt x="355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372271" y="1783355"/>
              <a:ext cx="173088" cy="148306"/>
            </a:xfrm>
            <a:custGeom>
              <a:rect b="b" l="l" r="r" t="t"/>
              <a:pathLst>
                <a:path extrusionOk="0" h="778" w="908">
                  <a:moveTo>
                    <a:pt x="518" y="0"/>
                  </a:moveTo>
                  <a:cubicBezTo>
                    <a:pt x="173" y="0"/>
                    <a:pt x="1" y="418"/>
                    <a:pt x="242" y="663"/>
                  </a:cubicBezTo>
                  <a:cubicBezTo>
                    <a:pt x="322" y="742"/>
                    <a:pt x="419" y="778"/>
                    <a:pt x="515" y="778"/>
                  </a:cubicBezTo>
                  <a:cubicBezTo>
                    <a:pt x="714" y="778"/>
                    <a:pt x="906" y="623"/>
                    <a:pt x="908" y="390"/>
                  </a:cubicBezTo>
                  <a:cubicBezTo>
                    <a:pt x="908" y="176"/>
                    <a:pt x="735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807661" y="2266782"/>
              <a:ext cx="357994" cy="325588"/>
            </a:xfrm>
            <a:custGeom>
              <a:rect b="b" l="l" r="r" t="t"/>
              <a:pathLst>
                <a:path extrusionOk="0" h="1708" w="1878">
                  <a:moveTo>
                    <a:pt x="939" y="0"/>
                  </a:moveTo>
                  <a:cubicBezTo>
                    <a:pt x="721" y="0"/>
                    <a:pt x="503" y="83"/>
                    <a:pt x="335" y="249"/>
                  </a:cubicBezTo>
                  <a:cubicBezTo>
                    <a:pt x="1" y="583"/>
                    <a:pt x="1" y="1125"/>
                    <a:pt x="335" y="1456"/>
                  </a:cubicBezTo>
                  <a:cubicBezTo>
                    <a:pt x="503" y="1624"/>
                    <a:pt x="721" y="1707"/>
                    <a:pt x="939" y="1707"/>
                  </a:cubicBezTo>
                  <a:cubicBezTo>
                    <a:pt x="1157" y="1707"/>
                    <a:pt x="1376" y="1624"/>
                    <a:pt x="1543" y="1456"/>
                  </a:cubicBezTo>
                  <a:cubicBezTo>
                    <a:pt x="1878" y="1125"/>
                    <a:pt x="1878" y="583"/>
                    <a:pt x="1543" y="249"/>
                  </a:cubicBezTo>
                  <a:cubicBezTo>
                    <a:pt x="1376" y="83"/>
                    <a:pt x="1157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7186435" y="1457766"/>
              <a:ext cx="325778" cy="325778"/>
            </a:xfrm>
            <a:custGeom>
              <a:rect b="b" l="l" r="r" t="t"/>
              <a:pathLst>
                <a:path extrusionOk="0" h="1709" w="1709">
                  <a:moveTo>
                    <a:pt x="853" y="0"/>
                  </a:moveTo>
                  <a:cubicBezTo>
                    <a:pt x="384" y="0"/>
                    <a:pt x="1" y="383"/>
                    <a:pt x="1" y="856"/>
                  </a:cubicBezTo>
                  <a:cubicBezTo>
                    <a:pt x="1" y="1325"/>
                    <a:pt x="384" y="1708"/>
                    <a:pt x="853" y="1708"/>
                  </a:cubicBezTo>
                  <a:cubicBezTo>
                    <a:pt x="1326" y="1708"/>
                    <a:pt x="1709" y="1325"/>
                    <a:pt x="1709" y="856"/>
                  </a:cubicBezTo>
                  <a:cubicBezTo>
                    <a:pt x="1709" y="383"/>
                    <a:pt x="1326" y="0"/>
                    <a:pt x="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7437108" y="1457766"/>
              <a:ext cx="121238" cy="121238"/>
            </a:xfrm>
            <a:custGeom>
              <a:rect b="b" l="l" r="r" t="t"/>
              <a:pathLst>
                <a:path extrusionOk="0" h="636" w="636">
                  <a:moveTo>
                    <a:pt x="318" y="0"/>
                  </a:moveTo>
                  <a:cubicBezTo>
                    <a:pt x="145" y="0"/>
                    <a:pt x="1" y="142"/>
                    <a:pt x="1" y="318"/>
                  </a:cubicBezTo>
                  <a:cubicBezTo>
                    <a:pt x="1" y="494"/>
                    <a:pt x="145" y="635"/>
                    <a:pt x="318" y="635"/>
                  </a:cubicBezTo>
                  <a:cubicBezTo>
                    <a:pt x="494" y="635"/>
                    <a:pt x="635" y="494"/>
                    <a:pt x="635" y="318"/>
                  </a:cubicBezTo>
                  <a:cubicBezTo>
                    <a:pt x="635" y="142"/>
                    <a:pt x="494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7665430" y="1931648"/>
              <a:ext cx="141634" cy="120856"/>
            </a:xfrm>
            <a:custGeom>
              <a:rect b="b" l="l" r="r" t="t"/>
              <a:pathLst>
                <a:path extrusionOk="0" h="634" w="743">
                  <a:moveTo>
                    <a:pt x="425" y="0"/>
                  </a:moveTo>
                  <a:cubicBezTo>
                    <a:pt x="142" y="0"/>
                    <a:pt x="0" y="342"/>
                    <a:pt x="200" y="542"/>
                  </a:cubicBezTo>
                  <a:cubicBezTo>
                    <a:pt x="265" y="605"/>
                    <a:pt x="344" y="633"/>
                    <a:pt x="421" y="633"/>
                  </a:cubicBezTo>
                  <a:cubicBezTo>
                    <a:pt x="585" y="633"/>
                    <a:pt x="742" y="507"/>
                    <a:pt x="742" y="318"/>
                  </a:cubicBezTo>
                  <a:cubicBezTo>
                    <a:pt x="742" y="142"/>
                    <a:pt x="597" y="0"/>
                    <a:pt x="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7572661" y="2992124"/>
              <a:ext cx="141634" cy="121428"/>
            </a:xfrm>
            <a:custGeom>
              <a:rect b="b" l="l" r="r" t="t"/>
              <a:pathLst>
                <a:path extrusionOk="0" h="637" w="743">
                  <a:moveTo>
                    <a:pt x="425" y="1"/>
                  </a:moveTo>
                  <a:cubicBezTo>
                    <a:pt x="142" y="1"/>
                    <a:pt x="1" y="342"/>
                    <a:pt x="201" y="542"/>
                  </a:cubicBezTo>
                  <a:cubicBezTo>
                    <a:pt x="266" y="607"/>
                    <a:pt x="345" y="636"/>
                    <a:pt x="423" y="636"/>
                  </a:cubicBezTo>
                  <a:cubicBezTo>
                    <a:pt x="586" y="636"/>
                    <a:pt x="742" y="509"/>
                    <a:pt x="742" y="318"/>
                  </a:cubicBezTo>
                  <a:cubicBezTo>
                    <a:pt x="742" y="146"/>
                    <a:pt x="598" y="1"/>
                    <a:pt x="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5829750" y="2080540"/>
              <a:ext cx="213881" cy="214072"/>
            </a:xfrm>
            <a:custGeom>
              <a:rect b="b" l="l" r="r" t="t"/>
              <a:pathLst>
                <a:path extrusionOk="0" h="1123" w="1122">
                  <a:moveTo>
                    <a:pt x="559" y="1"/>
                  </a:moveTo>
                  <a:cubicBezTo>
                    <a:pt x="249" y="1"/>
                    <a:pt x="0" y="253"/>
                    <a:pt x="0" y="563"/>
                  </a:cubicBezTo>
                  <a:cubicBezTo>
                    <a:pt x="0" y="870"/>
                    <a:pt x="249" y="1122"/>
                    <a:pt x="559" y="1122"/>
                  </a:cubicBezTo>
                  <a:cubicBezTo>
                    <a:pt x="870" y="1122"/>
                    <a:pt x="1121" y="870"/>
                    <a:pt x="1121" y="563"/>
                  </a:cubicBezTo>
                  <a:cubicBezTo>
                    <a:pt x="1121" y="253"/>
                    <a:pt x="870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5465991" y="4020479"/>
              <a:ext cx="600022" cy="286623"/>
            </a:xfrm>
            <a:custGeom>
              <a:rect b="b" l="l" r="r" t="t"/>
              <a:pathLst>
                <a:path extrusionOk="0" h="2644" w="5535">
                  <a:moveTo>
                    <a:pt x="2761" y="0"/>
                  </a:moveTo>
                  <a:cubicBezTo>
                    <a:pt x="1284" y="0"/>
                    <a:pt x="66" y="1165"/>
                    <a:pt x="1" y="2643"/>
                  </a:cubicBezTo>
                  <a:lnTo>
                    <a:pt x="5535" y="2643"/>
                  </a:lnTo>
                  <a:cubicBezTo>
                    <a:pt x="5490" y="1632"/>
                    <a:pt x="4897" y="728"/>
                    <a:pt x="3986" y="283"/>
                  </a:cubicBezTo>
                  <a:cubicBezTo>
                    <a:pt x="3606" y="97"/>
                    <a:pt x="3192" y="0"/>
                    <a:pt x="2768" y="0"/>
                  </a:cubicBezTo>
                  <a:cubicBezTo>
                    <a:pt x="2766" y="0"/>
                    <a:pt x="2763" y="0"/>
                    <a:pt x="2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5820584" y="3828927"/>
              <a:ext cx="600455" cy="477741"/>
            </a:xfrm>
            <a:custGeom>
              <a:rect b="b" l="l" r="r" t="t"/>
              <a:pathLst>
                <a:path extrusionOk="0" h="4407" w="5539">
                  <a:moveTo>
                    <a:pt x="2771" y="1"/>
                  </a:moveTo>
                  <a:cubicBezTo>
                    <a:pt x="1598" y="1"/>
                    <a:pt x="549" y="739"/>
                    <a:pt x="159" y="1847"/>
                  </a:cubicBezTo>
                  <a:cubicBezTo>
                    <a:pt x="87" y="2043"/>
                    <a:pt x="42" y="2250"/>
                    <a:pt x="18" y="2461"/>
                  </a:cubicBezTo>
                  <a:cubicBezTo>
                    <a:pt x="7" y="2564"/>
                    <a:pt x="1" y="2668"/>
                    <a:pt x="1" y="2771"/>
                  </a:cubicBezTo>
                  <a:cubicBezTo>
                    <a:pt x="1" y="3358"/>
                    <a:pt x="187" y="3934"/>
                    <a:pt x="535" y="4407"/>
                  </a:cubicBezTo>
                  <a:lnTo>
                    <a:pt x="5003" y="4407"/>
                  </a:lnTo>
                  <a:cubicBezTo>
                    <a:pt x="5352" y="3934"/>
                    <a:pt x="5538" y="3358"/>
                    <a:pt x="5538" y="2771"/>
                  </a:cubicBezTo>
                  <a:cubicBezTo>
                    <a:pt x="5538" y="2502"/>
                    <a:pt x="5497" y="2237"/>
                    <a:pt x="5421" y="1978"/>
                  </a:cubicBezTo>
                  <a:cubicBezTo>
                    <a:pt x="5383" y="1854"/>
                    <a:pt x="5338" y="1730"/>
                    <a:pt x="5283" y="1609"/>
                  </a:cubicBezTo>
                  <a:cubicBezTo>
                    <a:pt x="5021" y="1046"/>
                    <a:pt x="4579" y="591"/>
                    <a:pt x="4030" y="308"/>
                  </a:cubicBezTo>
                  <a:cubicBezTo>
                    <a:pt x="3716" y="146"/>
                    <a:pt x="3375" y="46"/>
                    <a:pt x="3020" y="15"/>
                  </a:cubicBezTo>
                  <a:cubicBezTo>
                    <a:pt x="2937" y="8"/>
                    <a:pt x="2857" y="1"/>
                    <a:pt x="2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6189053" y="3952400"/>
              <a:ext cx="928055" cy="354701"/>
            </a:xfrm>
            <a:custGeom>
              <a:rect b="b" l="l" r="r" t="t"/>
              <a:pathLst>
                <a:path extrusionOk="0" h="3272" w="8561">
                  <a:moveTo>
                    <a:pt x="4220" y="0"/>
                  </a:moveTo>
                  <a:cubicBezTo>
                    <a:pt x="3891" y="0"/>
                    <a:pt x="3562" y="28"/>
                    <a:pt x="3240" y="83"/>
                  </a:cubicBezTo>
                  <a:cubicBezTo>
                    <a:pt x="2957" y="125"/>
                    <a:pt x="2677" y="190"/>
                    <a:pt x="2401" y="280"/>
                  </a:cubicBezTo>
                  <a:cubicBezTo>
                    <a:pt x="2225" y="332"/>
                    <a:pt x="2053" y="397"/>
                    <a:pt x="1884" y="473"/>
                  </a:cubicBezTo>
                  <a:cubicBezTo>
                    <a:pt x="1649" y="573"/>
                    <a:pt x="1425" y="694"/>
                    <a:pt x="1215" y="839"/>
                  </a:cubicBezTo>
                  <a:cubicBezTo>
                    <a:pt x="462" y="1332"/>
                    <a:pt x="0" y="2015"/>
                    <a:pt x="0" y="2768"/>
                  </a:cubicBezTo>
                  <a:cubicBezTo>
                    <a:pt x="0" y="2937"/>
                    <a:pt x="24" y="3109"/>
                    <a:pt x="69" y="3271"/>
                  </a:cubicBezTo>
                  <a:lnTo>
                    <a:pt x="8491" y="3271"/>
                  </a:lnTo>
                  <a:cubicBezTo>
                    <a:pt x="8536" y="3106"/>
                    <a:pt x="8560" y="2937"/>
                    <a:pt x="8560" y="2768"/>
                  </a:cubicBezTo>
                  <a:cubicBezTo>
                    <a:pt x="8560" y="2219"/>
                    <a:pt x="8312" y="1705"/>
                    <a:pt x="7880" y="1274"/>
                  </a:cubicBezTo>
                  <a:cubicBezTo>
                    <a:pt x="7511" y="904"/>
                    <a:pt x="7008" y="591"/>
                    <a:pt x="6414" y="370"/>
                  </a:cubicBezTo>
                  <a:cubicBezTo>
                    <a:pt x="5749" y="124"/>
                    <a:pt x="5044" y="0"/>
                    <a:pt x="4336" y="0"/>
                  </a:cubicBezTo>
                  <a:cubicBezTo>
                    <a:pt x="4317" y="0"/>
                    <a:pt x="4298" y="0"/>
                    <a:pt x="4278" y="1"/>
                  </a:cubicBezTo>
                  <a:cubicBezTo>
                    <a:pt x="4259" y="0"/>
                    <a:pt x="4240" y="0"/>
                    <a:pt x="4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6782571" y="3843128"/>
              <a:ext cx="661813" cy="463973"/>
            </a:xfrm>
            <a:custGeom>
              <a:rect b="b" l="l" r="r" t="t"/>
              <a:pathLst>
                <a:path extrusionOk="0" h="4280" w="6105">
                  <a:moveTo>
                    <a:pt x="3301" y="1"/>
                  </a:moveTo>
                  <a:cubicBezTo>
                    <a:pt x="3053" y="1"/>
                    <a:pt x="2802" y="39"/>
                    <a:pt x="2561" y="111"/>
                  </a:cubicBezTo>
                  <a:cubicBezTo>
                    <a:pt x="777" y="629"/>
                    <a:pt x="1" y="2723"/>
                    <a:pt x="1015" y="4279"/>
                  </a:cubicBezTo>
                  <a:lnTo>
                    <a:pt x="5656" y="4279"/>
                  </a:lnTo>
                  <a:cubicBezTo>
                    <a:pt x="5949" y="3831"/>
                    <a:pt x="6104" y="3306"/>
                    <a:pt x="6104" y="2772"/>
                  </a:cubicBezTo>
                  <a:lnTo>
                    <a:pt x="6104" y="2768"/>
                  </a:lnTo>
                  <a:cubicBezTo>
                    <a:pt x="6104" y="1240"/>
                    <a:pt x="4865" y="1"/>
                    <a:pt x="3334" y="1"/>
                  </a:cubicBezTo>
                  <a:cubicBezTo>
                    <a:pt x="3323" y="1"/>
                    <a:pt x="3312" y="1"/>
                    <a:pt x="3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7227682" y="4088557"/>
              <a:ext cx="487823" cy="218544"/>
            </a:xfrm>
            <a:custGeom>
              <a:rect b="b" l="l" r="r" t="t"/>
              <a:pathLst>
                <a:path extrusionOk="0" h="2016" w="4500">
                  <a:moveTo>
                    <a:pt x="2250" y="0"/>
                  </a:moveTo>
                  <a:cubicBezTo>
                    <a:pt x="1098" y="0"/>
                    <a:pt x="128" y="870"/>
                    <a:pt x="0" y="2015"/>
                  </a:cubicBezTo>
                  <a:lnTo>
                    <a:pt x="4500" y="2015"/>
                  </a:lnTo>
                  <a:cubicBezTo>
                    <a:pt x="4372" y="870"/>
                    <a:pt x="3402" y="0"/>
                    <a:pt x="2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6147859" y="3611250"/>
              <a:ext cx="436981" cy="436655"/>
            </a:xfrm>
            <a:custGeom>
              <a:rect b="b" l="l" r="r" t="t"/>
              <a:pathLst>
                <a:path extrusionOk="0" h="4028" w="4031">
                  <a:moveTo>
                    <a:pt x="2016" y="0"/>
                  </a:moveTo>
                  <a:cubicBezTo>
                    <a:pt x="1837" y="0"/>
                    <a:pt x="1656" y="24"/>
                    <a:pt x="1477" y="73"/>
                  </a:cubicBezTo>
                  <a:cubicBezTo>
                    <a:pt x="604" y="311"/>
                    <a:pt x="1" y="1108"/>
                    <a:pt x="1" y="2012"/>
                  </a:cubicBezTo>
                  <a:lnTo>
                    <a:pt x="1" y="2026"/>
                  </a:lnTo>
                  <a:cubicBezTo>
                    <a:pt x="4" y="2972"/>
                    <a:pt x="670" y="3789"/>
                    <a:pt x="1595" y="3982"/>
                  </a:cubicBezTo>
                  <a:cubicBezTo>
                    <a:pt x="1733" y="4010"/>
                    <a:pt x="1874" y="4027"/>
                    <a:pt x="2015" y="4027"/>
                  </a:cubicBezTo>
                  <a:cubicBezTo>
                    <a:pt x="2147" y="4024"/>
                    <a:pt x="2278" y="4014"/>
                    <a:pt x="2405" y="3989"/>
                  </a:cubicBezTo>
                  <a:cubicBezTo>
                    <a:pt x="2561" y="3958"/>
                    <a:pt x="2712" y="3910"/>
                    <a:pt x="2857" y="3841"/>
                  </a:cubicBezTo>
                  <a:cubicBezTo>
                    <a:pt x="3158" y="3703"/>
                    <a:pt x="3420" y="3493"/>
                    <a:pt x="3620" y="3227"/>
                  </a:cubicBezTo>
                  <a:cubicBezTo>
                    <a:pt x="3886" y="2878"/>
                    <a:pt x="4030" y="2451"/>
                    <a:pt x="4030" y="2012"/>
                  </a:cubicBezTo>
                  <a:cubicBezTo>
                    <a:pt x="4030" y="1698"/>
                    <a:pt x="3955" y="1384"/>
                    <a:pt x="3810" y="1105"/>
                  </a:cubicBezTo>
                  <a:cubicBezTo>
                    <a:pt x="3789" y="1064"/>
                    <a:pt x="3768" y="1022"/>
                    <a:pt x="3744" y="981"/>
                  </a:cubicBezTo>
                  <a:cubicBezTo>
                    <a:pt x="3374" y="361"/>
                    <a:pt x="2711" y="0"/>
                    <a:pt x="2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6448250" y="3638243"/>
              <a:ext cx="628099" cy="627773"/>
            </a:xfrm>
            <a:custGeom>
              <a:rect b="b" l="l" r="r" t="t"/>
              <a:pathLst>
                <a:path extrusionOk="0" h="5791" w="5794">
                  <a:moveTo>
                    <a:pt x="2895" y="0"/>
                  </a:moveTo>
                  <a:cubicBezTo>
                    <a:pt x="2188" y="0"/>
                    <a:pt x="1501" y="259"/>
                    <a:pt x="973" y="732"/>
                  </a:cubicBezTo>
                  <a:cubicBezTo>
                    <a:pt x="887" y="808"/>
                    <a:pt x="801" y="894"/>
                    <a:pt x="725" y="980"/>
                  </a:cubicBezTo>
                  <a:cubicBezTo>
                    <a:pt x="255" y="1508"/>
                    <a:pt x="0" y="2191"/>
                    <a:pt x="0" y="2895"/>
                  </a:cubicBezTo>
                  <a:cubicBezTo>
                    <a:pt x="0" y="2988"/>
                    <a:pt x="4" y="3081"/>
                    <a:pt x="14" y="3175"/>
                  </a:cubicBezTo>
                  <a:cubicBezTo>
                    <a:pt x="28" y="3316"/>
                    <a:pt x="48" y="3457"/>
                    <a:pt x="86" y="3592"/>
                  </a:cubicBezTo>
                  <a:cubicBezTo>
                    <a:pt x="410" y="4898"/>
                    <a:pt x="1580" y="5790"/>
                    <a:pt x="2895" y="5790"/>
                  </a:cubicBezTo>
                  <a:cubicBezTo>
                    <a:pt x="3011" y="5790"/>
                    <a:pt x="3129" y="5783"/>
                    <a:pt x="3247" y="5769"/>
                  </a:cubicBezTo>
                  <a:cubicBezTo>
                    <a:pt x="4699" y="5593"/>
                    <a:pt x="5790" y="4358"/>
                    <a:pt x="5790" y="2895"/>
                  </a:cubicBezTo>
                  <a:cubicBezTo>
                    <a:pt x="5793" y="1460"/>
                    <a:pt x="4737" y="238"/>
                    <a:pt x="3316" y="31"/>
                  </a:cubicBezTo>
                  <a:cubicBezTo>
                    <a:pt x="3178" y="11"/>
                    <a:pt x="3036" y="0"/>
                    <a:pt x="2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465991" y="3610925"/>
              <a:ext cx="1341729" cy="696177"/>
            </a:xfrm>
            <a:custGeom>
              <a:rect b="b" l="l" r="r" t="t"/>
              <a:pathLst>
                <a:path extrusionOk="0" h="6422" w="12377">
                  <a:moveTo>
                    <a:pt x="8306" y="0"/>
                  </a:moveTo>
                  <a:cubicBezTo>
                    <a:pt x="8128" y="0"/>
                    <a:pt x="7948" y="24"/>
                    <a:pt x="7771" y="73"/>
                  </a:cubicBezTo>
                  <a:cubicBezTo>
                    <a:pt x="6898" y="314"/>
                    <a:pt x="6294" y="1108"/>
                    <a:pt x="6294" y="2015"/>
                  </a:cubicBezTo>
                  <a:lnTo>
                    <a:pt x="6294" y="2029"/>
                  </a:lnTo>
                  <a:cubicBezTo>
                    <a:pt x="6211" y="2019"/>
                    <a:pt x="6128" y="2015"/>
                    <a:pt x="6042" y="2015"/>
                  </a:cubicBezTo>
                  <a:cubicBezTo>
                    <a:pt x="6039" y="2015"/>
                    <a:pt x="6037" y="2015"/>
                    <a:pt x="6034" y="2015"/>
                  </a:cubicBezTo>
                  <a:cubicBezTo>
                    <a:pt x="4864" y="2015"/>
                    <a:pt x="3823" y="2753"/>
                    <a:pt x="3430" y="3858"/>
                  </a:cubicBezTo>
                  <a:cubicBezTo>
                    <a:pt x="3228" y="3806"/>
                    <a:pt x="3017" y="3778"/>
                    <a:pt x="2805" y="3778"/>
                  </a:cubicBezTo>
                  <a:cubicBezTo>
                    <a:pt x="2793" y="3778"/>
                    <a:pt x="2780" y="3778"/>
                    <a:pt x="2768" y="3778"/>
                  </a:cubicBezTo>
                  <a:cubicBezTo>
                    <a:pt x="2766" y="3778"/>
                    <a:pt x="2763" y="3778"/>
                    <a:pt x="2761" y="3778"/>
                  </a:cubicBezTo>
                  <a:cubicBezTo>
                    <a:pt x="1284" y="3778"/>
                    <a:pt x="70" y="4943"/>
                    <a:pt x="1" y="6421"/>
                  </a:cubicBezTo>
                  <a:lnTo>
                    <a:pt x="339" y="6421"/>
                  </a:lnTo>
                  <a:cubicBezTo>
                    <a:pt x="1229" y="5780"/>
                    <a:pt x="2212" y="5124"/>
                    <a:pt x="3289" y="4475"/>
                  </a:cubicBezTo>
                  <a:cubicBezTo>
                    <a:pt x="3520" y="4334"/>
                    <a:pt x="3751" y="4199"/>
                    <a:pt x="3989" y="4061"/>
                  </a:cubicBezTo>
                  <a:cubicBezTo>
                    <a:pt x="4393" y="3827"/>
                    <a:pt x="4810" y="3592"/>
                    <a:pt x="5242" y="3361"/>
                  </a:cubicBezTo>
                  <a:cubicBezTo>
                    <a:pt x="5642" y="3147"/>
                    <a:pt x="6039" y="2940"/>
                    <a:pt x="6429" y="2743"/>
                  </a:cubicBezTo>
                  <a:cubicBezTo>
                    <a:pt x="6722" y="2595"/>
                    <a:pt x="7015" y="2457"/>
                    <a:pt x="7301" y="2319"/>
                  </a:cubicBezTo>
                  <a:cubicBezTo>
                    <a:pt x="8154" y="1915"/>
                    <a:pt x="8985" y="1557"/>
                    <a:pt x="9782" y="1232"/>
                  </a:cubicBezTo>
                  <a:cubicBezTo>
                    <a:pt x="9893" y="1191"/>
                    <a:pt x="9996" y="1149"/>
                    <a:pt x="10103" y="1108"/>
                  </a:cubicBezTo>
                  <a:cubicBezTo>
                    <a:pt x="10893" y="797"/>
                    <a:pt x="11652" y="525"/>
                    <a:pt x="12377" y="283"/>
                  </a:cubicBezTo>
                  <a:cubicBezTo>
                    <a:pt x="12239" y="263"/>
                    <a:pt x="12097" y="252"/>
                    <a:pt x="11956" y="252"/>
                  </a:cubicBezTo>
                  <a:cubicBezTo>
                    <a:pt x="11249" y="252"/>
                    <a:pt x="10565" y="511"/>
                    <a:pt x="10034" y="984"/>
                  </a:cubicBezTo>
                  <a:cubicBezTo>
                    <a:pt x="9666" y="363"/>
                    <a:pt x="9002" y="0"/>
                    <a:pt x="8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6850324" y="3764968"/>
              <a:ext cx="73715" cy="62875"/>
            </a:xfrm>
            <a:custGeom>
              <a:rect b="b" l="l" r="r" t="t"/>
              <a:pathLst>
                <a:path extrusionOk="0" h="580" w="680">
                  <a:moveTo>
                    <a:pt x="387" y="1"/>
                  </a:moveTo>
                  <a:cubicBezTo>
                    <a:pt x="131" y="1"/>
                    <a:pt x="0" y="311"/>
                    <a:pt x="183" y="494"/>
                  </a:cubicBezTo>
                  <a:cubicBezTo>
                    <a:pt x="242" y="553"/>
                    <a:pt x="315" y="580"/>
                    <a:pt x="386" y="580"/>
                  </a:cubicBezTo>
                  <a:cubicBezTo>
                    <a:pt x="536" y="580"/>
                    <a:pt x="680" y="464"/>
                    <a:pt x="680" y="291"/>
                  </a:cubicBezTo>
                  <a:cubicBezTo>
                    <a:pt x="676" y="129"/>
                    <a:pt x="549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7189632" y="3878360"/>
              <a:ext cx="73715" cy="62875"/>
            </a:xfrm>
            <a:custGeom>
              <a:rect b="b" l="l" r="r" t="t"/>
              <a:pathLst>
                <a:path extrusionOk="0" h="580" w="680">
                  <a:moveTo>
                    <a:pt x="385" y="0"/>
                  </a:moveTo>
                  <a:cubicBezTo>
                    <a:pt x="129" y="0"/>
                    <a:pt x="0" y="312"/>
                    <a:pt x="182" y="494"/>
                  </a:cubicBezTo>
                  <a:cubicBezTo>
                    <a:pt x="241" y="553"/>
                    <a:pt x="314" y="579"/>
                    <a:pt x="385" y="579"/>
                  </a:cubicBezTo>
                  <a:cubicBezTo>
                    <a:pt x="535" y="579"/>
                    <a:pt x="679" y="463"/>
                    <a:pt x="679" y="290"/>
                  </a:cubicBezTo>
                  <a:cubicBezTo>
                    <a:pt x="679" y="128"/>
                    <a:pt x="548" y="0"/>
                    <a:pt x="389" y="0"/>
                  </a:cubicBezTo>
                  <a:cubicBezTo>
                    <a:pt x="388" y="0"/>
                    <a:pt x="387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227682" y="3965842"/>
              <a:ext cx="73390" cy="62983"/>
            </a:xfrm>
            <a:custGeom>
              <a:rect b="b" l="l" r="r" t="t"/>
              <a:pathLst>
                <a:path extrusionOk="0" h="581" w="677">
                  <a:moveTo>
                    <a:pt x="387" y="1"/>
                  </a:moveTo>
                  <a:cubicBezTo>
                    <a:pt x="128" y="1"/>
                    <a:pt x="0" y="311"/>
                    <a:pt x="183" y="494"/>
                  </a:cubicBezTo>
                  <a:cubicBezTo>
                    <a:pt x="243" y="554"/>
                    <a:pt x="316" y="580"/>
                    <a:pt x="387" y="580"/>
                  </a:cubicBezTo>
                  <a:cubicBezTo>
                    <a:pt x="535" y="580"/>
                    <a:pt x="677" y="465"/>
                    <a:pt x="677" y="291"/>
                  </a:cubicBezTo>
                  <a:cubicBezTo>
                    <a:pt x="677" y="132"/>
                    <a:pt x="546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465957" y="4192192"/>
              <a:ext cx="73715" cy="62875"/>
            </a:xfrm>
            <a:custGeom>
              <a:rect b="b" l="l" r="r" t="t"/>
              <a:pathLst>
                <a:path extrusionOk="0" h="580" w="680">
                  <a:moveTo>
                    <a:pt x="390" y="0"/>
                  </a:moveTo>
                  <a:cubicBezTo>
                    <a:pt x="131" y="0"/>
                    <a:pt x="0" y="311"/>
                    <a:pt x="183" y="494"/>
                  </a:cubicBezTo>
                  <a:cubicBezTo>
                    <a:pt x="243" y="553"/>
                    <a:pt x="316" y="580"/>
                    <a:pt x="388" y="580"/>
                  </a:cubicBezTo>
                  <a:cubicBezTo>
                    <a:pt x="537" y="580"/>
                    <a:pt x="680" y="465"/>
                    <a:pt x="680" y="290"/>
                  </a:cubicBezTo>
                  <a:cubicBezTo>
                    <a:pt x="680" y="128"/>
                    <a:pt x="549" y="0"/>
                    <a:pt x="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6787449" y="3664369"/>
              <a:ext cx="73824" cy="62875"/>
            </a:xfrm>
            <a:custGeom>
              <a:rect b="b" l="l" r="r" t="t"/>
              <a:pathLst>
                <a:path extrusionOk="0" h="580" w="681">
                  <a:moveTo>
                    <a:pt x="390" y="1"/>
                  </a:moveTo>
                  <a:cubicBezTo>
                    <a:pt x="132" y="1"/>
                    <a:pt x="0" y="311"/>
                    <a:pt x="183" y="494"/>
                  </a:cubicBezTo>
                  <a:cubicBezTo>
                    <a:pt x="242" y="553"/>
                    <a:pt x="315" y="580"/>
                    <a:pt x="386" y="580"/>
                  </a:cubicBezTo>
                  <a:cubicBezTo>
                    <a:pt x="536" y="580"/>
                    <a:pt x="680" y="464"/>
                    <a:pt x="680" y="291"/>
                  </a:cubicBezTo>
                  <a:cubicBezTo>
                    <a:pt x="677" y="129"/>
                    <a:pt x="549" y="1"/>
                    <a:pt x="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087081" y="3915759"/>
              <a:ext cx="37833" cy="37508"/>
            </a:xfrm>
            <a:custGeom>
              <a:rect b="b" l="l" r="r" t="t"/>
              <a:pathLst>
                <a:path extrusionOk="0" h="346" w="349">
                  <a:moveTo>
                    <a:pt x="176" y="0"/>
                  </a:moveTo>
                  <a:cubicBezTo>
                    <a:pt x="79" y="0"/>
                    <a:pt x="0" y="76"/>
                    <a:pt x="0" y="173"/>
                  </a:cubicBezTo>
                  <a:cubicBezTo>
                    <a:pt x="0" y="270"/>
                    <a:pt x="79" y="345"/>
                    <a:pt x="176" y="345"/>
                  </a:cubicBezTo>
                  <a:cubicBezTo>
                    <a:pt x="273" y="345"/>
                    <a:pt x="349" y="270"/>
                    <a:pt x="349" y="173"/>
                  </a:cubicBezTo>
                  <a:cubicBezTo>
                    <a:pt x="349" y="76"/>
                    <a:pt x="273" y="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577397" y="4167042"/>
              <a:ext cx="37508" cy="37508"/>
            </a:xfrm>
            <a:custGeom>
              <a:rect b="b" l="l" r="r" t="t"/>
              <a:pathLst>
                <a:path extrusionOk="0" h="346" w="346">
                  <a:moveTo>
                    <a:pt x="173" y="1"/>
                  </a:moveTo>
                  <a:cubicBezTo>
                    <a:pt x="76" y="1"/>
                    <a:pt x="0" y="77"/>
                    <a:pt x="0" y="173"/>
                  </a:cubicBezTo>
                  <a:cubicBezTo>
                    <a:pt x="0" y="270"/>
                    <a:pt x="76" y="346"/>
                    <a:pt x="173" y="346"/>
                  </a:cubicBezTo>
                  <a:cubicBezTo>
                    <a:pt x="270" y="346"/>
                    <a:pt x="345" y="270"/>
                    <a:pt x="345" y="173"/>
                  </a:cubicBezTo>
                  <a:cubicBezTo>
                    <a:pt x="345" y="77"/>
                    <a:pt x="270" y="1"/>
                    <a:pt x="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7351047" y="3990884"/>
              <a:ext cx="37942" cy="37942"/>
            </a:xfrm>
            <a:custGeom>
              <a:rect b="b" l="l" r="r" t="t"/>
              <a:pathLst>
                <a:path extrusionOk="0" h="350" w="350">
                  <a:moveTo>
                    <a:pt x="174" y="1"/>
                  </a:moveTo>
                  <a:cubicBezTo>
                    <a:pt x="77" y="1"/>
                    <a:pt x="1" y="80"/>
                    <a:pt x="1" y="177"/>
                  </a:cubicBezTo>
                  <a:cubicBezTo>
                    <a:pt x="1" y="270"/>
                    <a:pt x="77" y="349"/>
                    <a:pt x="174" y="349"/>
                  </a:cubicBezTo>
                  <a:cubicBezTo>
                    <a:pt x="270" y="349"/>
                    <a:pt x="349" y="270"/>
                    <a:pt x="349" y="177"/>
                  </a:cubicBezTo>
                  <a:cubicBezTo>
                    <a:pt x="349" y="80"/>
                    <a:pt x="270" y="1"/>
                    <a:pt x="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7370127" y="4104276"/>
              <a:ext cx="43904" cy="37508"/>
            </a:xfrm>
            <a:custGeom>
              <a:rect b="b" l="l" r="r" t="t"/>
              <a:pathLst>
                <a:path extrusionOk="0" h="346" w="405">
                  <a:moveTo>
                    <a:pt x="232" y="0"/>
                  </a:moveTo>
                  <a:cubicBezTo>
                    <a:pt x="77" y="0"/>
                    <a:pt x="1" y="187"/>
                    <a:pt x="111" y="294"/>
                  </a:cubicBezTo>
                  <a:cubicBezTo>
                    <a:pt x="146" y="330"/>
                    <a:pt x="190" y="346"/>
                    <a:pt x="232" y="346"/>
                  </a:cubicBezTo>
                  <a:cubicBezTo>
                    <a:pt x="320" y="346"/>
                    <a:pt x="405" y="277"/>
                    <a:pt x="405" y="173"/>
                  </a:cubicBezTo>
                  <a:cubicBezTo>
                    <a:pt x="405" y="76"/>
                    <a:pt x="325" y="0"/>
                    <a:pt x="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7621518" y="4242600"/>
              <a:ext cx="43904" cy="37400"/>
            </a:xfrm>
            <a:custGeom>
              <a:rect b="b" l="l" r="r" t="t"/>
              <a:pathLst>
                <a:path extrusionOk="0" h="345" w="405">
                  <a:moveTo>
                    <a:pt x="232" y="1"/>
                  </a:moveTo>
                  <a:cubicBezTo>
                    <a:pt x="76" y="1"/>
                    <a:pt x="1" y="184"/>
                    <a:pt x="111" y="294"/>
                  </a:cubicBezTo>
                  <a:cubicBezTo>
                    <a:pt x="145" y="329"/>
                    <a:pt x="188" y="344"/>
                    <a:pt x="230" y="344"/>
                  </a:cubicBezTo>
                  <a:cubicBezTo>
                    <a:pt x="319" y="344"/>
                    <a:pt x="404" y="276"/>
                    <a:pt x="404" y="173"/>
                  </a:cubicBezTo>
                  <a:cubicBezTo>
                    <a:pt x="404" y="77"/>
                    <a:pt x="325" y="1"/>
                    <a:pt x="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7458477" y="4104276"/>
              <a:ext cx="43796" cy="37508"/>
            </a:xfrm>
            <a:custGeom>
              <a:rect b="b" l="l" r="r" t="t"/>
              <a:pathLst>
                <a:path extrusionOk="0" h="346" w="404">
                  <a:moveTo>
                    <a:pt x="231" y="0"/>
                  </a:moveTo>
                  <a:cubicBezTo>
                    <a:pt x="76" y="0"/>
                    <a:pt x="0" y="187"/>
                    <a:pt x="107" y="294"/>
                  </a:cubicBezTo>
                  <a:cubicBezTo>
                    <a:pt x="143" y="330"/>
                    <a:pt x="187" y="346"/>
                    <a:pt x="231" y="346"/>
                  </a:cubicBezTo>
                  <a:cubicBezTo>
                    <a:pt x="320" y="346"/>
                    <a:pt x="404" y="277"/>
                    <a:pt x="404" y="173"/>
                  </a:cubicBezTo>
                  <a:cubicBezTo>
                    <a:pt x="404" y="76"/>
                    <a:pt x="325" y="0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6999164" y="3802368"/>
              <a:ext cx="37833" cy="37942"/>
            </a:xfrm>
            <a:custGeom>
              <a:rect b="b" l="l" r="r" t="t"/>
              <a:pathLst>
                <a:path extrusionOk="0" h="350" w="349">
                  <a:moveTo>
                    <a:pt x="173" y="1"/>
                  </a:moveTo>
                  <a:cubicBezTo>
                    <a:pt x="80" y="1"/>
                    <a:pt x="0" y="80"/>
                    <a:pt x="0" y="177"/>
                  </a:cubicBezTo>
                  <a:cubicBezTo>
                    <a:pt x="0" y="270"/>
                    <a:pt x="80" y="349"/>
                    <a:pt x="173" y="349"/>
                  </a:cubicBezTo>
                  <a:cubicBezTo>
                    <a:pt x="269" y="349"/>
                    <a:pt x="349" y="270"/>
                    <a:pt x="349" y="177"/>
                  </a:cubicBezTo>
                  <a:cubicBezTo>
                    <a:pt x="349" y="80"/>
                    <a:pt x="269" y="1"/>
                    <a:pt x="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6898564" y="3877926"/>
              <a:ext cx="37833" cy="37942"/>
            </a:xfrm>
            <a:custGeom>
              <a:rect b="b" l="l" r="r" t="t"/>
              <a:pathLst>
                <a:path extrusionOk="0" h="350" w="349">
                  <a:moveTo>
                    <a:pt x="176" y="1"/>
                  </a:moveTo>
                  <a:cubicBezTo>
                    <a:pt x="80" y="1"/>
                    <a:pt x="0" y="77"/>
                    <a:pt x="0" y="173"/>
                  </a:cubicBezTo>
                  <a:cubicBezTo>
                    <a:pt x="0" y="270"/>
                    <a:pt x="80" y="349"/>
                    <a:pt x="176" y="349"/>
                  </a:cubicBezTo>
                  <a:cubicBezTo>
                    <a:pt x="273" y="349"/>
                    <a:pt x="349" y="270"/>
                    <a:pt x="349" y="173"/>
                  </a:cubicBezTo>
                  <a:cubicBezTo>
                    <a:pt x="349" y="77"/>
                    <a:pt x="273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6993202" y="3928443"/>
              <a:ext cx="43796" cy="37291"/>
            </a:xfrm>
            <a:custGeom>
              <a:rect b="b" l="l" r="r" t="t"/>
              <a:pathLst>
                <a:path extrusionOk="0" h="344" w="404">
                  <a:moveTo>
                    <a:pt x="231" y="1"/>
                  </a:moveTo>
                  <a:cubicBezTo>
                    <a:pt x="76" y="1"/>
                    <a:pt x="0" y="184"/>
                    <a:pt x="111" y="294"/>
                  </a:cubicBezTo>
                  <a:cubicBezTo>
                    <a:pt x="145" y="329"/>
                    <a:pt x="188" y="344"/>
                    <a:pt x="230" y="344"/>
                  </a:cubicBezTo>
                  <a:cubicBezTo>
                    <a:pt x="318" y="344"/>
                    <a:pt x="404" y="276"/>
                    <a:pt x="404" y="173"/>
                  </a:cubicBezTo>
                  <a:cubicBezTo>
                    <a:pt x="404" y="77"/>
                    <a:pt x="324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837675" y="4211163"/>
              <a:ext cx="3499097" cy="397413"/>
            </a:xfrm>
            <a:custGeom>
              <a:rect b="b" l="l" r="r" t="t"/>
              <a:pathLst>
                <a:path extrusionOk="0" h="3666" w="32278">
                  <a:moveTo>
                    <a:pt x="16834" y="0"/>
                  </a:moveTo>
                  <a:cubicBezTo>
                    <a:pt x="11180" y="0"/>
                    <a:pt x="5527" y="681"/>
                    <a:pt x="0" y="2040"/>
                  </a:cubicBezTo>
                  <a:lnTo>
                    <a:pt x="2471" y="3665"/>
                  </a:lnTo>
                  <a:lnTo>
                    <a:pt x="30704" y="3665"/>
                  </a:lnTo>
                  <a:lnTo>
                    <a:pt x="32277" y="1712"/>
                  </a:lnTo>
                  <a:cubicBezTo>
                    <a:pt x="27192" y="571"/>
                    <a:pt x="22012" y="0"/>
                    <a:pt x="16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32"/>
          <p:cNvSpPr/>
          <p:nvPr/>
        </p:nvSpPr>
        <p:spPr>
          <a:xfrm>
            <a:off x="5736200" y="3305100"/>
            <a:ext cx="2508300" cy="735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2"/>
          <p:cNvSpPr/>
          <p:nvPr/>
        </p:nvSpPr>
        <p:spPr>
          <a:xfrm>
            <a:off x="1174775" y="3305100"/>
            <a:ext cx="2571900" cy="735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2"/>
          <p:cNvSpPr/>
          <p:nvPr/>
        </p:nvSpPr>
        <p:spPr>
          <a:xfrm>
            <a:off x="6142600" y="1729200"/>
            <a:ext cx="1601400" cy="1575900"/>
          </a:xfrm>
          <a:prstGeom prst="beve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p32"/>
          <p:cNvSpPr/>
          <p:nvPr/>
        </p:nvSpPr>
        <p:spPr>
          <a:xfrm>
            <a:off x="1682775" y="1729200"/>
            <a:ext cx="1601400" cy="1575900"/>
          </a:xfrm>
          <a:prstGeom prst="beve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32"/>
          <p:cNvSpPr/>
          <p:nvPr/>
        </p:nvSpPr>
        <p:spPr>
          <a:xfrm>
            <a:off x="-1338250" y="576400"/>
            <a:ext cx="8513700" cy="936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2"/>
          <p:cNvSpPr txBox="1"/>
          <p:nvPr>
            <p:ph type="ctrTitle"/>
          </p:nvPr>
        </p:nvSpPr>
        <p:spPr>
          <a:xfrm>
            <a:off x="677275" y="676900"/>
            <a:ext cx="69042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!!!</a:t>
            </a:r>
            <a:endParaRPr/>
          </a:p>
        </p:txBody>
      </p:sp>
      <p:sp>
        <p:nvSpPr>
          <p:cNvPr id="680" name="Google Shape;680;p32"/>
          <p:cNvSpPr txBox="1"/>
          <p:nvPr>
            <p:ph idx="1" type="subTitle"/>
          </p:nvPr>
        </p:nvSpPr>
        <p:spPr>
          <a:xfrm>
            <a:off x="5973250" y="4201700"/>
            <a:ext cx="19401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	BIOLOGIST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1" name="Google Shape;6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300" y="1878975"/>
            <a:ext cx="12763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125" y="1878975"/>
            <a:ext cx="1276349" cy="1276349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32"/>
          <p:cNvSpPr txBox="1"/>
          <p:nvPr>
            <p:ph idx="1" type="subTitle"/>
          </p:nvPr>
        </p:nvSpPr>
        <p:spPr>
          <a:xfrm>
            <a:off x="1513425" y="3985600"/>
            <a:ext cx="19401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4D9ACB"/>
                </a:highlight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highlight>
                <a:srgbClr val="4D9AC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4D9ACB"/>
                </a:highlight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highlight>
                <a:srgbClr val="4D9AC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4D9ACB"/>
                </a:highlight>
                <a:latin typeface="Arial"/>
                <a:ea typeface="Arial"/>
                <a:cs typeface="Arial"/>
                <a:sym typeface="Arial"/>
              </a:rPr>
              <a:t>						</a:t>
            </a:r>
            <a:endParaRPr sz="1100">
              <a:highlight>
                <a:srgbClr val="4D9AC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404040"/>
                </a:solidFill>
              </a:rPr>
              <a:t>HIGHER EDUCATION IN CULINARY ART </a:t>
            </a:r>
            <a:endParaRPr b="1" sz="11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4D9ACB"/>
                </a:highlight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highlight>
                <a:srgbClr val="4D9AC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4D9ACB"/>
                </a:highlight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highlight>
                <a:srgbClr val="4D9AC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4D9ACB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highlight>
                <a:srgbClr val="4D9AC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684" name="Google Shape;684;p32"/>
          <p:cNvSpPr txBox="1"/>
          <p:nvPr>
            <p:ph idx="1" type="subTitle"/>
          </p:nvPr>
        </p:nvSpPr>
        <p:spPr>
          <a:xfrm>
            <a:off x="1428750" y="3305100"/>
            <a:ext cx="22281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Christos Patitis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685" name="Google Shape;685;p32"/>
          <p:cNvSpPr txBox="1"/>
          <p:nvPr>
            <p:ph idx="1" type="subTitle"/>
          </p:nvPr>
        </p:nvSpPr>
        <p:spPr>
          <a:xfrm>
            <a:off x="6142600" y="3239400"/>
            <a:ext cx="2908500" cy="8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Kateryna Ocheretenko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1"/>
          <p:cNvSpPr/>
          <p:nvPr/>
        </p:nvSpPr>
        <p:spPr>
          <a:xfrm>
            <a:off x="1469975" y="71200"/>
            <a:ext cx="8823000" cy="813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3" name="Google Shape;1093;p41"/>
          <p:cNvPicPr preferRelativeResize="0"/>
          <p:nvPr/>
        </p:nvPicPr>
        <p:blipFill rotWithShape="1">
          <a:blip r:embed="rId3">
            <a:alphaModFix/>
          </a:blip>
          <a:srcRect b="0" l="0" r="0" t="4122"/>
          <a:stretch/>
        </p:blipFill>
        <p:spPr>
          <a:xfrm>
            <a:off x="2139500" y="1054800"/>
            <a:ext cx="6721026" cy="383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41"/>
          <p:cNvSpPr txBox="1"/>
          <p:nvPr/>
        </p:nvSpPr>
        <p:spPr>
          <a:xfrm>
            <a:off x="2207375" y="154750"/>
            <a:ext cx="808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Emissions increased overtime</a:t>
            </a:r>
            <a:endParaRPr b="1" sz="3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095" name="Google Shape;1095;p41"/>
          <p:cNvSpPr/>
          <p:nvPr/>
        </p:nvSpPr>
        <p:spPr>
          <a:xfrm>
            <a:off x="157955" y="4445738"/>
            <a:ext cx="1399872" cy="599651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1"/>
          <p:cNvSpPr/>
          <p:nvPr/>
        </p:nvSpPr>
        <p:spPr>
          <a:xfrm>
            <a:off x="1662168" y="2314673"/>
            <a:ext cx="139962" cy="233473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1"/>
          <p:cNvSpPr/>
          <p:nvPr/>
        </p:nvSpPr>
        <p:spPr>
          <a:xfrm>
            <a:off x="774469" y="3209963"/>
            <a:ext cx="1291851" cy="697437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1"/>
          <p:cNvSpPr/>
          <p:nvPr/>
        </p:nvSpPr>
        <p:spPr>
          <a:xfrm>
            <a:off x="1437446" y="1423127"/>
            <a:ext cx="139962" cy="233473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1"/>
          <p:cNvSpPr/>
          <p:nvPr/>
        </p:nvSpPr>
        <p:spPr>
          <a:xfrm>
            <a:off x="807493" y="1532550"/>
            <a:ext cx="1399872" cy="599651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41"/>
          <p:cNvSpPr/>
          <p:nvPr/>
        </p:nvSpPr>
        <p:spPr>
          <a:xfrm>
            <a:off x="907125" y="2338775"/>
            <a:ext cx="139948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2"/>
          <p:cNvSpPr/>
          <p:nvPr/>
        </p:nvSpPr>
        <p:spPr>
          <a:xfrm>
            <a:off x="-698900" y="2523450"/>
            <a:ext cx="4584600" cy="1452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2"/>
          <p:cNvSpPr/>
          <p:nvPr/>
        </p:nvSpPr>
        <p:spPr>
          <a:xfrm>
            <a:off x="926950" y="971350"/>
            <a:ext cx="1378500" cy="137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2"/>
          <p:cNvSpPr txBox="1"/>
          <p:nvPr>
            <p:ph type="title"/>
          </p:nvPr>
        </p:nvSpPr>
        <p:spPr>
          <a:xfrm>
            <a:off x="84675" y="2597700"/>
            <a:ext cx="3651000" cy="13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Agriculture exploration</a:t>
            </a:r>
            <a:endParaRPr sz="3700"/>
          </a:p>
        </p:txBody>
      </p:sp>
      <p:sp>
        <p:nvSpPr>
          <p:cNvPr id="1108" name="Google Shape;1108;p42"/>
          <p:cNvSpPr txBox="1"/>
          <p:nvPr>
            <p:ph idx="2" type="title"/>
          </p:nvPr>
        </p:nvSpPr>
        <p:spPr>
          <a:xfrm>
            <a:off x="799150" y="1206700"/>
            <a:ext cx="1634100" cy="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09" name="Google Shape;1109;p42"/>
          <p:cNvSpPr txBox="1"/>
          <p:nvPr>
            <p:ph idx="1" type="subTitle"/>
          </p:nvPr>
        </p:nvSpPr>
        <p:spPr>
          <a:xfrm>
            <a:off x="195400" y="3998000"/>
            <a:ext cx="284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closer to agriculture emissions</a:t>
            </a:r>
            <a:endParaRPr/>
          </a:p>
        </p:txBody>
      </p:sp>
      <p:sp>
        <p:nvSpPr>
          <p:cNvPr id="1110" name="Google Shape;1110;p42"/>
          <p:cNvSpPr/>
          <p:nvPr/>
        </p:nvSpPr>
        <p:spPr>
          <a:xfrm>
            <a:off x="7953425" y="7147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2"/>
          <p:cNvSpPr/>
          <p:nvPr/>
        </p:nvSpPr>
        <p:spPr>
          <a:xfrm>
            <a:off x="3629975" y="45707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2"/>
          <p:cNvSpPr/>
          <p:nvPr/>
        </p:nvSpPr>
        <p:spPr>
          <a:xfrm>
            <a:off x="6444650" y="45707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2"/>
          <p:cNvSpPr/>
          <p:nvPr/>
        </p:nvSpPr>
        <p:spPr>
          <a:xfrm>
            <a:off x="4753375" y="7484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2"/>
          <p:cNvSpPr/>
          <p:nvPr/>
        </p:nvSpPr>
        <p:spPr>
          <a:xfrm>
            <a:off x="7683088" y="45706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2"/>
          <p:cNvSpPr/>
          <p:nvPr/>
        </p:nvSpPr>
        <p:spPr>
          <a:xfrm>
            <a:off x="4727875" y="48273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2"/>
          <p:cNvSpPr/>
          <p:nvPr/>
        </p:nvSpPr>
        <p:spPr>
          <a:xfrm>
            <a:off x="6035275" y="3185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2"/>
          <p:cNvSpPr/>
          <p:nvPr/>
        </p:nvSpPr>
        <p:spPr>
          <a:xfrm>
            <a:off x="6014825" y="43854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2"/>
          <p:cNvSpPr/>
          <p:nvPr/>
        </p:nvSpPr>
        <p:spPr>
          <a:xfrm>
            <a:off x="7482525" y="10450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9" name="Google Shape;1119;p42"/>
          <p:cNvGrpSpPr/>
          <p:nvPr/>
        </p:nvGrpSpPr>
        <p:grpSpPr>
          <a:xfrm>
            <a:off x="4577450" y="1435867"/>
            <a:ext cx="4043035" cy="2686745"/>
            <a:chOff x="4780225" y="1435867"/>
            <a:chExt cx="4043035" cy="2686745"/>
          </a:xfrm>
        </p:grpSpPr>
        <p:sp>
          <p:nvSpPr>
            <p:cNvPr id="1120" name="Google Shape;1120;p42"/>
            <p:cNvSpPr/>
            <p:nvPr/>
          </p:nvSpPr>
          <p:spPr>
            <a:xfrm>
              <a:off x="7160801" y="2224927"/>
              <a:ext cx="1662460" cy="1806610"/>
            </a:xfrm>
            <a:custGeom>
              <a:rect b="b" l="l" r="r" t="t"/>
              <a:pathLst>
                <a:path extrusionOk="0" h="16042" w="14762">
                  <a:moveTo>
                    <a:pt x="7385" y="0"/>
                  </a:moveTo>
                  <a:cubicBezTo>
                    <a:pt x="6989" y="0"/>
                    <a:pt x="6594" y="216"/>
                    <a:pt x="6415" y="647"/>
                  </a:cubicBezTo>
                  <a:lnTo>
                    <a:pt x="4328" y="5657"/>
                  </a:lnTo>
                  <a:lnTo>
                    <a:pt x="1" y="16042"/>
                  </a:lnTo>
                  <a:lnTo>
                    <a:pt x="14761" y="16042"/>
                  </a:lnTo>
                  <a:lnTo>
                    <a:pt x="10728" y="6347"/>
                  </a:lnTo>
                  <a:lnTo>
                    <a:pt x="8354" y="647"/>
                  </a:lnTo>
                  <a:cubicBezTo>
                    <a:pt x="8175" y="216"/>
                    <a:pt x="7780" y="0"/>
                    <a:pt x="7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7648087" y="2224927"/>
              <a:ext cx="720865" cy="1022004"/>
            </a:xfrm>
            <a:custGeom>
              <a:rect b="b" l="l" r="r" t="t"/>
              <a:pathLst>
                <a:path extrusionOk="0" h="9075" w="6401">
                  <a:moveTo>
                    <a:pt x="3058" y="0"/>
                  </a:moveTo>
                  <a:cubicBezTo>
                    <a:pt x="2662" y="0"/>
                    <a:pt x="2267" y="216"/>
                    <a:pt x="2088" y="647"/>
                  </a:cubicBezTo>
                  <a:lnTo>
                    <a:pt x="1" y="5657"/>
                  </a:lnTo>
                  <a:cubicBezTo>
                    <a:pt x="453" y="5874"/>
                    <a:pt x="1018" y="5884"/>
                    <a:pt x="1467" y="6136"/>
                  </a:cubicBezTo>
                  <a:cubicBezTo>
                    <a:pt x="1788" y="6316"/>
                    <a:pt x="2026" y="6609"/>
                    <a:pt x="2147" y="6954"/>
                  </a:cubicBezTo>
                  <a:cubicBezTo>
                    <a:pt x="2278" y="7351"/>
                    <a:pt x="2233" y="7782"/>
                    <a:pt x="2312" y="8193"/>
                  </a:cubicBezTo>
                  <a:cubicBezTo>
                    <a:pt x="2392" y="8603"/>
                    <a:pt x="2657" y="9038"/>
                    <a:pt x="3078" y="9072"/>
                  </a:cubicBezTo>
                  <a:cubicBezTo>
                    <a:pt x="3094" y="9074"/>
                    <a:pt x="3110" y="9074"/>
                    <a:pt x="3125" y="9074"/>
                  </a:cubicBezTo>
                  <a:cubicBezTo>
                    <a:pt x="3524" y="9074"/>
                    <a:pt x="3840" y="8699"/>
                    <a:pt x="3999" y="8324"/>
                  </a:cubicBezTo>
                  <a:cubicBezTo>
                    <a:pt x="4162" y="7930"/>
                    <a:pt x="4244" y="7492"/>
                    <a:pt x="4524" y="7175"/>
                  </a:cubicBezTo>
                  <a:cubicBezTo>
                    <a:pt x="4986" y="6661"/>
                    <a:pt x="5794" y="6661"/>
                    <a:pt x="6401" y="6347"/>
                  </a:cubicBezTo>
                  <a:lnTo>
                    <a:pt x="4027" y="647"/>
                  </a:lnTo>
                  <a:cubicBezTo>
                    <a:pt x="3848" y="216"/>
                    <a:pt x="3453" y="0"/>
                    <a:pt x="3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4780225" y="2224921"/>
              <a:ext cx="1662347" cy="1806610"/>
            </a:xfrm>
            <a:custGeom>
              <a:rect b="b" l="l" r="r" t="t"/>
              <a:pathLst>
                <a:path extrusionOk="0" h="16042" w="14761">
                  <a:moveTo>
                    <a:pt x="7382" y="0"/>
                  </a:moveTo>
                  <a:cubicBezTo>
                    <a:pt x="6987" y="0"/>
                    <a:pt x="6592" y="216"/>
                    <a:pt x="6411" y="647"/>
                  </a:cubicBezTo>
                  <a:lnTo>
                    <a:pt x="4910" y="4259"/>
                  </a:lnTo>
                  <a:lnTo>
                    <a:pt x="0" y="16042"/>
                  </a:lnTo>
                  <a:lnTo>
                    <a:pt x="14760" y="16042"/>
                  </a:lnTo>
                  <a:lnTo>
                    <a:pt x="11345" y="7830"/>
                  </a:lnTo>
                  <a:lnTo>
                    <a:pt x="8353" y="647"/>
                  </a:lnTo>
                  <a:cubicBezTo>
                    <a:pt x="8172" y="216"/>
                    <a:pt x="7777" y="0"/>
                    <a:pt x="7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5332716" y="2224921"/>
              <a:ext cx="724806" cy="887764"/>
            </a:xfrm>
            <a:custGeom>
              <a:rect b="b" l="l" r="r" t="t"/>
              <a:pathLst>
                <a:path extrusionOk="0" h="7883" w="6436">
                  <a:moveTo>
                    <a:pt x="2474" y="0"/>
                  </a:moveTo>
                  <a:cubicBezTo>
                    <a:pt x="2079" y="0"/>
                    <a:pt x="1684" y="216"/>
                    <a:pt x="1505" y="647"/>
                  </a:cubicBezTo>
                  <a:lnTo>
                    <a:pt x="1" y="4259"/>
                  </a:lnTo>
                  <a:cubicBezTo>
                    <a:pt x="63" y="4304"/>
                    <a:pt x="135" y="4339"/>
                    <a:pt x="208" y="4360"/>
                  </a:cubicBezTo>
                  <a:cubicBezTo>
                    <a:pt x="297" y="4387"/>
                    <a:pt x="389" y="4396"/>
                    <a:pt x="482" y="4396"/>
                  </a:cubicBezTo>
                  <a:cubicBezTo>
                    <a:pt x="672" y="4396"/>
                    <a:pt x="866" y="4357"/>
                    <a:pt x="1056" y="4353"/>
                  </a:cubicBezTo>
                  <a:cubicBezTo>
                    <a:pt x="1063" y="4353"/>
                    <a:pt x="1069" y="4352"/>
                    <a:pt x="1076" y="4352"/>
                  </a:cubicBezTo>
                  <a:cubicBezTo>
                    <a:pt x="1637" y="4352"/>
                    <a:pt x="2157" y="4651"/>
                    <a:pt x="2440" y="5143"/>
                  </a:cubicBezTo>
                  <a:cubicBezTo>
                    <a:pt x="2643" y="5508"/>
                    <a:pt x="2702" y="5960"/>
                    <a:pt x="3002" y="6254"/>
                  </a:cubicBezTo>
                  <a:cubicBezTo>
                    <a:pt x="3320" y="6568"/>
                    <a:pt x="3810" y="6606"/>
                    <a:pt x="4213" y="6799"/>
                  </a:cubicBezTo>
                  <a:cubicBezTo>
                    <a:pt x="4624" y="6992"/>
                    <a:pt x="4938" y="7351"/>
                    <a:pt x="5314" y="7606"/>
                  </a:cubicBezTo>
                  <a:cubicBezTo>
                    <a:pt x="5556" y="7765"/>
                    <a:pt x="5854" y="7883"/>
                    <a:pt x="6135" y="7883"/>
                  </a:cubicBezTo>
                  <a:cubicBezTo>
                    <a:pt x="6239" y="7883"/>
                    <a:pt x="6340" y="7867"/>
                    <a:pt x="6435" y="7830"/>
                  </a:cubicBezTo>
                  <a:lnTo>
                    <a:pt x="3444" y="647"/>
                  </a:lnTo>
                  <a:cubicBezTo>
                    <a:pt x="3264" y="216"/>
                    <a:pt x="2869" y="0"/>
                    <a:pt x="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5596911" y="1539874"/>
              <a:ext cx="2331520" cy="2494815"/>
            </a:xfrm>
            <a:custGeom>
              <a:rect b="b" l="l" r="r" t="t"/>
              <a:pathLst>
                <a:path extrusionOk="0" h="22153" w="20703">
                  <a:moveTo>
                    <a:pt x="10351" y="0"/>
                  </a:moveTo>
                  <a:cubicBezTo>
                    <a:pt x="9716" y="0"/>
                    <a:pt x="9080" y="347"/>
                    <a:pt x="8792" y="1041"/>
                  </a:cubicBezTo>
                  <a:lnTo>
                    <a:pt x="6977" y="5395"/>
                  </a:lnTo>
                  <a:lnTo>
                    <a:pt x="1" y="22153"/>
                  </a:lnTo>
                  <a:lnTo>
                    <a:pt x="20702" y="22153"/>
                  </a:lnTo>
                  <a:lnTo>
                    <a:pt x="13816" y="5619"/>
                  </a:lnTo>
                  <a:lnTo>
                    <a:pt x="11911" y="1041"/>
                  </a:lnTo>
                  <a:cubicBezTo>
                    <a:pt x="11623" y="347"/>
                    <a:pt x="10987" y="0"/>
                    <a:pt x="10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6382629" y="1539874"/>
              <a:ext cx="770191" cy="717486"/>
            </a:xfrm>
            <a:custGeom>
              <a:rect b="b" l="l" r="r" t="t"/>
              <a:pathLst>
                <a:path extrusionOk="0" h="6371" w="6839">
                  <a:moveTo>
                    <a:pt x="3373" y="0"/>
                  </a:moveTo>
                  <a:cubicBezTo>
                    <a:pt x="2738" y="0"/>
                    <a:pt x="2103" y="347"/>
                    <a:pt x="1815" y="1041"/>
                  </a:cubicBezTo>
                  <a:lnTo>
                    <a:pt x="0" y="5395"/>
                  </a:lnTo>
                  <a:cubicBezTo>
                    <a:pt x="138" y="5560"/>
                    <a:pt x="324" y="5674"/>
                    <a:pt x="535" y="5719"/>
                  </a:cubicBezTo>
                  <a:cubicBezTo>
                    <a:pt x="596" y="5731"/>
                    <a:pt x="657" y="5737"/>
                    <a:pt x="717" y="5737"/>
                  </a:cubicBezTo>
                  <a:cubicBezTo>
                    <a:pt x="1397" y="5737"/>
                    <a:pt x="2024" y="5037"/>
                    <a:pt x="2695" y="5037"/>
                  </a:cubicBezTo>
                  <a:cubicBezTo>
                    <a:pt x="2772" y="5037"/>
                    <a:pt x="2851" y="5046"/>
                    <a:pt x="2929" y="5067"/>
                  </a:cubicBezTo>
                  <a:cubicBezTo>
                    <a:pt x="3368" y="5181"/>
                    <a:pt x="3633" y="5612"/>
                    <a:pt x="3940" y="5943"/>
                  </a:cubicBezTo>
                  <a:cubicBezTo>
                    <a:pt x="4154" y="6176"/>
                    <a:pt x="4480" y="6371"/>
                    <a:pt x="4776" y="6371"/>
                  </a:cubicBezTo>
                  <a:cubicBezTo>
                    <a:pt x="4905" y="6371"/>
                    <a:pt x="5028" y="6334"/>
                    <a:pt x="5134" y="6247"/>
                  </a:cubicBezTo>
                  <a:cubicBezTo>
                    <a:pt x="5383" y="6043"/>
                    <a:pt x="5417" y="5647"/>
                    <a:pt x="5686" y="5474"/>
                  </a:cubicBezTo>
                  <a:cubicBezTo>
                    <a:pt x="5778" y="5417"/>
                    <a:pt x="5877" y="5395"/>
                    <a:pt x="5981" y="5395"/>
                  </a:cubicBezTo>
                  <a:cubicBezTo>
                    <a:pt x="6254" y="5395"/>
                    <a:pt x="6559" y="5547"/>
                    <a:pt x="6839" y="5619"/>
                  </a:cubicBezTo>
                  <a:lnTo>
                    <a:pt x="4931" y="1041"/>
                  </a:lnTo>
                  <a:cubicBezTo>
                    <a:pt x="4642" y="347"/>
                    <a:pt x="4008" y="0"/>
                    <a:pt x="3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6011949" y="1667202"/>
              <a:ext cx="122689" cy="2065560"/>
            </a:xfrm>
            <a:custGeom>
              <a:rect b="b" l="l" r="r" t="t"/>
              <a:pathLst>
                <a:path extrusionOk="0" h="15068" w="895">
                  <a:moveTo>
                    <a:pt x="235" y="0"/>
                  </a:moveTo>
                  <a:lnTo>
                    <a:pt x="1" y="14488"/>
                  </a:lnTo>
                  <a:lnTo>
                    <a:pt x="894" y="15068"/>
                  </a:lnTo>
                  <a:lnTo>
                    <a:pt x="894" y="15068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6106536" y="1435867"/>
              <a:ext cx="244692" cy="2068850"/>
            </a:xfrm>
            <a:custGeom>
              <a:rect b="b" l="l" r="r" t="t"/>
              <a:pathLst>
                <a:path extrusionOk="0" h="15092" w="1785">
                  <a:moveTo>
                    <a:pt x="1784" y="1"/>
                  </a:moveTo>
                  <a:lnTo>
                    <a:pt x="1784" y="1"/>
                  </a:lnTo>
                  <a:cubicBezTo>
                    <a:pt x="504" y="4728"/>
                    <a:pt x="1" y="9627"/>
                    <a:pt x="290" y="14512"/>
                  </a:cubicBezTo>
                  <a:lnTo>
                    <a:pt x="1181" y="15092"/>
                  </a:lnTo>
                  <a:cubicBezTo>
                    <a:pt x="497" y="10065"/>
                    <a:pt x="701" y="4959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6211542" y="1653964"/>
              <a:ext cx="244692" cy="2068850"/>
            </a:xfrm>
            <a:custGeom>
              <a:rect b="b" l="l" r="r" t="t"/>
              <a:pathLst>
                <a:path extrusionOk="0" h="15092" w="1785">
                  <a:moveTo>
                    <a:pt x="1784" y="0"/>
                  </a:moveTo>
                  <a:lnTo>
                    <a:pt x="1784" y="0"/>
                  </a:lnTo>
                  <a:cubicBezTo>
                    <a:pt x="504" y="4727"/>
                    <a:pt x="1" y="9626"/>
                    <a:pt x="294" y="14515"/>
                  </a:cubicBezTo>
                  <a:lnTo>
                    <a:pt x="1184" y="15092"/>
                  </a:lnTo>
                  <a:cubicBezTo>
                    <a:pt x="497" y="10065"/>
                    <a:pt x="701" y="4958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6410175" y="1803383"/>
              <a:ext cx="180812" cy="2045683"/>
            </a:xfrm>
            <a:custGeom>
              <a:rect b="b" l="l" r="r" t="t"/>
              <a:pathLst>
                <a:path extrusionOk="0" h="14923" w="1319">
                  <a:moveTo>
                    <a:pt x="1015" y="1"/>
                  </a:moveTo>
                  <a:cubicBezTo>
                    <a:pt x="969" y="1"/>
                    <a:pt x="376" y="2941"/>
                    <a:pt x="163" y="6532"/>
                  </a:cubicBezTo>
                  <a:cubicBezTo>
                    <a:pt x="1" y="9330"/>
                    <a:pt x="87" y="12138"/>
                    <a:pt x="428" y="14923"/>
                  </a:cubicBezTo>
                  <a:lnTo>
                    <a:pt x="1319" y="14347"/>
                  </a:lnTo>
                  <a:cubicBezTo>
                    <a:pt x="732" y="11600"/>
                    <a:pt x="460" y="8795"/>
                    <a:pt x="504" y="5987"/>
                  </a:cubicBezTo>
                  <a:cubicBezTo>
                    <a:pt x="563" y="2650"/>
                    <a:pt x="1063" y="7"/>
                    <a:pt x="1015" y="1"/>
                  </a:cubicBezTo>
                  <a:cubicBezTo>
                    <a:pt x="1015" y="1"/>
                    <a:pt x="1015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5639220" y="1677131"/>
              <a:ext cx="180812" cy="2045683"/>
            </a:xfrm>
            <a:custGeom>
              <a:rect b="b" l="l" r="r" t="t"/>
              <a:pathLst>
                <a:path extrusionOk="0" h="14923" w="1319">
                  <a:moveTo>
                    <a:pt x="304" y="0"/>
                  </a:moveTo>
                  <a:cubicBezTo>
                    <a:pt x="304" y="0"/>
                    <a:pt x="304" y="0"/>
                    <a:pt x="304" y="0"/>
                  </a:cubicBezTo>
                  <a:cubicBezTo>
                    <a:pt x="256" y="7"/>
                    <a:pt x="756" y="2650"/>
                    <a:pt x="815" y="5986"/>
                  </a:cubicBezTo>
                  <a:cubicBezTo>
                    <a:pt x="860" y="8795"/>
                    <a:pt x="587" y="11600"/>
                    <a:pt x="1" y="14346"/>
                  </a:cubicBezTo>
                  <a:lnTo>
                    <a:pt x="891" y="14923"/>
                  </a:lnTo>
                  <a:cubicBezTo>
                    <a:pt x="1232" y="12138"/>
                    <a:pt x="1319" y="9330"/>
                    <a:pt x="1157" y="6528"/>
                  </a:cubicBezTo>
                  <a:cubicBezTo>
                    <a:pt x="943" y="2941"/>
                    <a:pt x="351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5761772" y="1624577"/>
              <a:ext cx="226597" cy="2068850"/>
            </a:xfrm>
            <a:custGeom>
              <a:rect b="b" l="l" r="r" t="t"/>
              <a:pathLst>
                <a:path extrusionOk="0" h="15092" w="1653">
                  <a:moveTo>
                    <a:pt x="0" y="1"/>
                  </a:moveTo>
                  <a:lnTo>
                    <a:pt x="0" y="1"/>
                  </a:lnTo>
                  <a:cubicBezTo>
                    <a:pt x="1084" y="4959"/>
                    <a:pt x="1287" y="10065"/>
                    <a:pt x="601" y="15092"/>
                  </a:cubicBezTo>
                  <a:lnTo>
                    <a:pt x="1491" y="14512"/>
                  </a:lnTo>
                  <a:cubicBezTo>
                    <a:pt x="1653" y="11780"/>
                    <a:pt x="1567" y="9040"/>
                    <a:pt x="1236" y="6322"/>
                  </a:cubicBezTo>
                  <a:cubicBezTo>
                    <a:pt x="973" y="4189"/>
                    <a:pt x="563" y="20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6423744" y="3183914"/>
              <a:ext cx="532155" cy="852379"/>
            </a:xfrm>
            <a:custGeom>
              <a:rect b="b" l="l" r="r" t="t"/>
              <a:pathLst>
                <a:path extrusionOk="0" h="6218" w="3882">
                  <a:moveTo>
                    <a:pt x="2829" y="1"/>
                  </a:moveTo>
                  <a:lnTo>
                    <a:pt x="0" y="6218"/>
                  </a:lnTo>
                  <a:lnTo>
                    <a:pt x="3882" y="6218"/>
                  </a:lnTo>
                  <a:lnTo>
                    <a:pt x="2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5173684" y="3183914"/>
              <a:ext cx="1638000" cy="851968"/>
            </a:xfrm>
            <a:custGeom>
              <a:rect b="b" l="l" r="r" t="t"/>
              <a:pathLst>
                <a:path extrusionOk="0" h="6215" w="11949">
                  <a:moveTo>
                    <a:pt x="11948" y="1"/>
                  </a:moveTo>
                  <a:cubicBezTo>
                    <a:pt x="11828" y="522"/>
                    <a:pt x="11707" y="1039"/>
                    <a:pt x="11586" y="1560"/>
                  </a:cubicBezTo>
                  <a:cubicBezTo>
                    <a:pt x="11583" y="1574"/>
                    <a:pt x="11579" y="1588"/>
                    <a:pt x="11576" y="1601"/>
                  </a:cubicBezTo>
                  <a:lnTo>
                    <a:pt x="11231" y="3085"/>
                  </a:lnTo>
                  <a:lnTo>
                    <a:pt x="11220" y="3130"/>
                  </a:lnTo>
                  <a:lnTo>
                    <a:pt x="10875" y="4610"/>
                  </a:lnTo>
                  <a:lnTo>
                    <a:pt x="10865" y="4655"/>
                  </a:lnTo>
                  <a:lnTo>
                    <a:pt x="10506" y="6214"/>
                  </a:lnTo>
                  <a:lnTo>
                    <a:pt x="0" y="6214"/>
                  </a:lnTo>
                  <a:lnTo>
                    <a:pt x="359" y="4655"/>
                  </a:lnTo>
                  <a:lnTo>
                    <a:pt x="369" y="4610"/>
                  </a:lnTo>
                  <a:lnTo>
                    <a:pt x="714" y="3130"/>
                  </a:lnTo>
                  <a:lnTo>
                    <a:pt x="725" y="3085"/>
                  </a:lnTo>
                  <a:lnTo>
                    <a:pt x="1070" y="1601"/>
                  </a:lnTo>
                  <a:cubicBezTo>
                    <a:pt x="1070" y="1588"/>
                    <a:pt x="1077" y="1574"/>
                    <a:pt x="1077" y="1560"/>
                  </a:cubicBezTo>
                  <a:cubicBezTo>
                    <a:pt x="1197" y="1039"/>
                    <a:pt x="1318" y="518"/>
                    <a:pt x="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5358609" y="3183914"/>
              <a:ext cx="206721" cy="852379"/>
            </a:xfrm>
            <a:custGeom>
              <a:rect b="b" l="l" r="r" t="t"/>
              <a:pathLst>
                <a:path extrusionOk="0" h="6218" w="1508">
                  <a:moveTo>
                    <a:pt x="1463" y="1"/>
                  </a:moveTo>
                  <a:lnTo>
                    <a:pt x="1094" y="1560"/>
                  </a:lnTo>
                  <a:lnTo>
                    <a:pt x="1083" y="1605"/>
                  </a:lnTo>
                  <a:lnTo>
                    <a:pt x="735" y="3085"/>
                  </a:lnTo>
                  <a:lnTo>
                    <a:pt x="725" y="3130"/>
                  </a:lnTo>
                  <a:lnTo>
                    <a:pt x="376" y="4614"/>
                  </a:lnTo>
                  <a:lnTo>
                    <a:pt x="366" y="4658"/>
                  </a:lnTo>
                  <a:lnTo>
                    <a:pt x="0" y="6218"/>
                  </a:lnTo>
                  <a:lnTo>
                    <a:pt x="45" y="6218"/>
                  </a:lnTo>
                  <a:lnTo>
                    <a:pt x="411" y="4658"/>
                  </a:lnTo>
                  <a:lnTo>
                    <a:pt x="421" y="4614"/>
                  </a:lnTo>
                  <a:lnTo>
                    <a:pt x="773" y="3130"/>
                  </a:lnTo>
                  <a:lnTo>
                    <a:pt x="783" y="3085"/>
                  </a:lnTo>
                  <a:lnTo>
                    <a:pt x="1132" y="1605"/>
                  </a:lnTo>
                  <a:lnTo>
                    <a:pt x="1142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5610157" y="3183914"/>
              <a:ext cx="206858" cy="852379"/>
            </a:xfrm>
            <a:custGeom>
              <a:rect b="b" l="l" r="r" t="t"/>
              <a:pathLst>
                <a:path extrusionOk="0" h="6218" w="1509">
                  <a:moveTo>
                    <a:pt x="1464" y="1"/>
                  </a:moveTo>
                  <a:lnTo>
                    <a:pt x="1098" y="1560"/>
                  </a:lnTo>
                  <a:lnTo>
                    <a:pt x="1087" y="1605"/>
                  </a:lnTo>
                  <a:lnTo>
                    <a:pt x="739" y="3085"/>
                  </a:lnTo>
                  <a:lnTo>
                    <a:pt x="729" y="3130"/>
                  </a:lnTo>
                  <a:lnTo>
                    <a:pt x="380" y="4614"/>
                  </a:lnTo>
                  <a:lnTo>
                    <a:pt x="370" y="4658"/>
                  </a:lnTo>
                  <a:lnTo>
                    <a:pt x="1" y="6218"/>
                  </a:lnTo>
                  <a:lnTo>
                    <a:pt x="45" y="6218"/>
                  </a:lnTo>
                  <a:lnTo>
                    <a:pt x="415" y="4658"/>
                  </a:lnTo>
                  <a:lnTo>
                    <a:pt x="425" y="4614"/>
                  </a:lnTo>
                  <a:lnTo>
                    <a:pt x="773" y="3130"/>
                  </a:lnTo>
                  <a:lnTo>
                    <a:pt x="784" y="3085"/>
                  </a:lnTo>
                  <a:lnTo>
                    <a:pt x="1132" y="1605"/>
                  </a:lnTo>
                  <a:lnTo>
                    <a:pt x="1143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5862252" y="3183914"/>
              <a:ext cx="206858" cy="852379"/>
            </a:xfrm>
            <a:custGeom>
              <a:rect b="b" l="l" r="r" t="t"/>
              <a:pathLst>
                <a:path extrusionOk="0" h="6218" w="1509">
                  <a:moveTo>
                    <a:pt x="1460" y="1"/>
                  </a:moveTo>
                  <a:lnTo>
                    <a:pt x="1094" y="1560"/>
                  </a:lnTo>
                  <a:lnTo>
                    <a:pt x="1084" y="1605"/>
                  </a:lnTo>
                  <a:lnTo>
                    <a:pt x="736" y="3085"/>
                  </a:lnTo>
                  <a:lnTo>
                    <a:pt x="725" y="3130"/>
                  </a:lnTo>
                  <a:lnTo>
                    <a:pt x="377" y="4614"/>
                  </a:lnTo>
                  <a:lnTo>
                    <a:pt x="366" y="4658"/>
                  </a:lnTo>
                  <a:lnTo>
                    <a:pt x="1" y="6218"/>
                  </a:lnTo>
                  <a:lnTo>
                    <a:pt x="45" y="6218"/>
                  </a:lnTo>
                  <a:lnTo>
                    <a:pt x="411" y="4658"/>
                  </a:lnTo>
                  <a:lnTo>
                    <a:pt x="422" y="4614"/>
                  </a:lnTo>
                  <a:lnTo>
                    <a:pt x="770" y="3130"/>
                  </a:lnTo>
                  <a:lnTo>
                    <a:pt x="780" y="3085"/>
                  </a:lnTo>
                  <a:lnTo>
                    <a:pt x="1129" y="1605"/>
                  </a:lnTo>
                  <a:lnTo>
                    <a:pt x="1139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6113937" y="3183914"/>
              <a:ext cx="206721" cy="852379"/>
            </a:xfrm>
            <a:custGeom>
              <a:rect b="b" l="l" r="r" t="t"/>
              <a:pathLst>
                <a:path extrusionOk="0" h="6218" w="1508">
                  <a:moveTo>
                    <a:pt x="1463" y="1"/>
                  </a:moveTo>
                  <a:lnTo>
                    <a:pt x="1094" y="1560"/>
                  </a:lnTo>
                  <a:lnTo>
                    <a:pt x="1084" y="1605"/>
                  </a:lnTo>
                  <a:lnTo>
                    <a:pt x="735" y="3085"/>
                  </a:lnTo>
                  <a:lnTo>
                    <a:pt x="725" y="3130"/>
                  </a:lnTo>
                  <a:lnTo>
                    <a:pt x="376" y="4614"/>
                  </a:lnTo>
                  <a:lnTo>
                    <a:pt x="366" y="4658"/>
                  </a:lnTo>
                  <a:lnTo>
                    <a:pt x="0" y="6218"/>
                  </a:lnTo>
                  <a:lnTo>
                    <a:pt x="45" y="6218"/>
                  </a:lnTo>
                  <a:lnTo>
                    <a:pt x="411" y="4658"/>
                  </a:lnTo>
                  <a:lnTo>
                    <a:pt x="421" y="4614"/>
                  </a:lnTo>
                  <a:lnTo>
                    <a:pt x="773" y="3130"/>
                  </a:lnTo>
                  <a:lnTo>
                    <a:pt x="783" y="3085"/>
                  </a:lnTo>
                  <a:lnTo>
                    <a:pt x="1132" y="1605"/>
                  </a:lnTo>
                  <a:lnTo>
                    <a:pt x="1142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6365484" y="3183914"/>
              <a:ext cx="206858" cy="852379"/>
            </a:xfrm>
            <a:custGeom>
              <a:rect b="b" l="l" r="r" t="t"/>
              <a:pathLst>
                <a:path extrusionOk="0" h="6218" w="1509">
                  <a:moveTo>
                    <a:pt x="1464" y="1"/>
                  </a:moveTo>
                  <a:lnTo>
                    <a:pt x="1098" y="1560"/>
                  </a:lnTo>
                  <a:lnTo>
                    <a:pt x="1088" y="1605"/>
                  </a:lnTo>
                  <a:lnTo>
                    <a:pt x="739" y="3085"/>
                  </a:lnTo>
                  <a:lnTo>
                    <a:pt x="729" y="3130"/>
                  </a:lnTo>
                  <a:lnTo>
                    <a:pt x="380" y="4614"/>
                  </a:lnTo>
                  <a:lnTo>
                    <a:pt x="370" y="4658"/>
                  </a:lnTo>
                  <a:lnTo>
                    <a:pt x="1" y="6218"/>
                  </a:lnTo>
                  <a:lnTo>
                    <a:pt x="46" y="6218"/>
                  </a:lnTo>
                  <a:lnTo>
                    <a:pt x="415" y="4658"/>
                  </a:lnTo>
                  <a:lnTo>
                    <a:pt x="425" y="4614"/>
                  </a:lnTo>
                  <a:lnTo>
                    <a:pt x="774" y="3130"/>
                  </a:lnTo>
                  <a:lnTo>
                    <a:pt x="784" y="3085"/>
                  </a:lnTo>
                  <a:lnTo>
                    <a:pt x="1132" y="1605"/>
                  </a:lnTo>
                  <a:lnTo>
                    <a:pt x="1143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5319815" y="3397761"/>
              <a:ext cx="1442109" cy="5757"/>
            </a:xfrm>
            <a:custGeom>
              <a:rect b="b" l="l" r="r" t="t"/>
              <a:pathLst>
                <a:path extrusionOk="0" h="42" w="10520">
                  <a:moveTo>
                    <a:pt x="11" y="0"/>
                  </a:moveTo>
                  <a:cubicBezTo>
                    <a:pt x="7" y="14"/>
                    <a:pt x="4" y="28"/>
                    <a:pt x="0" y="41"/>
                  </a:cubicBezTo>
                  <a:lnTo>
                    <a:pt x="10510" y="41"/>
                  </a:lnTo>
                  <a:cubicBezTo>
                    <a:pt x="10513" y="28"/>
                    <a:pt x="10517" y="14"/>
                    <a:pt x="10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5271561" y="3606811"/>
              <a:ext cx="1442246" cy="6169"/>
            </a:xfrm>
            <a:custGeom>
              <a:rect b="b" l="l" r="r" t="t"/>
              <a:pathLst>
                <a:path extrusionOk="0" h="45" w="10521">
                  <a:moveTo>
                    <a:pt x="11" y="0"/>
                  </a:moveTo>
                  <a:lnTo>
                    <a:pt x="0" y="45"/>
                  </a:lnTo>
                  <a:lnTo>
                    <a:pt x="10510" y="45"/>
                  </a:lnTo>
                  <a:lnTo>
                    <a:pt x="105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5222760" y="3816272"/>
              <a:ext cx="1442794" cy="6306"/>
            </a:xfrm>
            <a:custGeom>
              <a:rect b="b" l="l" r="r" t="t"/>
              <a:pathLst>
                <a:path extrusionOk="0" h="46" w="10525">
                  <a:moveTo>
                    <a:pt x="11" y="1"/>
                  </a:moveTo>
                  <a:lnTo>
                    <a:pt x="1" y="45"/>
                  </a:lnTo>
                  <a:lnTo>
                    <a:pt x="10514" y="45"/>
                  </a:lnTo>
                  <a:lnTo>
                    <a:pt x="10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7990603" y="3180624"/>
              <a:ext cx="532292" cy="852928"/>
            </a:xfrm>
            <a:custGeom>
              <a:rect b="b" l="l" r="r" t="t"/>
              <a:pathLst>
                <a:path extrusionOk="0" h="6222" w="3883">
                  <a:moveTo>
                    <a:pt x="2830" y="0"/>
                  </a:moveTo>
                  <a:lnTo>
                    <a:pt x="1" y="6221"/>
                  </a:lnTo>
                  <a:lnTo>
                    <a:pt x="3882" y="6221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6740132" y="3180624"/>
              <a:ext cx="1638411" cy="852379"/>
            </a:xfrm>
            <a:custGeom>
              <a:rect b="b" l="l" r="r" t="t"/>
              <a:pathLst>
                <a:path extrusionOk="0" h="6218" w="11952">
                  <a:moveTo>
                    <a:pt x="11952" y="0"/>
                  </a:moveTo>
                  <a:cubicBezTo>
                    <a:pt x="11831" y="521"/>
                    <a:pt x="11710" y="1042"/>
                    <a:pt x="11590" y="1563"/>
                  </a:cubicBezTo>
                  <a:cubicBezTo>
                    <a:pt x="11586" y="1577"/>
                    <a:pt x="11583" y="1591"/>
                    <a:pt x="11579" y="1605"/>
                  </a:cubicBezTo>
                  <a:lnTo>
                    <a:pt x="11234" y="3088"/>
                  </a:lnTo>
                  <a:lnTo>
                    <a:pt x="11224" y="3130"/>
                  </a:lnTo>
                  <a:lnTo>
                    <a:pt x="10882" y="4613"/>
                  </a:lnTo>
                  <a:lnTo>
                    <a:pt x="10872" y="4655"/>
                  </a:lnTo>
                  <a:lnTo>
                    <a:pt x="10510" y="6218"/>
                  </a:lnTo>
                  <a:lnTo>
                    <a:pt x="0" y="6218"/>
                  </a:lnTo>
                  <a:lnTo>
                    <a:pt x="363" y="4655"/>
                  </a:lnTo>
                  <a:lnTo>
                    <a:pt x="373" y="4613"/>
                  </a:lnTo>
                  <a:lnTo>
                    <a:pt x="714" y="3130"/>
                  </a:lnTo>
                  <a:lnTo>
                    <a:pt x="725" y="3088"/>
                  </a:lnTo>
                  <a:lnTo>
                    <a:pt x="1070" y="1605"/>
                  </a:lnTo>
                  <a:cubicBezTo>
                    <a:pt x="1073" y="1591"/>
                    <a:pt x="1077" y="1577"/>
                    <a:pt x="1080" y="1563"/>
                  </a:cubicBezTo>
                  <a:cubicBezTo>
                    <a:pt x="1201" y="1042"/>
                    <a:pt x="1322" y="521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6925468" y="3180624"/>
              <a:ext cx="206858" cy="852928"/>
            </a:xfrm>
            <a:custGeom>
              <a:rect b="b" l="l" r="r" t="t"/>
              <a:pathLst>
                <a:path extrusionOk="0" h="6222" w="1509">
                  <a:moveTo>
                    <a:pt x="1464" y="0"/>
                  </a:moveTo>
                  <a:lnTo>
                    <a:pt x="1095" y="1563"/>
                  </a:lnTo>
                  <a:lnTo>
                    <a:pt x="1084" y="1605"/>
                  </a:lnTo>
                  <a:lnTo>
                    <a:pt x="736" y="3088"/>
                  </a:lnTo>
                  <a:lnTo>
                    <a:pt x="725" y="3133"/>
                  </a:lnTo>
                  <a:lnTo>
                    <a:pt x="377" y="4617"/>
                  </a:lnTo>
                  <a:lnTo>
                    <a:pt x="367" y="4658"/>
                  </a:lnTo>
                  <a:lnTo>
                    <a:pt x="1" y="6221"/>
                  </a:lnTo>
                  <a:lnTo>
                    <a:pt x="46" y="6221"/>
                  </a:lnTo>
                  <a:lnTo>
                    <a:pt x="411" y="4658"/>
                  </a:lnTo>
                  <a:lnTo>
                    <a:pt x="422" y="4617"/>
                  </a:lnTo>
                  <a:lnTo>
                    <a:pt x="770" y="3133"/>
                  </a:lnTo>
                  <a:lnTo>
                    <a:pt x="781" y="3088"/>
                  </a:lnTo>
                  <a:lnTo>
                    <a:pt x="1129" y="1605"/>
                  </a:lnTo>
                  <a:lnTo>
                    <a:pt x="1139" y="1563"/>
                  </a:lnTo>
                  <a:lnTo>
                    <a:pt x="1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7177153" y="3180624"/>
              <a:ext cx="206858" cy="852928"/>
            </a:xfrm>
            <a:custGeom>
              <a:rect b="b" l="l" r="r" t="t"/>
              <a:pathLst>
                <a:path extrusionOk="0" h="6222" w="1509">
                  <a:moveTo>
                    <a:pt x="1463" y="0"/>
                  </a:moveTo>
                  <a:lnTo>
                    <a:pt x="1097" y="1563"/>
                  </a:lnTo>
                  <a:lnTo>
                    <a:pt x="1087" y="1605"/>
                  </a:lnTo>
                  <a:lnTo>
                    <a:pt x="739" y="3088"/>
                  </a:lnTo>
                  <a:lnTo>
                    <a:pt x="728" y="3133"/>
                  </a:lnTo>
                  <a:lnTo>
                    <a:pt x="380" y="4617"/>
                  </a:lnTo>
                  <a:lnTo>
                    <a:pt x="366" y="4658"/>
                  </a:lnTo>
                  <a:lnTo>
                    <a:pt x="0" y="6221"/>
                  </a:lnTo>
                  <a:lnTo>
                    <a:pt x="45" y="6221"/>
                  </a:lnTo>
                  <a:lnTo>
                    <a:pt x="414" y="4658"/>
                  </a:lnTo>
                  <a:lnTo>
                    <a:pt x="425" y="4617"/>
                  </a:lnTo>
                  <a:lnTo>
                    <a:pt x="773" y="3133"/>
                  </a:lnTo>
                  <a:lnTo>
                    <a:pt x="784" y="3088"/>
                  </a:lnTo>
                  <a:lnTo>
                    <a:pt x="1132" y="1605"/>
                  </a:lnTo>
                  <a:lnTo>
                    <a:pt x="1142" y="156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7429248" y="3180624"/>
              <a:ext cx="206309" cy="852928"/>
            </a:xfrm>
            <a:custGeom>
              <a:rect b="b" l="l" r="r" t="t"/>
              <a:pathLst>
                <a:path extrusionOk="0" h="6222" w="1505">
                  <a:moveTo>
                    <a:pt x="1460" y="0"/>
                  </a:moveTo>
                  <a:lnTo>
                    <a:pt x="1094" y="1563"/>
                  </a:lnTo>
                  <a:lnTo>
                    <a:pt x="1084" y="1605"/>
                  </a:lnTo>
                  <a:lnTo>
                    <a:pt x="735" y="3088"/>
                  </a:lnTo>
                  <a:lnTo>
                    <a:pt x="725" y="3133"/>
                  </a:lnTo>
                  <a:lnTo>
                    <a:pt x="376" y="4617"/>
                  </a:lnTo>
                  <a:lnTo>
                    <a:pt x="366" y="4658"/>
                  </a:lnTo>
                  <a:lnTo>
                    <a:pt x="0" y="6221"/>
                  </a:lnTo>
                  <a:lnTo>
                    <a:pt x="45" y="6221"/>
                  </a:lnTo>
                  <a:lnTo>
                    <a:pt x="411" y="4658"/>
                  </a:lnTo>
                  <a:lnTo>
                    <a:pt x="421" y="4617"/>
                  </a:lnTo>
                  <a:lnTo>
                    <a:pt x="770" y="3133"/>
                  </a:lnTo>
                  <a:lnTo>
                    <a:pt x="780" y="3088"/>
                  </a:lnTo>
                  <a:lnTo>
                    <a:pt x="1129" y="1605"/>
                  </a:lnTo>
                  <a:lnTo>
                    <a:pt x="1139" y="1563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7680796" y="3180624"/>
              <a:ext cx="206858" cy="852928"/>
            </a:xfrm>
            <a:custGeom>
              <a:rect b="b" l="l" r="r" t="t"/>
              <a:pathLst>
                <a:path extrusionOk="0" h="6222" w="1509">
                  <a:moveTo>
                    <a:pt x="1464" y="0"/>
                  </a:moveTo>
                  <a:lnTo>
                    <a:pt x="1095" y="1563"/>
                  </a:lnTo>
                  <a:lnTo>
                    <a:pt x="1084" y="1605"/>
                  </a:lnTo>
                  <a:lnTo>
                    <a:pt x="736" y="3088"/>
                  </a:lnTo>
                  <a:lnTo>
                    <a:pt x="725" y="3133"/>
                  </a:lnTo>
                  <a:lnTo>
                    <a:pt x="377" y="4617"/>
                  </a:lnTo>
                  <a:lnTo>
                    <a:pt x="367" y="4658"/>
                  </a:lnTo>
                  <a:lnTo>
                    <a:pt x="1" y="6221"/>
                  </a:lnTo>
                  <a:lnTo>
                    <a:pt x="46" y="6221"/>
                  </a:lnTo>
                  <a:lnTo>
                    <a:pt x="411" y="4658"/>
                  </a:lnTo>
                  <a:lnTo>
                    <a:pt x="422" y="4617"/>
                  </a:lnTo>
                  <a:lnTo>
                    <a:pt x="770" y="3133"/>
                  </a:lnTo>
                  <a:lnTo>
                    <a:pt x="781" y="3088"/>
                  </a:lnTo>
                  <a:lnTo>
                    <a:pt x="1129" y="1605"/>
                  </a:lnTo>
                  <a:lnTo>
                    <a:pt x="1139" y="1563"/>
                  </a:lnTo>
                  <a:lnTo>
                    <a:pt x="1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7932480" y="3180624"/>
              <a:ext cx="206858" cy="852928"/>
            </a:xfrm>
            <a:custGeom>
              <a:rect b="b" l="l" r="r" t="t"/>
              <a:pathLst>
                <a:path extrusionOk="0" h="6222" w="1509">
                  <a:moveTo>
                    <a:pt x="1463" y="0"/>
                  </a:moveTo>
                  <a:lnTo>
                    <a:pt x="1098" y="1563"/>
                  </a:lnTo>
                  <a:lnTo>
                    <a:pt x="1087" y="1605"/>
                  </a:lnTo>
                  <a:lnTo>
                    <a:pt x="739" y="3088"/>
                  </a:lnTo>
                  <a:lnTo>
                    <a:pt x="728" y="3133"/>
                  </a:lnTo>
                  <a:lnTo>
                    <a:pt x="380" y="4617"/>
                  </a:lnTo>
                  <a:lnTo>
                    <a:pt x="366" y="4658"/>
                  </a:lnTo>
                  <a:lnTo>
                    <a:pt x="0" y="6221"/>
                  </a:lnTo>
                  <a:lnTo>
                    <a:pt x="45" y="6221"/>
                  </a:lnTo>
                  <a:lnTo>
                    <a:pt x="414" y="4658"/>
                  </a:lnTo>
                  <a:lnTo>
                    <a:pt x="425" y="4617"/>
                  </a:lnTo>
                  <a:lnTo>
                    <a:pt x="773" y="3133"/>
                  </a:lnTo>
                  <a:lnTo>
                    <a:pt x="784" y="3088"/>
                  </a:lnTo>
                  <a:lnTo>
                    <a:pt x="1132" y="1605"/>
                  </a:lnTo>
                  <a:lnTo>
                    <a:pt x="1142" y="156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6886674" y="3394883"/>
              <a:ext cx="1442246" cy="5757"/>
            </a:xfrm>
            <a:custGeom>
              <a:rect b="b" l="l" r="r" t="t"/>
              <a:pathLst>
                <a:path extrusionOk="0" h="42" w="10521">
                  <a:moveTo>
                    <a:pt x="11" y="0"/>
                  </a:moveTo>
                  <a:cubicBezTo>
                    <a:pt x="8" y="14"/>
                    <a:pt x="4" y="28"/>
                    <a:pt x="1" y="42"/>
                  </a:cubicBezTo>
                  <a:lnTo>
                    <a:pt x="10510" y="42"/>
                  </a:lnTo>
                  <a:cubicBezTo>
                    <a:pt x="10514" y="28"/>
                    <a:pt x="10517" y="14"/>
                    <a:pt x="10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6838009" y="3603932"/>
              <a:ext cx="1442657" cy="6306"/>
            </a:xfrm>
            <a:custGeom>
              <a:rect b="b" l="l" r="r" t="t"/>
              <a:pathLst>
                <a:path extrusionOk="0" h="46" w="10524">
                  <a:moveTo>
                    <a:pt x="11" y="0"/>
                  </a:moveTo>
                  <a:lnTo>
                    <a:pt x="0" y="45"/>
                  </a:lnTo>
                  <a:lnTo>
                    <a:pt x="10513" y="45"/>
                  </a:lnTo>
                  <a:lnTo>
                    <a:pt x="10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6789756" y="3813393"/>
              <a:ext cx="1442657" cy="5895"/>
            </a:xfrm>
            <a:custGeom>
              <a:rect b="b" l="l" r="r" t="t"/>
              <a:pathLst>
                <a:path extrusionOk="0" h="43" w="10524">
                  <a:moveTo>
                    <a:pt x="11" y="1"/>
                  </a:moveTo>
                  <a:lnTo>
                    <a:pt x="1" y="42"/>
                  </a:lnTo>
                  <a:lnTo>
                    <a:pt x="10513" y="42"/>
                  </a:lnTo>
                  <a:lnTo>
                    <a:pt x="10524" y="1"/>
                  </a:lnTo>
                  <a:close/>
                </a:path>
              </a:pathLst>
            </a:custGeom>
            <a:solidFill>
              <a:srgbClr val="2B3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5820029" y="3422846"/>
              <a:ext cx="1192209" cy="652442"/>
            </a:xfrm>
            <a:custGeom>
              <a:rect b="b" l="l" r="r" t="t"/>
              <a:pathLst>
                <a:path extrusionOk="0" h="3167" w="5787">
                  <a:moveTo>
                    <a:pt x="2423" y="1"/>
                  </a:moveTo>
                  <a:cubicBezTo>
                    <a:pt x="2413" y="1"/>
                    <a:pt x="2402" y="1"/>
                    <a:pt x="2392" y="2"/>
                  </a:cubicBezTo>
                  <a:cubicBezTo>
                    <a:pt x="2102" y="33"/>
                    <a:pt x="1815" y="492"/>
                    <a:pt x="1757" y="1096"/>
                  </a:cubicBezTo>
                  <a:cubicBezTo>
                    <a:pt x="1167" y="717"/>
                    <a:pt x="638" y="511"/>
                    <a:pt x="349" y="511"/>
                  </a:cubicBezTo>
                  <a:cubicBezTo>
                    <a:pt x="254" y="511"/>
                    <a:pt x="186" y="533"/>
                    <a:pt x="149" y="578"/>
                  </a:cubicBezTo>
                  <a:cubicBezTo>
                    <a:pt x="1" y="761"/>
                    <a:pt x="325" y="1369"/>
                    <a:pt x="953" y="2017"/>
                  </a:cubicBezTo>
                  <a:cubicBezTo>
                    <a:pt x="480" y="2055"/>
                    <a:pt x="118" y="2262"/>
                    <a:pt x="90" y="2476"/>
                  </a:cubicBezTo>
                  <a:cubicBezTo>
                    <a:pt x="59" y="2721"/>
                    <a:pt x="456" y="3097"/>
                    <a:pt x="1125" y="3166"/>
                  </a:cubicBezTo>
                  <a:lnTo>
                    <a:pt x="4914" y="3166"/>
                  </a:lnTo>
                  <a:lnTo>
                    <a:pt x="5438" y="2707"/>
                  </a:lnTo>
                  <a:cubicBezTo>
                    <a:pt x="5690" y="2414"/>
                    <a:pt x="5787" y="2224"/>
                    <a:pt x="5725" y="2131"/>
                  </a:cubicBezTo>
                  <a:cubicBezTo>
                    <a:pt x="5698" y="2089"/>
                    <a:pt x="5638" y="2068"/>
                    <a:pt x="5546" y="2068"/>
                  </a:cubicBezTo>
                  <a:cubicBezTo>
                    <a:pt x="5329" y="2068"/>
                    <a:pt x="4928" y="2185"/>
                    <a:pt x="4345" y="2417"/>
                  </a:cubicBezTo>
                  <a:cubicBezTo>
                    <a:pt x="4821" y="1865"/>
                    <a:pt x="4714" y="1179"/>
                    <a:pt x="4403" y="982"/>
                  </a:cubicBezTo>
                  <a:cubicBezTo>
                    <a:pt x="4326" y="933"/>
                    <a:pt x="4228" y="908"/>
                    <a:pt x="4118" y="908"/>
                  </a:cubicBezTo>
                  <a:cubicBezTo>
                    <a:pt x="3854" y="908"/>
                    <a:pt x="3525" y="1052"/>
                    <a:pt x="3272" y="1344"/>
                  </a:cubicBezTo>
                  <a:cubicBezTo>
                    <a:pt x="3218" y="512"/>
                    <a:pt x="2754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5260735" y="3688609"/>
              <a:ext cx="793296" cy="434003"/>
            </a:xfrm>
            <a:custGeom>
              <a:rect b="b" l="l" r="r" t="t"/>
              <a:pathLst>
                <a:path extrusionOk="0" h="3166" w="5787">
                  <a:moveTo>
                    <a:pt x="2424" y="0"/>
                  </a:moveTo>
                  <a:cubicBezTo>
                    <a:pt x="2413" y="0"/>
                    <a:pt x="2402" y="1"/>
                    <a:pt x="2392" y="2"/>
                  </a:cubicBezTo>
                  <a:cubicBezTo>
                    <a:pt x="2105" y="33"/>
                    <a:pt x="1816" y="492"/>
                    <a:pt x="1760" y="1096"/>
                  </a:cubicBezTo>
                  <a:cubicBezTo>
                    <a:pt x="1169" y="715"/>
                    <a:pt x="640" y="511"/>
                    <a:pt x="351" y="511"/>
                  </a:cubicBezTo>
                  <a:cubicBezTo>
                    <a:pt x="255" y="511"/>
                    <a:pt x="186" y="533"/>
                    <a:pt x="149" y="578"/>
                  </a:cubicBezTo>
                  <a:cubicBezTo>
                    <a:pt x="1" y="761"/>
                    <a:pt x="329" y="1368"/>
                    <a:pt x="953" y="2014"/>
                  </a:cubicBezTo>
                  <a:cubicBezTo>
                    <a:pt x="484" y="2055"/>
                    <a:pt x="118" y="2259"/>
                    <a:pt x="90" y="2476"/>
                  </a:cubicBezTo>
                  <a:cubicBezTo>
                    <a:pt x="63" y="2721"/>
                    <a:pt x="456" y="3094"/>
                    <a:pt x="1126" y="3166"/>
                  </a:cubicBezTo>
                  <a:lnTo>
                    <a:pt x="4914" y="3166"/>
                  </a:lnTo>
                  <a:lnTo>
                    <a:pt x="5438" y="2704"/>
                  </a:lnTo>
                  <a:cubicBezTo>
                    <a:pt x="5690" y="2414"/>
                    <a:pt x="5787" y="2221"/>
                    <a:pt x="5728" y="2131"/>
                  </a:cubicBezTo>
                  <a:cubicBezTo>
                    <a:pt x="5700" y="2088"/>
                    <a:pt x="5639" y="2067"/>
                    <a:pt x="5545" y="2067"/>
                  </a:cubicBezTo>
                  <a:cubicBezTo>
                    <a:pt x="5326" y="2067"/>
                    <a:pt x="4928" y="2183"/>
                    <a:pt x="4348" y="2417"/>
                  </a:cubicBezTo>
                  <a:cubicBezTo>
                    <a:pt x="4824" y="1865"/>
                    <a:pt x="4714" y="1179"/>
                    <a:pt x="4403" y="979"/>
                  </a:cubicBezTo>
                  <a:cubicBezTo>
                    <a:pt x="4327" y="930"/>
                    <a:pt x="4229" y="906"/>
                    <a:pt x="4119" y="906"/>
                  </a:cubicBezTo>
                  <a:cubicBezTo>
                    <a:pt x="3855" y="906"/>
                    <a:pt x="3525" y="1049"/>
                    <a:pt x="3272" y="1344"/>
                  </a:cubicBezTo>
                  <a:cubicBezTo>
                    <a:pt x="3218" y="509"/>
                    <a:pt x="2754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42"/>
          <p:cNvSpPr/>
          <p:nvPr/>
        </p:nvSpPr>
        <p:spPr>
          <a:xfrm>
            <a:off x="6721950" y="3185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2"/>
          <p:cNvSpPr/>
          <p:nvPr/>
        </p:nvSpPr>
        <p:spPr>
          <a:xfrm>
            <a:off x="3682750" y="5751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2"/>
          <p:cNvSpPr/>
          <p:nvPr/>
        </p:nvSpPr>
        <p:spPr>
          <a:xfrm>
            <a:off x="3526850" y="16534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3"/>
          <p:cNvSpPr/>
          <p:nvPr/>
        </p:nvSpPr>
        <p:spPr>
          <a:xfrm>
            <a:off x="2696500" y="3010750"/>
            <a:ext cx="3750900" cy="632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3"/>
          <p:cNvSpPr txBox="1"/>
          <p:nvPr>
            <p:ph type="title"/>
          </p:nvPr>
        </p:nvSpPr>
        <p:spPr>
          <a:xfrm>
            <a:off x="1468350" y="3078250"/>
            <a:ext cx="62073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www.statista.com</a:t>
            </a:r>
            <a:endParaRPr/>
          </a:p>
        </p:txBody>
      </p:sp>
      <p:sp>
        <p:nvSpPr>
          <p:cNvPr id="1163" name="Google Shape;1163;p43"/>
          <p:cNvSpPr txBox="1"/>
          <p:nvPr>
            <p:ph idx="1" type="subTitle"/>
          </p:nvPr>
        </p:nvSpPr>
        <p:spPr>
          <a:xfrm>
            <a:off x="1468350" y="1567563"/>
            <a:ext cx="6207300" cy="14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“ </a:t>
            </a:r>
            <a:r>
              <a:rPr b="1" lang="en" sz="1900">
                <a:solidFill>
                  <a:schemeClr val="dk1"/>
                </a:solidFill>
              </a:rPr>
              <a:t>Agricultural production is estimated to account for 40 % of global food system emissions, which some experts put at roughly 18 GtCO₂e (18 billion tones)per year</a:t>
            </a:r>
            <a:r>
              <a:rPr b="1" lang="en" sz="1900">
                <a:solidFill>
                  <a:schemeClr val="dk1"/>
                </a:solidFill>
              </a:rPr>
              <a:t>”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1164" name="Google Shape;1164;p43"/>
          <p:cNvSpPr/>
          <p:nvPr/>
        </p:nvSpPr>
        <p:spPr>
          <a:xfrm>
            <a:off x="5945500" y="513175"/>
            <a:ext cx="1291851" cy="553378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3"/>
          <p:cNvSpPr/>
          <p:nvPr/>
        </p:nvSpPr>
        <p:spPr>
          <a:xfrm>
            <a:off x="4633925" y="2565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3"/>
          <p:cNvSpPr/>
          <p:nvPr/>
        </p:nvSpPr>
        <p:spPr>
          <a:xfrm>
            <a:off x="8163800" y="13582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3"/>
          <p:cNvSpPr/>
          <p:nvPr/>
        </p:nvSpPr>
        <p:spPr>
          <a:xfrm>
            <a:off x="5698300" y="3542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3"/>
          <p:cNvSpPr/>
          <p:nvPr/>
        </p:nvSpPr>
        <p:spPr>
          <a:xfrm>
            <a:off x="7097400" y="3542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3"/>
          <p:cNvSpPr/>
          <p:nvPr/>
        </p:nvSpPr>
        <p:spPr>
          <a:xfrm>
            <a:off x="3314400" y="8142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3"/>
          <p:cNvSpPr/>
          <p:nvPr/>
        </p:nvSpPr>
        <p:spPr>
          <a:xfrm>
            <a:off x="749105" y="292225"/>
            <a:ext cx="1399872" cy="599651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3"/>
          <p:cNvSpPr/>
          <p:nvPr/>
        </p:nvSpPr>
        <p:spPr>
          <a:xfrm>
            <a:off x="4633925" y="10275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3"/>
          <p:cNvSpPr/>
          <p:nvPr/>
        </p:nvSpPr>
        <p:spPr>
          <a:xfrm>
            <a:off x="3080900" y="3542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3"/>
          <p:cNvSpPr/>
          <p:nvPr/>
        </p:nvSpPr>
        <p:spPr>
          <a:xfrm>
            <a:off x="202502" y="1753046"/>
            <a:ext cx="981029" cy="420226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3"/>
          <p:cNvSpPr/>
          <p:nvPr/>
        </p:nvSpPr>
        <p:spPr>
          <a:xfrm>
            <a:off x="363625" y="42537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1064000" y="45995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316250" y="36794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7729975" y="3320200"/>
            <a:ext cx="1222748" cy="523776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3"/>
          <p:cNvSpPr/>
          <p:nvPr/>
        </p:nvSpPr>
        <p:spPr>
          <a:xfrm>
            <a:off x="6658550" y="45638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3"/>
          <p:cNvSpPr/>
          <p:nvPr/>
        </p:nvSpPr>
        <p:spPr>
          <a:xfrm>
            <a:off x="8382950" y="45995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3"/>
          <p:cNvSpPr/>
          <p:nvPr/>
        </p:nvSpPr>
        <p:spPr>
          <a:xfrm>
            <a:off x="5870475" y="43250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3"/>
          <p:cNvSpPr/>
          <p:nvPr/>
        </p:nvSpPr>
        <p:spPr>
          <a:xfrm>
            <a:off x="7369850" y="38087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3"/>
          <p:cNvSpPr/>
          <p:nvPr/>
        </p:nvSpPr>
        <p:spPr>
          <a:xfrm>
            <a:off x="8303750" y="20217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4"/>
          <p:cNvSpPr/>
          <p:nvPr/>
        </p:nvSpPr>
        <p:spPr>
          <a:xfrm>
            <a:off x="-389200" y="153150"/>
            <a:ext cx="7794000" cy="813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4"/>
          <p:cNvSpPr txBox="1"/>
          <p:nvPr>
            <p:ph idx="1" type="subTitle"/>
          </p:nvPr>
        </p:nvSpPr>
        <p:spPr>
          <a:xfrm>
            <a:off x="57675" y="250700"/>
            <a:ext cx="6776100" cy="11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Total Agricultural Fuel Usage by Continent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89" name="Google Shape;11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500" y="966750"/>
            <a:ext cx="7101400" cy="38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44"/>
          <p:cNvSpPr/>
          <p:nvPr/>
        </p:nvSpPr>
        <p:spPr>
          <a:xfrm>
            <a:off x="1090225" y="14548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4"/>
          <p:cNvSpPr/>
          <p:nvPr/>
        </p:nvSpPr>
        <p:spPr>
          <a:xfrm>
            <a:off x="293050" y="25655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4"/>
          <p:cNvSpPr/>
          <p:nvPr/>
        </p:nvSpPr>
        <p:spPr>
          <a:xfrm>
            <a:off x="2165600" y="11196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4"/>
          <p:cNvSpPr/>
          <p:nvPr/>
        </p:nvSpPr>
        <p:spPr>
          <a:xfrm>
            <a:off x="1549425" y="24791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4"/>
          <p:cNvSpPr/>
          <p:nvPr/>
        </p:nvSpPr>
        <p:spPr>
          <a:xfrm>
            <a:off x="1756825" y="966750"/>
            <a:ext cx="7186075" cy="6130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5"/>
          <p:cNvSpPr/>
          <p:nvPr/>
        </p:nvSpPr>
        <p:spPr>
          <a:xfrm>
            <a:off x="1173625" y="238650"/>
            <a:ext cx="8823000" cy="813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5"/>
          <p:cNvSpPr txBox="1"/>
          <p:nvPr>
            <p:ph type="title"/>
          </p:nvPr>
        </p:nvSpPr>
        <p:spPr>
          <a:xfrm>
            <a:off x="1844900" y="359100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Agriculture emissions trend</a:t>
            </a:r>
            <a:endParaRPr/>
          </a:p>
        </p:txBody>
      </p:sp>
      <p:sp>
        <p:nvSpPr>
          <p:cNvPr id="1201" name="Google Shape;1201;p45"/>
          <p:cNvSpPr txBox="1"/>
          <p:nvPr/>
        </p:nvSpPr>
        <p:spPr>
          <a:xfrm>
            <a:off x="5883704" y="1554938"/>
            <a:ext cx="2639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9AA8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202" name="Google Shape;12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00" y="1407575"/>
            <a:ext cx="7857100" cy="35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45"/>
          <p:cNvSpPr/>
          <p:nvPr/>
        </p:nvSpPr>
        <p:spPr>
          <a:xfrm>
            <a:off x="801450" y="1293050"/>
            <a:ext cx="7857000" cy="26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6"/>
          <p:cNvSpPr/>
          <p:nvPr/>
        </p:nvSpPr>
        <p:spPr>
          <a:xfrm>
            <a:off x="-609000" y="306775"/>
            <a:ext cx="8823000" cy="813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6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Agriculture supply chain</a:t>
            </a:r>
            <a:endParaRPr/>
          </a:p>
        </p:txBody>
      </p:sp>
      <p:sp>
        <p:nvSpPr>
          <p:cNvPr id="1210" name="Google Shape;1210;p46"/>
          <p:cNvSpPr txBox="1"/>
          <p:nvPr/>
        </p:nvSpPr>
        <p:spPr>
          <a:xfrm>
            <a:off x="881663" y="4086450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Farm</a:t>
            </a:r>
            <a:endParaRPr b="1" sz="25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211" name="Google Shape;1211;p46"/>
          <p:cNvSpPr txBox="1"/>
          <p:nvPr/>
        </p:nvSpPr>
        <p:spPr>
          <a:xfrm>
            <a:off x="3513275" y="4057650"/>
            <a:ext cx="2238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Processing</a:t>
            </a:r>
            <a:endParaRPr b="1" sz="25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212" name="Google Shape;1212;p46"/>
          <p:cNvSpPr txBox="1"/>
          <p:nvPr/>
        </p:nvSpPr>
        <p:spPr>
          <a:xfrm>
            <a:off x="2303550" y="1854288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Animal Feed</a:t>
            </a:r>
            <a:endParaRPr b="1" sz="25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213" name="Google Shape;1213;p46"/>
          <p:cNvSpPr txBox="1"/>
          <p:nvPr/>
        </p:nvSpPr>
        <p:spPr>
          <a:xfrm>
            <a:off x="-190875" y="1854300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Land use</a:t>
            </a:r>
            <a:endParaRPr b="1" sz="25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214" name="Google Shape;1214;p46"/>
          <p:cNvSpPr txBox="1"/>
          <p:nvPr/>
        </p:nvSpPr>
        <p:spPr>
          <a:xfrm>
            <a:off x="4883725" y="1746438"/>
            <a:ext cx="200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Transport</a:t>
            </a:r>
            <a:endParaRPr b="1" sz="25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5" name="Google Shape;1215;p46"/>
          <p:cNvSpPr txBox="1"/>
          <p:nvPr/>
        </p:nvSpPr>
        <p:spPr>
          <a:xfrm>
            <a:off x="5911450" y="3975750"/>
            <a:ext cx="2381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Retail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6" name="Google Shape;1216;p46"/>
          <p:cNvSpPr txBox="1"/>
          <p:nvPr/>
        </p:nvSpPr>
        <p:spPr>
          <a:xfrm>
            <a:off x="7324100" y="1727413"/>
            <a:ext cx="1833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Packaging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7" name="Google Shape;1217;p46"/>
          <p:cNvSpPr/>
          <p:nvPr/>
        </p:nvSpPr>
        <p:spPr>
          <a:xfrm>
            <a:off x="61450" y="2712300"/>
            <a:ext cx="9044700" cy="952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8" name="Google Shape;12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00" y="2781600"/>
            <a:ext cx="962725" cy="8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100" y="2803275"/>
            <a:ext cx="907525" cy="7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3600" y="2867025"/>
            <a:ext cx="962725" cy="6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4300" y="2803275"/>
            <a:ext cx="907525" cy="6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Google Shape;1222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3475" y="2842200"/>
            <a:ext cx="805324" cy="6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30450" y="2867025"/>
            <a:ext cx="805325" cy="6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9125" y="2842200"/>
            <a:ext cx="863830" cy="6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47"/>
          <p:cNvSpPr txBox="1"/>
          <p:nvPr>
            <p:ph idx="1" type="subTitle"/>
          </p:nvPr>
        </p:nvSpPr>
        <p:spPr>
          <a:xfrm>
            <a:off x="576200" y="2508250"/>
            <a:ext cx="3932700" cy="23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6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"Greenhouse gases are commonly measured in carbon dioxide equivalents (CO₂eq) per kilogram of food, which accounts for all greenhouse gases, not just CO₂."</a:t>
            </a:r>
            <a:endParaRPr/>
          </a:p>
        </p:txBody>
      </p:sp>
      <p:sp>
        <p:nvSpPr>
          <p:cNvPr id="1230" name="Google Shape;1230;p47"/>
          <p:cNvSpPr/>
          <p:nvPr/>
        </p:nvSpPr>
        <p:spPr>
          <a:xfrm>
            <a:off x="-1164175" y="723025"/>
            <a:ext cx="6456000" cy="1880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7"/>
          <p:cNvSpPr txBox="1"/>
          <p:nvPr>
            <p:ph type="title"/>
          </p:nvPr>
        </p:nvSpPr>
        <p:spPr>
          <a:xfrm>
            <a:off x="44825" y="1097900"/>
            <a:ext cx="51648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Carbon dioxide equivalents (CO₂eq)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2" name="Google Shape;1232;p47"/>
          <p:cNvPicPr preferRelativeResize="0"/>
          <p:nvPr/>
        </p:nvPicPr>
        <p:blipFill rotWithShape="1">
          <a:blip r:embed="rId3">
            <a:alphaModFix/>
          </a:blip>
          <a:srcRect b="12986" l="14265" r="32347" t="7001"/>
          <a:stretch/>
        </p:blipFill>
        <p:spPr>
          <a:xfrm>
            <a:off x="5541875" y="1144500"/>
            <a:ext cx="2854500" cy="285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33" name="Google Shape;1233;p47"/>
          <p:cNvSpPr/>
          <p:nvPr/>
        </p:nvSpPr>
        <p:spPr>
          <a:xfrm>
            <a:off x="4704950" y="388513"/>
            <a:ext cx="1656042" cy="709375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7"/>
          <p:cNvSpPr/>
          <p:nvPr/>
        </p:nvSpPr>
        <p:spPr>
          <a:xfrm>
            <a:off x="6923700" y="8036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7"/>
          <p:cNvSpPr/>
          <p:nvPr/>
        </p:nvSpPr>
        <p:spPr>
          <a:xfrm>
            <a:off x="6729450" y="42389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7"/>
          <p:cNvSpPr/>
          <p:nvPr/>
        </p:nvSpPr>
        <p:spPr>
          <a:xfrm>
            <a:off x="8060525" y="10343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/>
          <p:nvPr/>
        </p:nvSpPr>
        <p:spPr>
          <a:xfrm>
            <a:off x="1442000" y="95250"/>
            <a:ext cx="8602200" cy="763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8"/>
          <p:cNvSpPr txBox="1"/>
          <p:nvPr>
            <p:ph type="title"/>
          </p:nvPr>
        </p:nvSpPr>
        <p:spPr>
          <a:xfrm>
            <a:off x="1918875" y="190500"/>
            <a:ext cx="728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Carbon Footprint Comparison: Emissions per Kilogram of Food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3" name="Google Shape;12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5" y="1023550"/>
            <a:ext cx="7112001" cy="40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48"/>
          <p:cNvSpPr/>
          <p:nvPr/>
        </p:nvSpPr>
        <p:spPr>
          <a:xfrm>
            <a:off x="148125" y="947350"/>
            <a:ext cx="7112100" cy="240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8"/>
          <p:cNvSpPr/>
          <p:nvPr/>
        </p:nvSpPr>
        <p:spPr>
          <a:xfrm>
            <a:off x="7374400" y="1364997"/>
            <a:ext cx="1300302" cy="572698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8"/>
          <p:cNvSpPr/>
          <p:nvPr/>
        </p:nvSpPr>
        <p:spPr>
          <a:xfrm>
            <a:off x="8248700" y="3606595"/>
            <a:ext cx="687148" cy="412827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48"/>
          <p:cNvSpPr/>
          <p:nvPr/>
        </p:nvSpPr>
        <p:spPr>
          <a:xfrm>
            <a:off x="374700" y="190495"/>
            <a:ext cx="687148" cy="412827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9"/>
          <p:cNvSpPr/>
          <p:nvPr/>
        </p:nvSpPr>
        <p:spPr>
          <a:xfrm>
            <a:off x="1442000" y="95250"/>
            <a:ext cx="8602200" cy="763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9"/>
          <p:cNvSpPr txBox="1"/>
          <p:nvPr>
            <p:ph type="title"/>
          </p:nvPr>
        </p:nvSpPr>
        <p:spPr>
          <a:xfrm>
            <a:off x="1918875" y="190500"/>
            <a:ext cx="728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Carbon Footprint Comparison: Emissions per Kilogram of Food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4" name="Google Shape;12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5" y="1023550"/>
            <a:ext cx="7112001" cy="40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49"/>
          <p:cNvSpPr/>
          <p:nvPr/>
        </p:nvSpPr>
        <p:spPr>
          <a:xfrm>
            <a:off x="148125" y="947350"/>
            <a:ext cx="7112100" cy="240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9"/>
          <p:cNvSpPr/>
          <p:nvPr/>
        </p:nvSpPr>
        <p:spPr>
          <a:xfrm>
            <a:off x="7374400" y="1364997"/>
            <a:ext cx="1300302" cy="572698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9"/>
          <p:cNvSpPr/>
          <p:nvPr/>
        </p:nvSpPr>
        <p:spPr>
          <a:xfrm>
            <a:off x="8248700" y="3606595"/>
            <a:ext cx="687148" cy="412827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9"/>
          <p:cNvSpPr/>
          <p:nvPr/>
        </p:nvSpPr>
        <p:spPr>
          <a:xfrm>
            <a:off x="374700" y="190495"/>
            <a:ext cx="687148" cy="412827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9"/>
          <p:cNvSpPr/>
          <p:nvPr/>
        </p:nvSpPr>
        <p:spPr>
          <a:xfrm rot="-2311837">
            <a:off x="6318140" y="1372069"/>
            <a:ext cx="561056" cy="2403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53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0"/>
          <p:cNvSpPr/>
          <p:nvPr/>
        </p:nvSpPr>
        <p:spPr>
          <a:xfrm>
            <a:off x="1442000" y="95250"/>
            <a:ext cx="8602200" cy="763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50"/>
          <p:cNvSpPr txBox="1"/>
          <p:nvPr>
            <p:ph type="title"/>
          </p:nvPr>
        </p:nvSpPr>
        <p:spPr>
          <a:xfrm>
            <a:off x="1918875" y="190500"/>
            <a:ext cx="728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Carbon Footprint Comparison: Emissions per Kilogram of Food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6" name="Google Shape;12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5" y="1023550"/>
            <a:ext cx="7112001" cy="40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50"/>
          <p:cNvSpPr/>
          <p:nvPr/>
        </p:nvSpPr>
        <p:spPr>
          <a:xfrm>
            <a:off x="148125" y="947350"/>
            <a:ext cx="7112100" cy="240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50"/>
          <p:cNvSpPr/>
          <p:nvPr/>
        </p:nvSpPr>
        <p:spPr>
          <a:xfrm>
            <a:off x="7374400" y="1364997"/>
            <a:ext cx="1300302" cy="572698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50"/>
          <p:cNvSpPr/>
          <p:nvPr/>
        </p:nvSpPr>
        <p:spPr>
          <a:xfrm>
            <a:off x="8248700" y="3606595"/>
            <a:ext cx="687148" cy="412827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50"/>
          <p:cNvSpPr/>
          <p:nvPr/>
        </p:nvSpPr>
        <p:spPr>
          <a:xfrm>
            <a:off x="374700" y="190495"/>
            <a:ext cx="687148" cy="412827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50"/>
          <p:cNvSpPr/>
          <p:nvPr/>
        </p:nvSpPr>
        <p:spPr>
          <a:xfrm>
            <a:off x="275175" y="1143300"/>
            <a:ext cx="6942600" cy="1016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53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3"/>
          <p:cNvGrpSpPr/>
          <p:nvPr/>
        </p:nvGrpSpPr>
        <p:grpSpPr>
          <a:xfrm>
            <a:off x="-299543" y="799487"/>
            <a:ext cx="1316147" cy="1763960"/>
            <a:chOff x="10116232" y="1789612"/>
            <a:chExt cx="1316147" cy="1763960"/>
          </a:xfrm>
        </p:grpSpPr>
        <p:sp>
          <p:nvSpPr>
            <p:cNvPr id="691" name="Google Shape;691;p33"/>
            <p:cNvSpPr/>
            <p:nvPr/>
          </p:nvSpPr>
          <p:spPr>
            <a:xfrm>
              <a:off x="10116232" y="1939762"/>
              <a:ext cx="433197" cy="470631"/>
            </a:xfrm>
            <a:custGeom>
              <a:rect b="b" l="l" r="r" t="t"/>
              <a:pathLst>
                <a:path extrusionOk="0" h="3382" w="3113">
                  <a:moveTo>
                    <a:pt x="390" y="0"/>
                  </a:moveTo>
                  <a:lnTo>
                    <a:pt x="369" y="59"/>
                  </a:lnTo>
                  <a:cubicBezTo>
                    <a:pt x="0" y="1160"/>
                    <a:pt x="311" y="2319"/>
                    <a:pt x="1108" y="2930"/>
                  </a:cubicBezTo>
                  <a:cubicBezTo>
                    <a:pt x="1595" y="3306"/>
                    <a:pt x="2145" y="3382"/>
                    <a:pt x="2522" y="3382"/>
                  </a:cubicBezTo>
                  <a:cubicBezTo>
                    <a:pt x="2650" y="3382"/>
                    <a:pt x="2758" y="3373"/>
                    <a:pt x="2836" y="3364"/>
                  </a:cubicBezTo>
                  <a:cubicBezTo>
                    <a:pt x="2878" y="3361"/>
                    <a:pt x="2912" y="3354"/>
                    <a:pt x="2933" y="3350"/>
                  </a:cubicBezTo>
                  <a:cubicBezTo>
                    <a:pt x="3023" y="3071"/>
                    <a:pt x="3112" y="2622"/>
                    <a:pt x="2926" y="2195"/>
                  </a:cubicBezTo>
                  <a:cubicBezTo>
                    <a:pt x="2754" y="1801"/>
                    <a:pt x="2436" y="1615"/>
                    <a:pt x="2091" y="1384"/>
                  </a:cubicBezTo>
                  <a:cubicBezTo>
                    <a:pt x="1484" y="973"/>
                    <a:pt x="915" y="507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10116232" y="1947833"/>
              <a:ext cx="394790" cy="462560"/>
            </a:xfrm>
            <a:custGeom>
              <a:rect b="b" l="l" r="r" t="t"/>
              <a:pathLst>
                <a:path extrusionOk="0" h="3324" w="2837">
                  <a:moveTo>
                    <a:pt x="369" y="1"/>
                  </a:moveTo>
                  <a:lnTo>
                    <a:pt x="369" y="1"/>
                  </a:lnTo>
                  <a:cubicBezTo>
                    <a:pt x="0" y="1102"/>
                    <a:pt x="311" y="2261"/>
                    <a:pt x="1108" y="2872"/>
                  </a:cubicBezTo>
                  <a:cubicBezTo>
                    <a:pt x="1595" y="3248"/>
                    <a:pt x="2145" y="3324"/>
                    <a:pt x="2522" y="3324"/>
                  </a:cubicBezTo>
                  <a:cubicBezTo>
                    <a:pt x="2650" y="3324"/>
                    <a:pt x="2758" y="3315"/>
                    <a:pt x="2836" y="3306"/>
                  </a:cubicBezTo>
                  <a:cubicBezTo>
                    <a:pt x="2284" y="3148"/>
                    <a:pt x="1601" y="2820"/>
                    <a:pt x="1073" y="2137"/>
                  </a:cubicBezTo>
                  <a:cubicBezTo>
                    <a:pt x="459" y="1347"/>
                    <a:pt x="366" y="487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10935310" y="1849867"/>
              <a:ext cx="456297" cy="267043"/>
            </a:xfrm>
            <a:custGeom>
              <a:rect b="b" l="l" r="r" t="t"/>
              <a:pathLst>
                <a:path extrusionOk="0" h="1919" w="3279">
                  <a:moveTo>
                    <a:pt x="1813" y="0"/>
                  </a:moveTo>
                  <a:cubicBezTo>
                    <a:pt x="1525" y="0"/>
                    <a:pt x="1241" y="66"/>
                    <a:pt x="984" y="201"/>
                  </a:cubicBezTo>
                  <a:cubicBezTo>
                    <a:pt x="107" y="660"/>
                    <a:pt x="7" y="1678"/>
                    <a:pt x="0" y="1747"/>
                  </a:cubicBezTo>
                  <a:cubicBezTo>
                    <a:pt x="381" y="1871"/>
                    <a:pt x="683" y="1919"/>
                    <a:pt x="925" y="1919"/>
                  </a:cubicBezTo>
                  <a:cubicBezTo>
                    <a:pt x="1255" y="1919"/>
                    <a:pt x="1473" y="1829"/>
                    <a:pt x="1622" y="1719"/>
                  </a:cubicBezTo>
                  <a:cubicBezTo>
                    <a:pt x="1933" y="1492"/>
                    <a:pt x="1977" y="1157"/>
                    <a:pt x="2402" y="888"/>
                  </a:cubicBezTo>
                  <a:cubicBezTo>
                    <a:pt x="2667" y="729"/>
                    <a:pt x="2971" y="646"/>
                    <a:pt x="3278" y="646"/>
                  </a:cubicBezTo>
                  <a:cubicBezTo>
                    <a:pt x="2878" y="222"/>
                    <a:pt x="2340" y="0"/>
                    <a:pt x="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10935310" y="1921672"/>
              <a:ext cx="456297" cy="195238"/>
            </a:xfrm>
            <a:custGeom>
              <a:rect b="b" l="l" r="r" t="t"/>
              <a:pathLst>
                <a:path extrusionOk="0" h="1403" w="3279">
                  <a:moveTo>
                    <a:pt x="2575" y="0"/>
                  </a:moveTo>
                  <a:cubicBezTo>
                    <a:pt x="2329" y="0"/>
                    <a:pt x="2147" y="59"/>
                    <a:pt x="2012" y="130"/>
                  </a:cubicBezTo>
                  <a:cubicBezTo>
                    <a:pt x="1639" y="323"/>
                    <a:pt x="1584" y="631"/>
                    <a:pt x="1184" y="910"/>
                  </a:cubicBezTo>
                  <a:cubicBezTo>
                    <a:pt x="807" y="1173"/>
                    <a:pt x="383" y="1232"/>
                    <a:pt x="58" y="1232"/>
                  </a:cubicBezTo>
                  <a:cubicBezTo>
                    <a:pt x="39" y="1232"/>
                    <a:pt x="19" y="1231"/>
                    <a:pt x="0" y="1231"/>
                  </a:cubicBezTo>
                  <a:lnTo>
                    <a:pt x="0" y="1231"/>
                  </a:lnTo>
                  <a:cubicBezTo>
                    <a:pt x="381" y="1355"/>
                    <a:pt x="683" y="1403"/>
                    <a:pt x="925" y="1403"/>
                  </a:cubicBezTo>
                  <a:cubicBezTo>
                    <a:pt x="1255" y="1403"/>
                    <a:pt x="1473" y="1313"/>
                    <a:pt x="1622" y="1203"/>
                  </a:cubicBezTo>
                  <a:cubicBezTo>
                    <a:pt x="1933" y="976"/>
                    <a:pt x="1977" y="641"/>
                    <a:pt x="2402" y="372"/>
                  </a:cubicBezTo>
                  <a:cubicBezTo>
                    <a:pt x="2667" y="213"/>
                    <a:pt x="2971" y="130"/>
                    <a:pt x="3278" y="130"/>
                  </a:cubicBezTo>
                  <a:cubicBezTo>
                    <a:pt x="2999" y="36"/>
                    <a:pt x="2767" y="0"/>
                    <a:pt x="25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10821480" y="2188435"/>
              <a:ext cx="491783" cy="365149"/>
            </a:xfrm>
            <a:custGeom>
              <a:rect b="b" l="l" r="r" t="t"/>
              <a:pathLst>
                <a:path extrusionOk="0" h="2624" w="3534">
                  <a:moveTo>
                    <a:pt x="3441" y="0"/>
                  </a:moveTo>
                  <a:lnTo>
                    <a:pt x="3441" y="0"/>
                  </a:lnTo>
                  <a:cubicBezTo>
                    <a:pt x="3020" y="308"/>
                    <a:pt x="2654" y="415"/>
                    <a:pt x="2392" y="456"/>
                  </a:cubicBezTo>
                  <a:cubicBezTo>
                    <a:pt x="2297" y="470"/>
                    <a:pt x="2213" y="475"/>
                    <a:pt x="2133" y="475"/>
                  </a:cubicBezTo>
                  <a:cubicBezTo>
                    <a:pt x="1977" y="475"/>
                    <a:pt x="1840" y="456"/>
                    <a:pt x="1688" y="456"/>
                  </a:cubicBezTo>
                  <a:cubicBezTo>
                    <a:pt x="1559" y="456"/>
                    <a:pt x="1419" y="470"/>
                    <a:pt x="1246" y="518"/>
                  </a:cubicBezTo>
                  <a:cubicBezTo>
                    <a:pt x="1122" y="553"/>
                    <a:pt x="829" y="635"/>
                    <a:pt x="587" y="846"/>
                  </a:cubicBezTo>
                  <a:cubicBezTo>
                    <a:pt x="1" y="1353"/>
                    <a:pt x="108" y="2271"/>
                    <a:pt x="125" y="2405"/>
                  </a:cubicBezTo>
                  <a:cubicBezTo>
                    <a:pt x="196" y="2438"/>
                    <a:pt x="621" y="2624"/>
                    <a:pt x="1173" y="2624"/>
                  </a:cubicBezTo>
                  <a:cubicBezTo>
                    <a:pt x="1503" y="2624"/>
                    <a:pt x="1880" y="2557"/>
                    <a:pt x="2254" y="2350"/>
                  </a:cubicBezTo>
                  <a:cubicBezTo>
                    <a:pt x="3064" y="1902"/>
                    <a:pt x="3534" y="973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10838736" y="2188435"/>
              <a:ext cx="474527" cy="365149"/>
            </a:xfrm>
            <a:custGeom>
              <a:rect b="b" l="l" r="r" t="t"/>
              <a:pathLst>
                <a:path extrusionOk="0" h="2624" w="3410">
                  <a:moveTo>
                    <a:pt x="3317" y="0"/>
                  </a:moveTo>
                  <a:cubicBezTo>
                    <a:pt x="2792" y="1394"/>
                    <a:pt x="1488" y="2340"/>
                    <a:pt x="1" y="2405"/>
                  </a:cubicBezTo>
                  <a:cubicBezTo>
                    <a:pt x="72" y="2438"/>
                    <a:pt x="497" y="2624"/>
                    <a:pt x="1049" y="2624"/>
                  </a:cubicBezTo>
                  <a:cubicBezTo>
                    <a:pt x="1379" y="2624"/>
                    <a:pt x="1756" y="2557"/>
                    <a:pt x="2130" y="2350"/>
                  </a:cubicBezTo>
                  <a:cubicBezTo>
                    <a:pt x="2940" y="1902"/>
                    <a:pt x="3410" y="973"/>
                    <a:pt x="33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10786412" y="2628171"/>
              <a:ext cx="383796" cy="251458"/>
            </a:xfrm>
            <a:custGeom>
              <a:rect b="b" l="l" r="r" t="t"/>
              <a:pathLst>
                <a:path extrusionOk="0" h="1807" w="2758">
                  <a:moveTo>
                    <a:pt x="1603" y="1"/>
                  </a:moveTo>
                  <a:cubicBezTo>
                    <a:pt x="1177" y="1"/>
                    <a:pt x="778" y="151"/>
                    <a:pt x="501" y="432"/>
                  </a:cubicBezTo>
                  <a:cubicBezTo>
                    <a:pt x="1" y="939"/>
                    <a:pt x="94" y="1688"/>
                    <a:pt x="108" y="1792"/>
                  </a:cubicBezTo>
                  <a:cubicBezTo>
                    <a:pt x="201" y="1802"/>
                    <a:pt x="294" y="1807"/>
                    <a:pt x="388" y="1807"/>
                  </a:cubicBezTo>
                  <a:cubicBezTo>
                    <a:pt x="489" y="1807"/>
                    <a:pt x="591" y="1801"/>
                    <a:pt x="691" y="1788"/>
                  </a:cubicBezTo>
                  <a:cubicBezTo>
                    <a:pt x="1850" y="1640"/>
                    <a:pt x="2554" y="688"/>
                    <a:pt x="2758" y="384"/>
                  </a:cubicBezTo>
                  <a:cubicBezTo>
                    <a:pt x="2396" y="124"/>
                    <a:pt x="1988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10801302" y="2681468"/>
              <a:ext cx="368907" cy="198160"/>
            </a:xfrm>
            <a:custGeom>
              <a:rect b="b" l="l" r="r" t="t"/>
              <a:pathLst>
                <a:path extrusionOk="0" h="1424" w="2651">
                  <a:moveTo>
                    <a:pt x="2651" y="1"/>
                  </a:moveTo>
                  <a:lnTo>
                    <a:pt x="2651" y="1"/>
                  </a:lnTo>
                  <a:cubicBezTo>
                    <a:pt x="1840" y="598"/>
                    <a:pt x="950" y="1070"/>
                    <a:pt x="1" y="1409"/>
                  </a:cubicBezTo>
                  <a:cubicBezTo>
                    <a:pt x="94" y="1419"/>
                    <a:pt x="187" y="1424"/>
                    <a:pt x="281" y="1424"/>
                  </a:cubicBezTo>
                  <a:cubicBezTo>
                    <a:pt x="382" y="1424"/>
                    <a:pt x="484" y="1418"/>
                    <a:pt x="584" y="1405"/>
                  </a:cubicBezTo>
                  <a:cubicBezTo>
                    <a:pt x="1743" y="1257"/>
                    <a:pt x="2447" y="305"/>
                    <a:pt x="2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10689003" y="1876863"/>
              <a:ext cx="126912" cy="1676709"/>
            </a:xfrm>
            <a:custGeom>
              <a:rect b="b" l="l" r="r" t="t"/>
              <a:pathLst>
                <a:path extrusionOk="0" h="12049" w="912">
                  <a:moveTo>
                    <a:pt x="528" y="0"/>
                  </a:moveTo>
                  <a:lnTo>
                    <a:pt x="483" y="11"/>
                  </a:lnTo>
                  <a:cubicBezTo>
                    <a:pt x="815" y="1353"/>
                    <a:pt x="863" y="2626"/>
                    <a:pt x="621" y="3796"/>
                  </a:cubicBezTo>
                  <a:cubicBezTo>
                    <a:pt x="566" y="4072"/>
                    <a:pt x="501" y="4320"/>
                    <a:pt x="428" y="4586"/>
                  </a:cubicBezTo>
                  <a:cubicBezTo>
                    <a:pt x="287" y="5114"/>
                    <a:pt x="138" y="5662"/>
                    <a:pt x="59" y="6473"/>
                  </a:cubicBezTo>
                  <a:cubicBezTo>
                    <a:pt x="31" y="6756"/>
                    <a:pt x="0" y="7287"/>
                    <a:pt x="59" y="8584"/>
                  </a:cubicBezTo>
                  <a:cubicBezTo>
                    <a:pt x="111" y="9723"/>
                    <a:pt x="207" y="10889"/>
                    <a:pt x="349" y="12049"/>
                  </a:cubicBezTo>
                  <a:lnTo>
                    <a:pt x="397" y="12042"/>
                  </a:lnTo>
                  <a:cubicBezTo>
                    <a:pt x="256" y="10882"/>
                    <a:pt x="159" y="9720"/>
                    <a:pt x="107" y="8581"/>
                  </a:cubicBezTo>
                  <a:cubicBezTo>
                    <a:pt x="49" y="7287"/>
                    <a:pt x="80" y="6759"/>
                    <a:pt x="107" y="6476"/>
                  </a:cubicBezTo>
                  <a:cubicBezTo>
                    <a:pt x="187" y="5669"/>
                    <a:pt x="335" y="5124"/>
                    <a:pt x="477" y="4596"/>
                  </a:cubicBezTo>
                  <a:cubicBezTo>
                    <a:pt x="546" y="4330"/>
                    <a:pt x="615" y="4082"/>
                    <a:pt x="670" y="3806"/>
                  </a:cubicBezTo>
                  <a:cubicBezTo>
                    <a:pt x="911" y="2629"/>
                    <a:pt x="863" y="1349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10307295" y="2183147"/>
              <a:ext cx="411628" cy="488443"/>
            </a:xfrm>
            <a:custGeom>
              <a:rect b="b" l="l" r="r" t="t"/>
              <a:pathLst>
                <a:path extrusionOk="0" h="3510" w="2958">
                  <a:moveTo>
                    <a:pt x="35" y="1"/>
                  </a:moveTo>
                  <a:lnTo>
                    <a:pt x="0" y="35"/>
                  </a:lnTo>
                  <a:cubicBezTo>
                    <a:pt x="711" y="697"/>
                    <a:pt x="1367" y="1415"/>
                    <a:pt x="1967" y="2181"/>
                  </a:cubicBezTo>
                  <a:cubicBezTo>
                    <a:pt x="2298" y="2605"/>
                    <a:pt x="2619" y="3054"/>
                    <a:pt x="2916" y="3509"/>
                  </a:cubicBezTo>
                  <a:lnTo>
                    <a:pt x="2957" y="3482"/>
                  </a:lnTo>
                  <a:cubicBezTo>
                    <a:pt x="2661" y="3026"/>
                    <a:pt x="2340" y="2578"/>
                    <a:pt x="2005" y="2150"/>
                  </a:cubicBezTo>
                  <a:cubicBezTo>
                    <a:pt x="1405" y="1384"/>
                    <a:pt x="746" y="663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10779315" y="1913740"/>
              <a:ext cx="392285" cy="474110"/>
            </a:xfrm>
            <a:custGeom>
              <a:rect b="b" l="l" r="r" t="t"/>
              <a:pathLst>
                <a:path extrusionOk="0" h="3407" w="2819">
                  <a:moveTo>
                    <a:pt x="2798" y="1"/>
                  </a:moveTo>
                  <a:cubicBezTo>
                    <a:pt x="1387" y="629"/>
                    <a:pt x="349" y="1885"/>
                    <a:pt x="0" y="3393"/>
                  </a:cubicBezTo>
                  <a:lnTo>
                    <a:pt x="48" y="3406"/>
                  </a:lnTo>
                  <a:lnTo>
                    <a:pt x="48" y="3403"/>
                  </a:lnTo>
                  <a:cubicBezTo>
                    <a:pt x="393" y="1912"/>
                    <a:pt x="1418" y="667"/>
                    <a:pt x="2819" y="46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0699579" y="2324809"/>
              <a:ext cx="374612" cy="436537"/>
            </a:xfrm>
            <a:custGeom>
              <a:rect b="b" l="l" r="r" t="t"/>
              <a:pathLst>
                <a:path extrusionOk="0" h="3137" w="2692">
                  <a:moveTo>
                    <a:pt x="2667" y="0"/>
                  </a:moveTo>
                  <a:cubicBezTo>
                    <a:pt x="1446" y="701"/>
                    <a:pt x="504" y="1801"/>
                    <a:pt x="0" y="3116"/>
                  </a:cubicBezTo>
                  <a:lnTo>
                    <a:pt x="45" y="3137"/>
                  </a:lnTo>
                  <a:cubicBezTo>
                    <a:pt x="545" y="1832"/>
                    <a:pt x="1480" y="739"/>
                    <a:pt x="2691" y="42"/>
                  </a:cubicBezTo>
                  <a:lnTo>
                    <a:pt x="2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10673139" y="2249386"/>
              <a:ext cx="76537" cy="295988"/>
            </a:xfrm>
            <a:custGeom>
              <a:rect b="b" l="l" r="r" t="t"/>
              <a:pathLst>
                <a:path extrusionOk="0" h="2127" w="550">
                  <a:moveTo>
                    <a:pt x="32" y="1"/>
                  </a:moveTo>
                  <a:cubicBezTo>
                    <a:pt x="1" y="739"/>
                    <a:pt x="166" y="1470"/>
                    <a:pt x="508" y="2126"/>
                  </a:cubicBezTo>
                  <a:lnTo>
                    <a:pt x="549" y="2102"/>
                  </a:lnTo>
                  <a:cubicBezTo>
                    <a:pt x="214" y="1453"/>
                    <a:pt x="52" y="729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0561813" y="2668109"/>
              <a:ext cx="134009" cy="194125"/>
            </a:xfrm>
            <a:custGeom>
              <a:rect b="b" l="l" r="r" t="t"/>
              <a:pathLst>
                <a:path extrusionOk="0" h="1395" w="963">
                  <a:moveTo>
                    <a:pt x="45" y="0"/>
                  </a:moveTo>
                  <a:lnTo>
                    <a:pt x="0" y="18"/>
                  </a:lnTo>
                  <a:cubicBezTo>
                    <a:pt x="200" y="542"/>
                    <a:pt x="518" y="1011"/>
                    <a:pt x="928" y="1394"/>
                  </a:cubicBezTo>
                  <a:lnTo>
                    <a:pt x="963" y="1360"/>
                  </a:lnTo>
                  <a:cubicBezTo>
                    <a:pt x="559" y="984"/>
                    <a:pt x="245" y="518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0699579" y="2741584"/>
              <a:ext cx="278037" cy="380874"/>
            </a:xfrm>
            <a:custGeom>
              <a:rect b="b" l="l" r="r" t="t"/>
              <a:pathLst>
                <a:path extrusionOk="0" h="2737" w="1998">
                  <a:moveTo>
                    <a:pt x="1981" y="0"/>
                  </a:moveTo>
                  <a:cubicBezTo>
                    <a:pt x="1622" y="152"/>
                    <a:pt x="1291" y="366"/>
                    <a:pt x="1008" y="635"/>
                  </a:cubicBezTo>
                  <a:cubicBezTo>
                    <a:pt x="256" y="1353"/>
                    <a:pt x="56" y="2257"/>
                    <a:pt x="0" y="2733"/>
                  </a:cubicBezTo>
                  <a:lnTo>
                    <a:pt x="49" y="2736"/>
                  </a:lnTo>
                  <a:cubicBezTo>
                    <a:pt x="104" y="2267"/>
                    <a:pt x="300" y="1377"/>
                    <a:pt x="1042" y="666"/>
                  </a:cubicBezTo>
                  <a:cubicBezTo>
                    <a:pt x="1322" y="404"/>
                    <a:pt x="1646" y="193"/>
                    <a:pt x="1998" y="45"/>
                  </a:cubicBezTo>
                  <a:lnTo>
                    <a:pt x="19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0491678" y="2536467"/>
              <a:ext cx="93792" cy="149455"/>
            </a:xfrm>
            <a:custGeom>
              <a:rect b="b" l="l" r="r" t="t"/>
              <a:pathLst>
                <a:path extrusionOk="0" h="1074" w="674">
                  <a:moveTo>
                    <a:pt x="421" y="1"/>
                  </a:moveTo>
                  <a:cubicBezTo>
                    <a:pt x="114" y="180"/>
                    <a:pt x="0" y="525"/>
                    <a:pt x="118" y="777"/>
                  </a:cubicBezTo>
                  <a:cubicBezTo>
                    <a:pt x="235" y="1026"/>
                    <a:pt x="542" y="1070"/>
                    <a:pt x="566" y="1074"/>
                  </a:cubicBezTo>
                  <a:cubicBezTo>
                    <a:pt x="621" y="1005"/>
                    <a:pt x="656" y="919"/>
                    <a:pt x="666" y="829"/>
                  </a:cubicBezTo>
                  <a:cubicBezTo>
                    <a:pt x="673" y="701"/>
                    <a:pt x="618" y="612"/>
                    <a:pt x="566" y="505"/>
                  </a:cubicBezTo>
                  <a:cubicBezTo>
                    <a:pt x="494" y="346"/>
                    <a:pt x="445" y="177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10639602" y="2054010"/>
              <a:ext cx="82660" cy="214303"/>
            </a:xfrm>
            <a:custGeom>
              <a:rect b="b" l="l" r="r" t="t"/>
              <a:pathLst>
                <a:path extrusionOk="0" h="1540" w="594">
                  <a:moveTo>
                    <a:pt x="297" y="0"/>
                  </a:moveTo>
                  <a:cubicBezTo>
                    <a:pt x="100" y="235"/>
                    <a:pt x="0" y="535"/>
                    <a:pt x="17" y="842"/>
                  </a:cubicBezTo>
                  <a:cubicBezTo>
                    <a:pt x="35" y="1098"/>
                    <a:pt x="135" y="1343"/>
                    <a:pt x="297" y="1539"/>
                  </a:cubicBezTo>
                  <a:cubicBezTo>
                    <a:pt x="493" y="1305"/>
                    <a:pt x="593" y="1004"/>
                    <a:pt x="580" y="701"/>
                  </a:cubicBezTo>
                  <a:cubicBezTo>
                    <a:pt x="562" y="442"/>
                    <a:pt x="466" y="197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10706258" y="1789612"/>
              <a:ext cx="126494" cy="183827"/>
            </a:xfrm>
            <a:custGeom>
              <a:rect b="b" l="l" r="r" t="t"/>
              <a:pathLst>
                <a:path extrusionOk="0" h="1321" w="909">
                  <a:moveTo>
                    <a:pt x="97" y="0"/>
                  </a:moveTo>
                  <a:cubicBezTo>
                    <a:pt x="65" y="0"/>
                    <a:pt x="33" y="2"/>
                    <a:pt x="1" y="6"/>
                  </a:cubicBezTo>
                  <a:cubicBezTo>
                    <a:pt x="94" y="158"/>
                    <a:pt x="152" y="327"/>
                    <a:pt x="170" y="503"/>
                  </a:cubicBezTo>
                  <a:cubicBezTo>
                    <a:pt x="194" y="696"/>
                    <a:pt x="149" y="786"/>
                    <a:pt x="197" y="934"/>
                  </a:cubicBezTo>
                  <a:cubicBezTo>
                    <a:pt x="232" y="1055"/>
                    <a:pt x="325" y="1193"/>
                    <a:pt x="535" y="1321"/>
                  </a:cubicBezTo>
                  <a:cubicBezTo>
                    <a:pt x="836" y="1076"/>
                    <a:pt x="908" y="662"/>
                    <a:pt x="732" y="358"/>
                  </a:cubicBezTo>
                  <a:cubicBezTo>
                    <a:pt x="597" y="134"/>
                    <a:pt x="355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10566544" y="2054984"/>
              <a:ext cx="126355" cy="108265"/>
            </a:xfrm>
            <a:custGeom>
              <a:rect b="b" l="l" r="r" t="t"/>
              <a:pathLst>
                <a:path extrusionOk="0" h="778" w="908">
                  <a:moveTo>
                    <a:pt x="518" y="0"/>
                  </a:moveTo>
                  <a:cubicBezTo>
                    <a:pt x="173" y="0"/>
                    <a:pt x="1" y="418"/>
                    <a:pt x="242" y="663"/>
                  </a:cubicBezTo>
                  <a:cubicBezTo>
                    <a:pt x="322" y="742"/>
                    <a:pt x="419" y="778"/>
                    <a:pt x="515" y="778"/>
                  </a:cubicBezTo>
                  <a:cubicBezTo>
                    <a:pt x="714" y="778"/>
                    <a:pt x="906" y="623"/>
                    <a:pt x="908" y="390"/>
                  </a:cubicBezTo>
                  <a:cubicBezTo>
                    <a:pt x="908" y="176"/>
                    <a:pt x="735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10884379" y="2407886"/>
              <a:ext cx="261338" cy="237681"/>
            </a:xfrm>
            <a:custGeom>
              <a:rect b="b" l="l" r="r" t="t"/>
              <a:pathLst>
                <a:path extrusionOk="0" h="1708" w="1878">
                  <a:moveTo>
                    <a:pt x="939" y="0"/>
                  </a:moveTo>
                  <a:cubicBezTo>
                    <a:pt x="721" y="0"/>
                    <a:pt x="503" y="83"/>
                    <a:pt x="335" y="249"/>
                  </a:cubicBezTo>
                  <a:cubicBezTo>
                    <a:pt x="1" y="583"/>
                    <a:pt x="1" y="1125"/>
                    <a:pt x="335" y="1456"/>
                  </a:cubicBezTo>
                  <a:cubicBezTo>
                    <a:pt x="503" y="1624"/>
                    <a:pt x="721" y="1707"/>
                    <a:pt x="939" y="1707"/>
                  </a:cubicBezTo>
                  <a:cubicBezTo>
                    <a:pt x="1157" y="1707"/>
                    <a:pt x="1376" y="1624"/>
                    <a:pt x="1543" y="1456"/>
                  </a:cubicBezTo>
                  <a:cubicBezTo>
                    <a:pt x="1878" y="1125"/>
                    <a:pt x="1878" y="583"/>
                    <a:pt x="1543" y="249"/>
                  </a:cubicBezTo>
                  <a:cubicBezTo>
                    <a:pt x="1376" y="83"/>
                    <a:pt x="1157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1160884" y="1817304"/>
              <a:ext cx="237820" cy="237820"/>
            </a:xfrm>
            <a:custGeom>
              <a:rect b="b" l="l" r="r" t="t"/>
              <a:pathLst>
                <a:path extrusionOk="0" h="1709" w="1709">
                  <a:moveTo>
                    <a:pt x="853" y="0"/>
                  </a:moveTo>
                  <a:cubicBezTo>
                    <a:pt x="384" y="0"/>
                    <a:pt x="1" y="383"/>
                    <a:pt x="1" y="856"/>
                  </a:cubicBezTo>
                  <a:cubicBezTo>
                    <a:pt x="1" y="1325"/>
                    <a:pt x="384" y="1708"/>
                    <a:pt x="853" y="1708"/>
                  </a:cubicBezTo>
                  <a:cubicBezTo>
                    <a:pt x="1326" y="1708"/>
                    <a:pt x="1709" y="1325"/>
                    <a:pt x="1709" y="856"/>
                  </a:cubicBezTo>
                  <a:cubicBezTo>
                    <a:pt x="1709" y="383"/>
                    <a:pt x="1326" y="0"/>
                    <a:pt x="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11343875" y="1817304"/>
              <a:ext cx="88504" cy="88504"/>
            </a:xfrm>
            <a:custGeom>
              <a:rect b="b" l="l" r="r" t="t"/>
              <a:pathLst>
                <a:path extrusionOk="0" h="636" w="636">
                  <a:moveTo>
                    <a:pt x="318" y="0"/>
                  </a:moveTo>
                  <a:cubicBezTo>
                    <a:pt x="145" y="0"/>
                    <a:pt x="1" y="142"/>
                    <a:pt x="1" y="318"/>
                  </a:cubicBezTo>
                  <a:cubicBezTo>
                    <a:pt x="1" y="494"/>
                    <a:pt x="145" y="635"/>
                    <a:pt x="318" y="635"/>
                  </a:cubicBezTo>
                  <a:cubicBezTo>
                    <a:pt x="494" y="635"/>
                    <a:pt x="635" y="494"/>
                    <a:pt x="635" y="318"/>
                  </a:cubicBezTo>
                  <a:cubicBezTo>
                    <a:pt x="635" y="142"/>
                    <a:pt x="494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10170504" y="2271929"/>
              <a:ext cx="156135" cy="156274"/>
            </a:xfrm>
            <a:custGeom>
              <a:rect b="b" l="l" r="r" t="t"/>
              <a:pathLst>
                <a:path extrusionOk="0" h="1123" w="1122">
                  <a:moveTo>
                    <a:pt x="559" y="1"/>
                  </a:moveTo>
                  <a:cubicBezTo>
                    <a:pt x="249" y="1"/>
                    <a:pt x="0" y="253"/>
                    <a:pt x="0" y="563"/>
                  </a:cubicBezTo>
                  <a:cubicBezTo>
                    <a:pt x="0" y="870"/>
                    <a:pt x="249" y="1122"/>
                    <a:pt x="559" y="1122"/>
                  </a:cubicBezTo>
                  <a:cubicBezTo>
                    <a:pt x="870" y="1122"/>
                    <a:pt x="1121" y="870"/>
                    <a:pt x="1121" y="563"/>
                  </a:cubicBezTo>
                  <a:cubicBezTo>
                    <a:pt x="1121" y="253"/>
                    <a:pt x="870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33"/>
          <p:cNvSpPr/>
          <p:nvPr/>
        </p:nvSpPr>
        <p:spPr>
          <a:xfrm>
            <a:off x="-1253575" y="2135375"/>
            <a:ext cx="8479500" cy="2473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3"/>
          <p:cNvSpPr txBox="1"/>
          <p:nvPr>
            <p:ph type="ctrTitle"/>
          </p:nvPr>
        </p:nvSpPr>
        <p:spPr>
          <a:xfrm>
            <a:off x="-58200" y="2464225"/>
            <a:ext cx="6904200" cy="19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Understanding the Environmental Impacts of Food Production: A Data-Driven Analysis</a:t>
            </a:r>
            <a:endParaRPr sz="3000"/>
          </a:p>
        </p:txBody>
      </p:sp>
      <p:sp>
        <p:nvSpPr>
          <p:cNvPr id="716" name="Google Shape;716;p33"/>
          <p:cNvSpPr txBox="1"/>
          <p:nvPr>
            <p:ph idx="1" type="subTitle"/>
          </p:nvPr>
        </p:nvSpPr>
        <p:spPr>
          <a:xfrm>
            <a:off x="0" y="4751425"/>
            <a:ext cx="56301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By </a:t>
            </a:r>
            <a:r>
              <a:rPr b="1" i="1" lang="en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Christos Patitis and </a:t>
            </a:r>
            <a:r>
              <a:rPr b="1" i="1" lang="en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Kateryna Ocheretenko</a:t>
            </a:r>
            <a:endParaRPr i="1" u="sng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717" name="Google Shape;717;p33"/>
          <p:cNvSpPr/>
          <p:nvPr/>
        </p:nvSpPr>
        <p:spPr>
          <a:xfrm>
            <a:off x="2978779" y="1094075"/>
            <a:ext cx="1316146" cy="56377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3"/>
          <p:cNvSpPr/>
          <p:nvPr/>
        </p:nvSpPr>
        <p:spPr>
          <a:xfrm>
            <a:off x="680150" y="9088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3"/>
          <p:cNvSpPr/>
          <p:nvPr/>
        </p:nvSpPr>
        <p:spPr>
          <a:xfrm>
            <a:off x="8031925" y="37204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3"/>
          <p:cNvSpPr/>
          <p:nvPr/>
        </p:nvSpPr>
        <p:spPr>
          <a:xfrm>
            <a:off x="4535775" y="6521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3"/>
          <p:cNvSpPr/>
          <p:nvPr/>
        </p:nvSpPr>
        <p:spPr>
          <a:xfrm>
            <a:off x="3209600" y="6521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3"/>
          <p:cNvSpPr/>
          <p:nvPr/>
        </p:nvSpPr>
        <p:spPr>
          <a:xfrm>
            <a:off x="5474700" y="5394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3"/>
          <p:cNvSpPr/>
          <p:nvPr/>
        </p:nvSpPr>
        <p:spPr>
          <a:xfrm>
            <a:off x="7043500" y="9088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3"/>
          <p:cNvSpPr/>
          <p:nvPr/>
        </p:nvSpPr>
        <p:spPr>
          <a:xfrm>
            <a:off x="1624775" y="43519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3"/>
          <p:cNvSpPr/>
          <p:nvPr/>
        </p:nvSpPr>
        <p:spPr>
          <a:xfrm>
            <a:off x="7499225" y="4448560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33"/>
          <p:cNvGrpSpPr/>
          <p:nvPr/>
        </p:nvGrpSpPr>
        <p:grpSpPr>
          <a:xfrm>
            <a:off x="6029020" y="339549"/>
            <a:ext cx="3149611" cy="2942364"/>
            <a:chOff x="6066704" y="701825"/>
            <a:chExt cx="3356721" cy="3135846"/>
          </a:xfrm>
        </p:grpSpPr>
        <p:sp>
          <p:nvSpPr>
            <p:cNvPr id="727" name="Google Shape;727;p33"/>
            <p:cNvSpPr/>
            <p:nvPr/>
          </p:nvSpPr>
          <p:spPr>
            <a:xfrm flipH="1">
              <a:off x="7508101" y="1433662"/>
              <a:ext cx="128108" cy="1783321"/>
            </a:xfrm>
            <a:custGeom>
              <a:rect b="b" l="l" r="r" t="t"/>
              <a:pathLst>
                <a:path extrusionOk="0" h="7364" w="529">
                  <a:moveTo>
                    <a:pt x="446" y="1"/>
                  </a:moveTo>
                  <a:lnTo>
                    <a:pt x="1" y="4"/>
                  </a:lnTo>
                  <a:lnTo>
                    <a:pt x="80" y="7364"/>
                  </a:lnTo>
                  <a:lnTo>
                    <a:pt x="529" y="7360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 flipH="1">
              <a:off x="7557262" y="1720391"/>
              <a:ext cx="504198" cy="643439"/>
            </a:xfrm>
            <a:custGeom>
              <a:rect b="b" l="l" r="r" t="t"/>
              <a:pathLst>
                <a:path extrusionOk="0" h="2657" w="2082">
                  <a:moveTo>
                    <a:pt x="142" y="0"/>
                  </a:moveTo>
                  <a:lnTo>
                    <a:pt x="1" y="107"/>
                  </a:lnTo>
                  <a:lnTo>
                    <a:pt x="1936" y="2657"/>
                  </a:lnTo>
                  <a:lnTo>
                    <a:pt x="2081" y="255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 flipH="1">
              <a:off x="6996638" y="1862303"/>
              <a:ext cx="592832" cy="621886"/>
            </a:xfrm>
            <a:custGeom>
              <a:rect b="b" l="l" r="r" t="t"/>
              <a:pathLst>
                <a:path extrusionOk="0" h="2568" w="2448">
                  <a:moveTo>
                    <a:pt x="2316" y="1"/>
                  </a:moveTo>
                  <a:lnTo>
                    <a:pt x="1" y="2447"/>
                  </a:lnTo>
                  <a:lnTo>
                    <a:pt x="129" y="2568"/>
                  </a:lnTo>
                  <a:lnTo>
                    <a:pt x="2447" y="125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 flipH="1">
              <a:off x="6862233" y="2103019"/>
              <a:ext cx="494027" cy="158135"/>
            </a:xfrm>
            <a:custGeom>
              <a:rect b="b" l="l" r="r" t="t"/>
              <a:pathLst>
                <a:path extrusionOk="0" h="653" w="2040">
                  <a:moveTo>
                    <a:pt x="1998" y="0"/>
                  </a:moveTo>
                  <a:lnTo>
                    <a:pt x="1" y="477"/>
                  </a:lnTo>
                  <a:lnTo>
                    <a:pt x="42" y="652"/>
                  </a:lnTo>
                  <a:lnTo>
                    <a:pt x="2040" y="176"/>
                  </a:lnTo>
                  <a:lnTo>
                    <a:pt x="1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 flipH="1">
              <a:off x="6904855" y="1383533"/>
              <a:ext cx="3633" cy="4359"/>
            </a:xfrm>
            <a:custGeom>
              <a:rect b="b" l="l" r="r" t="t"/>
              <a:pathLst>
                <a:path extrusionOk="0" h="18" w="15">
                  <a:moveTo>
                    <a:pt x="4" y="1"/>
                  </a:moveTo>
                  <a:lnTo>
                    <a:pt x="1" y="18"/>
                  </a:lnTo>
                  <a:lnTo>
                    <a:pt x="15" y="1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 flipH="1">
              <a:off x="6340841" y="1283517"/>
              <a:ext cx="992897" cy="990223"/>
            </a:xfrm>
            <a:custGeom>
              <a:rect b="b" l="l" r="r" t="t"/>
              <a:pathLst>
                <a:path extrusionOk="0" h="4089" w="4100">
                  <a:moveTo>
                    <a:pt x="2243" y="1"/>
                  </a:moveTo>
                  <a:cubicBezTo>
                    <a:pt x="2052" y="1"/>
                    <a:pt x="1861" y="106"/>
                    <a:pt x="1781" y="331"/>
                  </a:cubicBezTo>
                  <a:cubicBezTo>
                    <a:pt x="1774" y="359"/>
                    <a:pt x="1764" y="386"/>
                    <a:pt x="1760" y="417"/>
                  </a:cubicBezTo>
                  <a:lnTo>
                    <a:pt x="1771" y="431"/>
                  </a:lnTo>
                  <a:lnTo>
                    <a:pt x="1757" y="434"/>
                  </a:lnTo>
                  <a:lnTo>
                    <a:pt x="1760" y="414"/>
                  </a:lnTo>
                  <a:cubicBezTo>
                    <a:pt x="1702" y="334"/>
                    <a:pt x="1619" y="272"/>
                    <a:pt x="1526" y="238"/>
                  </a:cubicBezTo>
                  <a:lnTo>
                    <a:pt x="1505" y="231"/>
                  </a:lnTo>
                  <a:cubicBezTo>
                    <a:pt x="1456" y="216"/>
                    <a:pt x="1407" y="209"/>
                    <a:pt x="1359" y="209"/>
                  </a:cubicBezTo>
                  <a:cubicBezTo>
                    <a:pt x="1036" y="209"/>
                    <a:pt x="780" y="535"/>
                    <a:pt x="898" y="866"/>
                  </a:cubicBezTo>
                  <a:cubicBezTo>
                    <a:pt x="839" y="850"/>
                    <a:pt x="781" y="842"/>
                    <a:pt x="722" y="842"/>
                  </a:cubicBezTo>
                  <a:cubicBezTo>
                    <a:pt x="481" y="842"/>
                    <a:pt x="253" y="975"/>
                    <a:pt x="142" y="1200"/>
                  </a:cubicBezTo>
                  <a:cubicBezTo>
                    <a:pt x="1" y="1480"/>
                    <a:pt x="80" y="1818"/>
                    <a:pt x="329" y="2004"/>
                  </a:cubicBezTo>
                  <a:cubicBezTo>
                    <a:pt x="291" y="2049"/>
                    <a:pt x="256" y="2097"/>
                    <a:pt x="228" y="2149"/>
                  </a:cubicBezTo>
                  <a:cubicBezTo>
                    <a:pt x="208" y="2187"/>
                    <a:pt x="191" y="2225"/>
                    <a:pt x="177" y="2267"/>
                  </a:cubicBezTo>
                  <a:cubicBezTo>
                    <a:pt x="156" y="2322"/>
                    <a:pt x="142" y="2377"/>
                    <a:pt x="135" y="2436"/>
                  </a:cubicBezTo>
                  <a:cubicBezTo>
                    <a:pt x="90" y="2808"/>
                    <a:pt x="311" y="3167"/>
                    <a:pt x="670" y="3291"/>
                  </a:cubicBezTo>
                  <a:cubicBezTo>
                    <a:pt x="755" y="3320"/>
                    <a:pt x="846" y="3334"/>
                    <a:pt x="936" y="3334"/>
                  </a:cubicBezTo>
                  <a:cubicBezTo>
                    <a:pt x="967" y="3334"/>
                    <a:pt x="998" y="3333"/>
                    <a:pt x="1029" y="3329"/>
                  </a:cubicBezTo>
                  <a:cubicBezTo>
                    <a:pt x="1074" y="3481"/>
                    <a:pt x="1191" y="3602"/>
                    <a:pt x="1339" y="3654"/>
                  </a:cubicBezTo>
                  <a:cubicBezTo>
                    <a:pt x="1390" y="3672"/>
                    <a:pt x="1444" y="3680"/>
                    <a:pt x="1498" y="3680"/>
                  </a:cubicBezTo>
                  <a:cubicBezTo>
                    <a:pt x="1536" y="3680"/>
                    <a:pt x="1575" y="3676"/>
                    <a:pt x="1612" y="3667"/>
                  </a:cubicBezTo>
                  <a:cubicBezTo>
                    <a:pt x="1650" y="3909"/>
                    <a:pt x="1857" y="4088"/>
                    <a:pt x="2102" y="4088"/>
                  </a:cubicBezTo>
                  <a:cubicBezTo>
                    <a:pt x="2343" y="4088"/>
                    <a:pt x="2554" y="3909"/>
                    <a:pt x="2588" y="3667"/>
                  </a:cubicBezTo>
                  <a:cubicBezTo>
                    <a:pt x="2630" y="3702"/>
                    <a:pt x="2682" y="3729"/>
                    <a:pt x="2733" y="3747"/>
                  </a:cubicBezTo>
                  <a:cubicBezTo>
                    <a:pt x="2788" y="3766"/>
                    <a:pt x="2842" y="3775"/>
                    <a:pt x="2896" y="3775"/>
                  </a:cubicBezTo>
                  <a:cubicBezTo>
                    <a:pt x="3161" y="3775"/>
                    <a:pt x="3395" y="3554"/>
                    <a:pt x="3389" y="3267"/>
                  </a:cubicBezTo>
                  <a:cubicBezTo>
                    <a:pt x="3675" y="3260"/>
                    <a:pt x="3931" y="3077"/>
                    <a:pt x="4024" y="2805"/>
                  </a:cubicBezTo>
                  <a:cubicBezTo>
                    <a:pt x="4044" y="2753"/>
                    <a:pt x="4055" y="2694"/>
                    <a:pt x="4062" y="2639"/>
                  </a:cubicBezTo>
                  <a:cubicBezTo>
                    <a:pt x="4079" y="2411"/>
                    <a:pt x="3986" y="2187"/>
                    <a:pt x="3810" y="2042"/>
                  </a:cubicBezTo>
                  <a:cubicBezTo>
                    <a:pt x="3848" y="2018"/>
                    <a:pt x="3882" y="1990"/>
                    <a:pt x="3913" y="1956"/>
                  </a:cubicBezTo>
                  <a:cubicBezTo>
                    <a:pt x="3955" y="1908"/>
                    <a:pt x="3986" y="1852"/>
                    <a:pt x="4006" y="1794"/>
                  </a:cubicBezTo>
                  <a:cubicBezTo>
                    <a:pt x="4100" y="1535"/>
                    <a:pt x="3962" y="1256"/>
                    <a:pt x="3706" y="1166"/>
                  </a:cubicBezTo>
                  <a:cubicBezTo>
                    <a:pt x="3682" y="1156"/>
                    <a:pt x="3658" y="1149"/>
                    <a:pt x="3634" y="1145"/>
                  </a:cubicBezTo>
                  <a:cubicBezTo>
                    <a:pt x="3707" y="731"/>
                    <a:pt x="3378" y="386"/>
                    <a:pt x="2997" y="386"/>
                  </a:cubicBezTo>
                  <a:cubicBezTo>
                    <a:pt x="2912" y="386"/>
                    <a:pt x="2824" y="403"/>
                    <a:pt x="2737" y="441"/>
                  </a:cubicBezTo>
                  <a:cubicBezTo>
                    <a:pt x="2707" y="156"/>
                    <a:pt x="2475" y="1"/>
                    <a:pt x="2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 flipH="1">
              <a:off x="6904855" y="1383533"/>
              <a:ext cx="3633" cy="4359"/>
            </a:xfrm>
            <a:custGeom>
              <a:rect b="b" l="l" r="r" t="t"/>
              <a:pathLst>
                <a:path extrusionOk="0" h="18" w="15">
                  <a:moveTo>
                    <a:pt x="4" y="1"/>
                  </a:moveTo>
                  <a:lnTo>
                    <a:pt x="1" y="18"/>
                  </a:lnTo>
                  <a:lnTo>
                    <a:pt x="15" y="1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 flipH="1">
              <a:off x="6345927" y="1334373"/>
              <a:ext cx="682677" cy="588467"/>
            </a:xfrm>
            <a:custGeom>
              <a:rect b="b" l="l" r="r" t="t"/>
              <a:pathLst>
                <a:path extrusionOk="0" h="2430" w="2819">
                  <a:moveTo>
                    <a:pt x="104" y="1"/>
                  </a:moveTo>
                  <a:cubicBezTo>
                    <a:pt x="88" y="1"/>
                    <a:pt x="71" y="2"/>
                    <a:pt x="55" y="4"/>
                  </a:cubicBezTo>
                  <a:cubicBezTo>
                    <a:pt x="35" y="48"/>
                    <a:pt x="21" y="100"/>
                    <a:pt x="17" y="149"/>
                  </a:cubicBezTo>
                  <a:cubicBezTo>
                    <a:pt x="0" y="383"/>
                    <a:pt x="176" y="590"/>
                    <a:pt x="359" y="742"/>
                  </a:cubicBezTo>
                  <a:cubicBezTo>
                    <a:pt x="780" y="1087"/>
                    <a:pt x="1297" y="1284"/>
                    <a:pt x="1777" y="1542"/>
                  </a:cubicBezTo>
                  <a:cubicBezTo>
                    <a:pt x="2177" y="1760"/>
                    <a:pt x="2571" y="2043"/>
                    <a:pt x="2802" y="2429"/>
                  </a:cubicBezTo>
                  <a:cubicBezTo>
                    <a:pt x="2819" y="2201"/>
                    <a:pt x="2726" y="1977"/>
                    <a:pt x="2550" y="1832"/>
                  </a:cubicBezTo>
                  <a:cubicBezTo>
                    <a:pt x="2588" y="1808"/>
                    <a:pt x="2622" y="1780"/>
                    <a:pt x="2653" y="1746"/>
                  </a:cubicBezTo>
                  <a:cubicBezTo>
                    <a:pt x="2484" y="1598"/>
                    <a:pt x="2298" y="1467"/>
                    <a:pt x="2098" y="1360"/>
                  </a:cubicBezTo>
                  <a:cubicBezTo>
                    <a:pt x="1736" y="1163"/>
                    <a:pt x="1342" y="1015"/>
                    <a:pt x="980" y="814"/>
                  </a:cubicBezTo>
                  <a:cubicBezTo>
                    <a:pt x="780" y="701"/>
                    <a:pt x="583" y="569"/>
                    <a:pt x="438" y="390"/>
                  </a:cubicBezTo>
                  <a:cubicBezTo>
                    <a:pt x="349" y="283"/>
                    <a:pt x="283" y="155"/>
                    <a:pt x="245" y="21"/>
                  </a:cubicBezTo>
                  <a:cubicBezTo>
                    <a:pt x="199" y="8"/>
                    <a:pt x="151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 flipH="1">
              <a:off x="6533851" y="1802971"/>
              <a:ext cx="767195" cy="393038"/>
            </a:xfrm>
            <a:custGeom>
              <a:rect b="b" l="l" r="r" t="t"/>
              <a:pathLst>
                <a:path extrusionOk="0" h="1623" w="3168">
                  <a:moveTo>
                    <a:pt x="93" y="1"/>
                  </a:moveTo>
                  <a:cubicBezTo>
                    <a:pt x="73" y="39"/>
                    <a:pt x="56" y="80"/>
                    <a:pt x="42" y="118"/>
                  </a:cubicBezTo>
                  <a:cubicBezTo>
                    <a:pt x="21" y="173"/>
                    <a:pt x="7" y="232"/>
                    <a:pt x="0" y="291"/>
                  </a:cubicBezTo>
                  <a:cubicBezTo>
                    <a:pt x="14" y="294"/>
                    <a:pt x="24" y="301"/>
                    <a:pt x="35" y="304"/>
                  </a:cubicBezTo>
                  <a:cubicBezTo>
                    <a:pt x="401" y="463"/>
                    <a:pt x="811" y="425"/>
                    <a:pt x="1208" y="449"/>
                  </a:cubicBezTo>
                  <a:cubicBezTo>
                    <a:pt x="1587" y="473"/>
                    <a:pt x="1970" y="563"/>
                    <a:pt x="2288" y="774"/>
                  </a:cubicBezTo>
                  <a:cubicBezTo>
                    <a:pt x="2574" y="970"/>
                    <a:pt x="2795" y="1281"/>
                    <a:pt x="2836" y="1622"/>
                  </a:cubicBezTo>
                  <a:cubicBezTo>
                    <a:pt x="2971" y="1602"/>
                    <a:pt x="3092" y="1526"/>
                    <a:pt x="3168" y="1412"/>
                  </a:cubicBezTo>
                  <a:cubicBezTo>
                    <a:pt x="2902" y="884"/>
                    <a:pt x="2453" y="473"/>
                    <a:pt x="1901" y="256"/>
                  </a:cubicBezTo>
                  <a:cubicBezTo>
                    <a:pt x="1332" y="35"/>
                    <a:pt x="708" y="46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 flipH="1">
              <a:off x="6886451" y="701825"/>
              <a:ext cx="1411367" cy="1304798"/>
            </a:xfrm>
            <a:custGeom>
              <a:rect b="b" l="l" r="r" t="t"/>
              <a:pathLst>
                <a:path extrusionOk="0" h="5388" w="5828">
                  <a:moveTo>
                    <a:pt x="1805" y="787"/>
                  </a:moveTo>
                  <a:lnTo>
                    <a:pt x="1805" y="787"/>
                  </a:lnTo>
                  <a:cubicBezTo>
                    <a:pt x="1812" y="790"/>
                    <a:pt x="1818" y="794"/>
                    <a:pt x="1825" y="801"/>
                  </a:cubicBezTo>
                  <a:lnTo>
                    <a:pt x="1808" y="811"/>
                  </a:lnTo>
                  <a:cubicBezTo>
                    <a:pt x="1808" y="801"/>
                    <a:pt x="1805" y="794"/>
                    <a:pt x="1805" y="787"/>
                  </a:cubicBezTo>
                  <a:close/>
                  <a:moveTo>
                    <a:pt x="2486" y="0"/>
                  </a:moveTo>
                  <a:cubicBezTo>
                    <a:pt x="2102" y="0"/>
                    <a:pt x="1712" y="311"/>
                    <a:pt x="1805" y="787"/>
                  </a:cubicBezTo>
                  <a:cubicBezTo>
                    <a:pt x="1693" y="703"/>
                    <a:pt x="1561" y="660"/>
                    <a:pt x="1427" y="660"/>
                  </a:cubicBezTo>
                  <a:cubicBezTo>
                    <a:pt x="1321" y="660"/>
                    <a:pt x="1215" y="687"/>
                    <a:pt x="1118" y="742"/>
                  </a:cubicBezTo>
                  <a:cubicBezTo>
                    <a:pt x="783" y="928"/>
                    <a:pt x="597" y="1387"/>
                    <a:pt x="897" y="1753"/>
                  </a:cubicBezTo>
                  <a:cubicBezTo>
                    <a:pt x="814" y="1757"/>
                    <a:pt x="732" y="1770"/>
                    <a:pt x="656" y="1798"/>
                  </a:cubicBezTo>
                  <a:cubicBezTo>
                    <a:pt x="373" y="1891"/>
                    <a:pt x="162" y="2129"/>
                    <a:pt x="104" y="2419"/>
                  </a:cubicBezTo>
                  <a:cubicBezTo>
                    <a:pt x="0" y="2836"/>
                    <a:pt x="176" y="3323"/>
                    <a:pt x="676" y="3471"/>
                  </a:cubicBezTo>
                  <a:cubicBezTo>
                    <a:pt x="673" y="3482"/>
                    <a:pt x="669" y="3492"/>
                    <a:pt x="666" y="3502"/>
                  </a:cubicBezTo>
                  <a:cubicBezTo>
                    <a:pt x="375" y="4229"/>
                    <a:pt x="1004" y="4982"/>
                    <a:pt x="1708" y="4982"/>
                  </a:cubicBezTo>
                  <a:cubicBezTo>
                    <a:pt x="1863" y="4982"/>
                    <a:pt x="2021" y="4946"/>
                    <a:pt x="2174" y="4865"/>
                  </a:cubicBezTo>
                  <a:cubicBezTo>
                    <a:pt x="2292" y="5040"/>
                    <a:pt x="2509" y="5138"/>
                    <a:pt x="2724" y="5138"/>
                  </a:cubicBezTo>
                  <a:cubicBezTo>
                    <a:pt x="2848" y="5138"/>
                    <a:pt x="2972" y="5105"/>
                    <a:pt x="3074" y="5034"/>
                  </a:cubicBezTo>
                  <a:cubicBezTo>
                    <a:pt x="3201" y="5281"/>
                    <a:pt x="3423" y="5388"/>
                    <a:pt x="3647" y="5388"/>
                  </a:cubicBezTo>
                  <a:cubicBezTo>
                    <a:pt x="4034" y="5388"/>
                    <a:pt x="4424" y="5068"/>
                    <a:pt x="4330" y="4596"/>
                  </a:cubicBezTo>
                  <a:lnTo>
                    <a:pt x="4330" y="4596"/>
                  </a:lnTo>
                  <a:cubicBezTo>
                    <a:pt x="4401" y="4622"/>
                    <a:pt x="4475" y="4635"/>
                    <a:pt x="4549" y="4635"/>
                  </a:cubicBezTo>
                  <a:cubicBezTo>
                    <a:pt x="4664" y="4635"/>
                    <a:pt x="4778" y="4604"/>
                    <a:pt x="4879" y="4541"/>
                  </a:cubicBezTo>
                  <a:cubicBezTo>
                    <a:pt x="5075" y="4427"/>
                    <a:pt x="5207" y="4220"/>
                    <a:pt x="5224" y="3989"/>
                  </a:cubicBezTo>
                  <a:cubicBezTo>
                    <a:pt x="5227" y="3899"/>
                    <a:pt x="5213" y="3806"/>
                    <a:pt x="5176" y="3723"/>
                  </a:cubicBezTo>
                  <a:cubicBezTo>
                    <a:pt x="5438" y="3633"/>
                    <a:pt x="5641" y="3430"/>
                    <a:pt x="5724" y="3168"/>
                  </a:cubicBezTo>
                  <a:cubicBezTo>
                    <a:pt x="5828" y="2861"/>
                    <a:pt x="5779" y="2522"/>
                    <a:pt x="5590" y="2260"/>
                  </a:cubicBezTo>
                  <a:cubicBezTo>
                    <a:pt x="5486" y="2119"/>
                    <a:pt x="5338" y="2012"/>
                    <a:pt x="5169" y="1960"/>
                  </a:cubicBezTo>
                  <a:cubicBezTo>
                    <a:pt x="5520" y="1538"/>
                    <a:pt x="5176" y="870"/>
                    <a:pt x="4652" y="870"/>
                  </a:cubicBezTo>
                  <a:cubicBezTo>
                    <a:pt x="4614" y="870"/>
                    <a:pt x="4576" y="873"/>
                    <a:pt x="4537" y="880"/>
                  </a:cubicBezTo>
                  <a:cubicBezTo>
                    <a:pt x="4482" y="434"/>
                    <a:pt x="4063" y="146"/>
                    <a:pt x="3647" y="146"/>
                  </a:cubicBezTo>
                  <a:cubicBezTo>
                    <a:pt x="3438" y="146"/>
                    <a:pt x="3231" y="219"/>
                    <a:pt x="3071" y="380"/>
                  </a:cubicBezTo>
                  <a:cubicBezTo>
                    <a:pt x="2952" y="116"/>
                    <a:pt x="2720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 flipH="1">
              <a:off x="6886451" y="881515"/>
              <a:ext cx="1267760" cy="586772"/>
            </a:xfrm>
            <a:custGeom>
              <a:rect b="b" l="l" r="r" t="t"/>
              <a:pathLst>
                <a:path extrusionOk="0" h="2423" w="5235">
                  <a:moveTo>
                    <a:pt x="522" y="0"/>
                  </a:moveTo>
                  <a:cubicBezTo>
                    <a:pt x="187" y="186"/>
                    <a:pt x="1" y="645"/>
                    <a:pt x="301" y="1011"/>
                  </a:cubicBezTo>
                  <a:cubicBezTo>
                    <a:pt x="218" y="1015"/>
                    <a:pt x="139" y="1028"/>
                    <a:pt x="59" y="1056"/>
                  </a:cubicBezTo>
                  <a:cubicBezTo>
                    <a:pt x="377" y="1173"/>
                    <a:pt x="698" y="1273"/>
                    <a:pt x="1029" y="1349"/>
                  </a:cubicBezTo>
                  <a:cubicBezTo>
                    <a:pt x="2350" y="1663"/>
                    <a:pt x="3006" y="1460"/>
                    <a:pt x="4072" y="1863"/>
                  </a:cubicBezTo>
                  <a:cubicBezTo>
                    <a:pt x="4448" y="2005"/>
                    <a:pt x="4803" y="2194"/>
                    <a:pt x="5135" y="2422"/>
                  </a:cubicBezTo>
                  <a:cubicBezTo>
                    <a:pt x="5235" y="2119"/>
                    <a:pt x="5186" y="1780"/>
                    <a:pt x="5000" y="1518"/>
                  </a:cubicBezTo>
                  <a:cubicBezTo>
                    <a:pt x="4758" y="1363"/>
                    <a:pt x="4500" y="1242"/>
                    <a:pt x="4227" y="1163"/>
                  </a:cubicBezTo>
                  <a:cubicBezTo>
                    <a:pt x="3924" y="1084"/>
                    <a:pt x="3610" y="1070"/>
                    <a:pt x="3299" y="1042"/>
                  </a:cubicBezTo>
                  <a:cubicBezTo>
                    <a:pt x="2712" y="983"/>
                    <a:pt x="2133" y="859"/>
                    <a:pt x="1574" y="669"/>
                  </a:cubicBezTo>
                  <a:cubicBezTo>
                    <a:pt x="1277" y="569"/>
                    <a:pt x="980" y="449"/>
                    <a:pt x="742" y="249"/>
                  </a:cubicBezTo>
                  <a:cubicBezTo>
                    <a:pt x="660" y="176"/>
                    <a:pt x="584" y="93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 flipH="1">
              <a:off x="7032722" y="1286665"/>
              <a:ext cx="1265096" cy="514848"/>
            </a:xfrm>
            <a:custGeom>
              <a:rect b="b" l="l" r="r" t="t"/>
              <a:pathLst>
                <a:path extrusionOk="0" h="2126" w="5224">
                  <a:moveTo>
                    <a:pt x="100" y="1"/>
                  </a:moveTo>
                  <a:cubicBezTo>
                    <a:pt x="0" y="421"/>
                    <a:pt x="176" y="908"/>
                    <a:pt x="676" y="1056"/>
                  </a:cubicBezTo>
                  <a:cubicBezTo>
                    <a:pt x="673" y="1067"/>
                    <a:pt x="669" y="1077"/>
                    <a:pt x="666" y="1087"/>
                  </a:cubicBezTo>
                  <a:cubicBezTo>
                    <a:pt x="749" y="1111"/>
                    <a:pt x="839" y="1132"/>
                    <a:pt x="928" y="1156"/>
                  </a:cubicBezTo>
                  <a:cubicBezTo>
                    <a:pt x="2250" y="1470"/>
                    <a:pt x="2905" y="1267"/>
                    <a:pt x="3971" y="1667"/>
                  </a:cubicBezTo>
                  <a:cubicBezTo>
                    <a:pt x="4289" y="1788"/>
                    <a:pt x="4592" y="1943"/>
                    <a:pt x="4879" y="2126"/>
                  </a:cubicBezTo>
                  <a:cubicBezTo>
                    <a:pt x="5079" y="2012"/>
                    <a:pt x="5207" y="1805"/>
                    <a:pt x="5224" y="1574"/>
                  </a:cubicBezTo>
                  <a:cubicBezTo>
                    <a:pt x="4896" y="1388"/>
                    <a:pt x="4548" y="1246"/>
                    <a:pt x="4182" y="1156"/>
                  </a:cubicBezTo>
                  <a:cubicBezTo>
                    <a:pt x="4013" y="1111"/>
                    <a:pt x="3920" y="1101"/>
                    <a:pt x="3247" y="1036"/>
                  </a:cubicBezTo>
                  <a:cubicBezTo>
                    <a:pt x="1905" y="898"/>
                    <a:pt x="1594" y="877"/>
                    <a:pt x="1135" y="732"/>
                  </a:cubicBezTo>
                  <a:cubicBezTo>
                    <a:pt x="638" y="577"/>
                    <a:pt x="287" y="463"/>
                    <a:pt x="142" y="128"/>
                  </a:cubicBezTo>
                  <a:cubicBezTo>
                    <a:pt x="124" y="87"/>
                    <a:pt x="111" y="45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flipH="1">
              <a:off x="6077605" y="2745495"/>
              <a:ext cx="3345821" cy="1091691"/>
            </a:xfrm>
            <a:custGeom>
              <a:rect b="b" l="l" r="r" t="t"/>
              <a:pathLst>
                <a:path extrusionOk="0" h="4508" w="13816">
                  <a:moveTo>
                    <a:pt x="13340" y="1"/>
                  </a:moveTo>
                  <a:cubicBezTo>
                    <a:pt x="13263" y="1"/>
                    <a:pt x="13180" y="7"/>
                    <a:pt x="13091" y="21"/>
                  </a:cubicBezTo>
                  <a:cubicBezTo>
                    <a:pt x="12549" y="108"/>
                    <a:pt x="12021" y="242"/>
                    <a:pt x="11507" y="428"/>
                  </a:cubicBezTo>
                  <a:cubicBezTo>
                    <a:pt x="11107" y="573"/>
                    <a:pt x="10607" y="822"/>
                    <a:pt x="10027" y="1132"/>
                  </a:cubicBezTo>
                  <a:lnTo>
                    <a:pt x="10017" y="1136"/>
                  </a:lnTo>
                  <a:cubicBezTo>
                    <a:pt x="10027" y="1105"/>
                    <a:pt x="10027" y="1074"/>
                    <a:pt x="10024" y="1043"/>
                  </a:cubicBezTo>
                  <a:cubicBezTo>
                    <a:pt x="10003" y="901"/>
                    <a:pt x="9817" y="801"/>
                    <a:pt x="9617" y="736"/>
                  </a:cubicBezTo>
                  <a:cubicBezTo>
                    <a:pt x="9498" y="707"/>
                    <a:pt x="9378" y="693"/>
                    <a:pt x="9260" y="693"/>
                  </a:cubicBezTo>
                  <a:cubicBezTo>
                    <a:pt x="8835" y="693"/>
                    <a:pt x="8424" y="872"/>
                    <a:pt x="8133" y="1198"/>
                  </a:cubicBezTo>
                  <a:cubicBezTo>
                    <a:pt x="7960" y="1018"/>
                    <a:pt x="7753" y="877"/>
                    <a:pt x="7522" y="787"/>
                  </a:cubicBezTo>
                  <a:cubicBezTo>
                    <a:pt x="7315" y="708"/>
                    <a:pt x="7098" y="669"/>
                    <a:pt x="6881" y="669"/>
                  </a:cubicBezTo>
                  <a:cubicBezTo>
                    <a:pt x="6718" y="669"/>
                    <a:pt x="6556" y="691"/>
                    <a:pt x="6397" y="736"/>
                  </a:cubicBezTo>
                  <a:cubicBezTo>
                    <a:pt x="5990" y="556"/>
                    <a:pt x="5559" y="435"/>
                    <a:pt x="5121" y="380"/>
                  </a:cubicBezTo>
                  <a:cubicBezTo>
                    <a:pt x="4929" y="356"/>
                    <a:pt x="4737" y="345"/>
                    <a:pt x="4545" y="345"/>
                  </a:cubicBezTo>
                  <a:cubicBezTo>
                    <a:pt x="3901" y="345"/>
                    <a:pt x="3261" y="478"/>
                    <a:pt x="2668" y="736"/>
                  </a:cubicBezTo>
                  <a:lnTo>
                    <a:pt x="1" y="698"/>
                  </a:lnTo>
                  <a:lnTo>
                    <a:pt x="1" y="698"/>
                  </a:lnTo>
                  <a:cubicBezTo>
                    <a:pt x="14" y="1357"/>
                    <a:pt x="32" y="2019"/>
                    <a:pt x="46" y="2681"/>
                  </a:cubicBezTo>
                  <a:cubicBezTo>
                    <a:pt x="49" y="2933"/>
                    <a:pt x="56" y="3189"/>
                    <a:pt x="63" y="3444"/>
                  </a:cubicBezTo>
                  <a:lnTo>
                    <a:pt x="3434" y="3496"/>
                  </a:lnTo>
                  <a:cubicBezTo>
                    <a:pt x="3799" y="3572"/>
                    <a:pt x="4358" y="3696"/>
                    <a:pt x="5035" y="3865"/>
                  </a:cubicBezTo>
                  <a:cubicBezTo>
                    <a:pt x="6496" y="4235"/>
                    <a:pt x="7227" y="4507"/>
                    <a:pt x="7873" y="4507"/>
                  </a:cubicBezTo>
                  <a:cubicBezTo>
                    <a:pt x="8081" y="4507"/>
                    <a:pt x="8280" y="4479"/>
                    <a:pt x="8492" y="4417"/>
                  </a:cubicBezTo>
                  <a:cubicBezTo>
                    <a:pt x="8782" y="4331"/>
                    <a:pt x="9185" y="4155"/>
                    <a:pt x="9617" y="3751"/>
                  </a:cubicBezTo>
                  <a:cubicBezTo>
                    <a:pt x="9755" y="3613"/>
                    <a:pt x="9972" y="3399"/>
                    <a:pt x="10244" y="3151"/>
                  </a:cubicBezTo>
                  <a:cubicBezTo>
                    <a:pt x="12163" y="1398"/>
                    <a:pt x="13729" y="639"/>
                    <a:pt x="13812" y="252"/>
                  </a:cubicBezTo>
                  <a:cubicBezTo>
                    <a:pt x="13815" y="225"/>
                    <a:pt x="13815" y="197"/>
                    <a:pt x="13805" y="173"/>
                  </a:cubicBezTo>
                  <a:cubicBezTo>
                    <a:pt x="13763" y="68"/>
                    <a:pt x="13587" y="1"/>
                    <a:pt x="13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flipH="1">
              <a:off x="6079300" y="2806522"/>
              <a:ext cx="3333954" cy="1031149"/>
            </a:xfrm>
            <a:custGeom>
              <a:rect b="b" l="l" r="r" t="t"/>
              <a:pathLst>
                <a:path extrusionOk="0" h="4258" w="13767">
                  <a:moveTo>
                    <a:pt x="13767" y="0"/>
                  </a:moveTo>
                  <a:lnTo>
                    <a:pt x="13767" y="0"/>
                  </a:lnTo>
                  <a:cubicBezTo>
                    <a:pt x="13401" y="49"/>
                    <a:pt x="13052" y="325"/>
                    <a:pt x="12752" y="580"/>
                  </a:cubicBezTo>
                  <a:cubicBezTo>
                    <a:pt x="11969" y="1249"/>
                    <a:pt x="11672" y="1429"/>
                    <a:pt x="10558" y="2316"/>
                  </a:cubicBezTo>
                  <a:cubicBezTo>
                    <a:pt x="9379" y="3251"/>
                    <a:pt x="8714" y="3768"/>
                    <a:pt x="7926" y="3768"/>
                  </a:cubicBezTo>
                  <a:cubicBezTo>
                    <a:pt x="7875" y="3768"/>
                    <a:pt x="7823" y="3766"/>
                    <a:pt x="7770" y="3761"/>
                  </a:cubicBezTo>
                  <a:cubicBezTo>
                    <a:pt x="7366" y="3727"/>
                    <a:pt x="6904" y="3561"/>
                    <a:pt x="6580" y="3444"/>
                  </a:cubicBezTo>
                  <a:cubicBezTo>
                    <a:pt x="5941" y="3213"/>
                    <a:pt x="5721" y="3033"/>
                    <a:pt x="5296" y="2861"/>
                  </a:cubicBezTo>
                  <a:cubicBezTo>
                    <a:pt x="4661" y="2602"/>
                    <a:pt x="4151" y="2633"/>
                    <a:pt x="3343" y="2571"/>
                  </a:cubicBezTo>
                  <a:cubicBezTo>
                    <a:pt x="2419" y="2496"/>
                    <a:pt x="1491" y="2419"/>
                    <a:pt x="563" y="2419"/>
                  </a:cubicBezTo>
                  <a:cubicBezTo>
                    <a:pt x="375" y="2419"/>
                    <a:pt x="188" y="2422"/>
                    <a:pt x="0" y="2429"/>
                  </a:cubicBezTo>
                  <a:cubicBezTo>
                    <a:pt x="7" y="2685"/>
                    <a:pt x="10" y="2940"/>
                    <a:pt x="17" y="3195"/>
                  </a:cubicBezTo>
                  <a:lnTo>
                    <a:pt x="3392" y="3247"/>
                  </a:lnTo>
                  <a:cubicBezTo>
                    <a:pt x="3757" y="3323"/>
                    <a:pt x="4313" y="3444"/>
                    <a:pt x="4989" y="3616"/>
                  </a:cubicBezTo>
                  <a:cubicBezTo>
                    <a:pt x="6449" y="3986"/>
                    <a:pt x="7179" y="4257"/>
                    <a:pt x="7824" y="4257"/>
                  </a:cubicBezTo>
                  <a:cubicBezTo>
                    <a:pt x="8034" y="4257"/>
                    <a:pt x="8235" y="4228"/>
                    <a:pt x="8450" y="4165"/>
                  </a:cubicBezTo>
                  <a:cubicBezTo>
                    <a:pt x="8736" y="4079"/>
                    <a:pt x="9140" y="3903"/>
                    <a:pt x="9571" y="3502"/>
                  </a:cubicBezTo>
                  <a:cubicBezTo>
                    <a:pt x="9713" y="3361"/>
                    <a:pt x="9930" y="3151"/>
                    <a:pt x="10202" y="2902"/>
                  </a:cubicBezTo>
                  <a:cubicBezTo>
                    <a:pt x="12117" y="1146"/>
                    <a:pt x="13684" y="390"/>
                    <a:pt x="13767" y="0"/>
                  </a:cubicBezTo>
                  <a:close/>
                </a:path>
              </a:pathLst>
            </a:custGeom>
            <a:solidFill>
              <a:srgbClr val="FFFFFF">
                <a:alpha val="16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flipH="1">
              <a:off x="6438678" y="2396529"/>
              <a:ext cx="731353" cy="802059"/>
            </a:xfrm>
            <a:custGeom>
              <a:rect b="b" l="l" r="r" t="t"/>
              <a:pathLst>
                <a:path extrusionOk="0" h="3312" w="3020">
                  <a:moveTo>
                    <a:pt x="2818" y="0"/>
                  </a:moveTo>
                  <a:cubicBezTo>
                    <a:pt x="2621" y="0"/>
                    <a:pt x="2288" y="225"/>
                    <a:pt x="2199" y="286"/>
                  </a:cubicBezTo>
                  <a:cubicBezTo>
                    <a:pt x="1981" y="476"/>
                    <a:pt x="1778" y="683"/>
                    <a:pt x="1588" y="900"/>
                  </a:cubicBezTo>
                  <a:cubicBezTo>
                    <a:pt x="1205" y="1335"/>
                    <a:pt x="884" y="1821"/>
                    <a:pt x="629" y="2339"/>
                  </a:cubicBezTo>
                  <a:lnTo>
                    <a:pt x="1" y="3274"/>
                  </a:lnTo>
                  <a:lnTo>
                    <a:pt x="1474" y="3312"/>
                  </a:lnTo>
                  <a:lnTo>
                    <a:pt x="2323" y="1828"/>
                  </a:lnTo>
                  <a:cubicBezTo>
                    <a:pt x="2492" y="1514"/>
                    <a:pt x="2637" y="1186"/>
                    <a:pt x="2761" y="852"/>
                  </a:cubicBezTo>
                  <a:cubicBezTo>
                    <a:pt x="3020" y="148"/>
                    <a:pt x="2944" y="58"/>
                    <a:pt x="2916" y="30"/>
                  </a:cubicBezTo>
                  <a:cubicBezTo>
                    <a:pt x="2891" y="9"/>
                    <a:pt x="2857" y="0"/>
                    <a:pt x="2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 flipH="1">
              <a:off x="6637499" y="2412996"/>
              <a:ext cx="532532" cy="627698"/>
            </a:xfrm>
            <a:custGeom>
              <a:rect b="b" l="l" r="r" t="t"/>
              <a:pathLst>
                <a:path extrusionOk="0" h="2592" w="2199">
                  <a:moveTo>
                    <a:pt x="1894" y="0"/>
                  </a:moveTo>
                  <a:cubicBezTo>
                    <a:pt x="1294" y="0"/>
                    <a:pt x="284" y="1608"/>
                    <a:pt x="1" y="2071"/>
                  </a:cubicBezTo>
                  <a:lnTo>
                    <a:pt x="684" y="2592"/>
                  </a:lnTo>
                  <a:lnTo>
                    <a:pt x="2199" y="221"/>
                  </a:lnTo>
                  <a:cubicBezTo>
                    <a:pt x="2140" y="104"/>
                    <a:pt x="2068" y="42"/>
                    <a:pt x="1995" y="18"/>
                  </a:cubicBezTo>
                  <a:cubicBezTo>
                    <a:pt x="1963" y="6"/>
                    <a:pt x="1929" y="0"/>
                    <a:pt x="1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 flipH="1">
              <a:off x="6929799" y="2464579"/>
              <a:ext cx="413142" cy="577812"/>
            </a:xfrm>
            <a:custGeom>
              <a:rect b="b" l="l" r="r" t="t"/>
              <a:pathLst>
                <a:path extrusionOk="0" h="2386" w="1706">
                  <a:moveTo>
                    <a:pt x="1544" y="0"/>
                  </a:moveTo>
                  <a:cubicBezTo>
                    <a:pt x="1310" y="0"/>
                    <a:pt x="796" y="668"/>
                    <a:pt x="1" y="1999"/>
                  </a:cubicBezTo>
                  <a:lnTo>
                    <a:pt x="591" y="2385"/>
                  </a:lnTo>
                  <a:lnTo>
                    <a:pt x="1688" y="467"/>
                  </a:lnTo>
                  <a:cubicBezTo>
                    <a:pt x="1705" y="198"/>
                    <a:pt x="1671" y="43"/>
                    <a:pt x="1584" y="8"/>
                  </a:cubicBezTo>
                  <a:cubicBezTo>
                    <a:pt x="1572" y="3"/>
                    <a:pt x="1558" y="0"/>
                    <a:pt x="1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 flipH="1">
              <a:off x="6979928" y="2904117"/>
              <a:ext cx="896029" cy="359861"/>
            </a:xfrm>
            <a:custGeom>
              <a:rect b="b" l="l" r="r" t="t"/>
              <a:pathLst>
                <a:path extrusionOk="0" h="1486" w="3700">
                  <a:moveTo>
                    <a:pt x="502" y="0"/>
                  </a:moveTo>
                  <a:cubicBezTo>
                    <a:pt x="333" y="0"/>
                    <a:pt x="165" y="25"/>
                    <a:pt x="1" y="74"/>
                  </a:cubicBezTo>
                  <a:lnTo>
                    <a:pt x="7" y="94"/>
                  </a:lnTo>
                  <a:cubicBezTo>
                    <a:pt x="169" y="45"/>
                    <a:pt x="337" y="20"/>
                    <a:pt x="504" y="20"/>
                  </a:cubicBezTo>
                  <a:cubicBezTo>
                    <a:pt x="712" y="20"/>
                    <a:pt x="919" y="58"/>
                    <a:pt x="1115" y="132"/>
                  </a:cubicBezTo>
                  <a:cubicBezTo>
                    <a:pt x="1350" y="225"/>
                    <a:pt x="1560" y="367"/>
                    <a:pt x="1736" y="550"/>
                  </a:cubicBezTo>
                  <a:lnTo>
                    <a:pt x="1743" y="560"/>
                  </a:lnTo>
                  <a:lnTo>
                    <a:pt x="1750" y="550"/>
                  </a:lnTo>
                  <a:cubicBezTo>
                    <a:pt x="1926" y="357"/>
                    <a:pt x="2150" y="212"/>
                    <a:pt x="2398" y="132"/>
                  </a:cubicBezTo>
                  <a:cubicBezTo>
                    <a:pt x="2537" y="83"/>
                    <a:pt x="2683" y="58"/>
                    <a:pt x="2830" y="58"/>
                  </a:cubicBezTo>
                  <a:cubicBezTo>
                    <a:pt x="2931" y="58"/>
                    <a:pt x="3033" y="70"/>
                    <a:pt x="3133" y="94"/>
                  </a:cubicBezTo>
                  <a:cubicBezTo>
                    <a:pt x="3264" y="129"/>
                    <a:pt x="3578" y="208"/>
                    <a:pt x="3613" y="381"/>
                  </a:cubicBezTo>
                  <a:cubicBezTo>
                    <a:pt x="3678" y="681"/>
                    <a:pt x="2847" y="1091"/>
                    <a:pt x="2750" y="1136"/>
                  </a:cubicBezTo>
                  <a:cubicBezTo>
                    <a:pt x="2295" y="1356"/>
                    <a:pt x="1787" y="1464"/>
                    <a:pt x="1231" y="1464"/>
                  </a:cubicBezTo>
                  <a:cubicBezTo>
                    <a:pt x="1079" y="1464"/>
                    <a:pt x="923" y="1456"/>
                    <a:pt x="763" y="1440"/>
                  </a:cubicBezTo>
                  <a:lnTo>
                    <a:pt x="763" y="1461"/>
                  </a:lnTo>
                  <a:cubicBezTo>
                    <a:pt x="918" y="1478"/>
                    <a:pt x="1070" y="1485"/>
                    <a:pt x="1222" y="1485"/>
                  </a:cubicBezTo>
                  <a:cubicBezTo>
                    <a:pt x="1237" y="1485"/>
                    <a:pt x="1252" y="1485"/>
                    <a:pt x="1267" y="1485"/>
                  </a:cubicBezTo>
                  <a:cubicBezTo>
                    <a:pt x="1783" y="1485"/>
                    <a:pt x="2291" y="1371"/>
                    <a:pt x="2757" y="1154"/>
                  </a:cubicBezTo>
                  <a:cubicBezTo>
                    <a:pt x="2916" y="1078"/>
                    <a:pt x="3699" y="684"/>
                    <a:pt x="3634" y="377"/>
                  </a:cubicBezTo>
                  <a:cubicBezTo>
                    <a:pt x="3596" y="194"/>
                    <a:pt x="3275" y="112"/>
                    <a:pt x="3137" y="74"/>
                  </a:cubicBezTo>
                  <a:cubicBezTo>
                    <a:pt x="3036" y="50"/>
                    <a:pt x="2935" y="38"/>
                    <a:pt x="2833" y="38"/>
                  </a:cubicBezTo>
                  <a:cubicBezTo>
                    <a:pt x="2685" y="38"/>
                    <a:pt x="2537" y="64"/>
                    <a:pt x="2395" y="115"/>
                  </a:cubicBezTo>
                  <a:cubicBezTo>
                    <a:pt x="2143" y="191"/>
                    <a:pt x="1919" y="336"/>
                    <a:pt x="1743" y="529"/>
                  </a:cubicBezTo>
                  <a:cubicBezTo>
                    <a:pt x="1570" y="346"/>
                    <a:pt x="1356" y="205"/>
                    <a:pt x="1122" y="115"/>
                  </a:cubicBezTo>
                  <a:cubicBezTo>
                    <a:pt x="923" y="38"/>
                    <a:pt x="713" y="0"/>
                    <a:pt x="502" y="0"/>
                  </a:cubicBez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 flipH="1">
              <a:off x="6454419" y="2391928"/>
              <a:ext cx="564983" cy="572726"/>
            </a:xfrm>
            <a:custGeom>
              <a:rect b="b" l="l" r="r" t="t"/>
              <a:pathLst>
                <a:path extrusionOk="0" h="2365" w="2333">
                  <a:moveTo>
                    <a:pt x="2189" y="1"/>
                  </a:moveTo>
                  <a:cubicBezTo>
                    <a:pt x="1897" y="1"/>
                    <a:pt x="1201" y="534"/>
                    <a:pt x="752" y="1057"/>
                  </a:cubicBezTo>
                  <a:cubicBezTo>
                    <a:pt x="424" y="1443"/>
                    <a:pt x="173" y="1882"/>
                    <a:pt x="0" y="2354"/>
                  </a:cubicBezTo>
                  <a:lnTo>
                    <a:pt x="17" y="2365"/>
                  </a:lnTo>
                  <a:cubicBezTo>
                    <a:pt x="186" y="1892"/>
                    <a:pt x="442" y="1454"/>
                    <a:pt x="766" y="1074"/>
                  </a:cubicBezTo>
                  <a:cubicBezTo>
                    <a:pt x="1248" y="509"/>
                    <a:pt x="1925" y="23"/>
                    <a:pt x="2189" y="23"/>
                  </a:cubicBezTo>
                  <a:cubicBezTo>
                    <a:pt x="2222" y="23"/>
                    <a:pt x="2248" y="30"/>
                    <a:pt x="2267" y="46"/>
                  </a:cubicBezTo>
                  <a:cubicBezTo>
                    <a:pt x="2301" y="74"/>
                    <a:pt x="2312" y="132"/>
                    <a:pt x="2301" y="215"/>
                  </a:cubicBezTo>
                  <a:lnTo>
                    <a:pt x="2322" y="215"/>
                  </a:lnTo>
                  <a:cubicBezTo>
                    <a:pt x="2332" y="125"/>
                    <a:pt x="2319" y="63"/>
                    <a:pt x="2281" y="29"/>
                  </a:cubicBezTo>
                  <a:cubicBezTo>
                    <a:pt x="2258" y="10"/>
                    <a:pt x="2227" y="1"/>
                    <a:pt x="2189" y="1"/>
                  </a:cubicBez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 flipH="1">
              <a:off x="6066704" y="2743316"/>
              <a:ext cx="923636" cy="233934"/>
            </a:xfrm>
            <a:custGeom>
              <a:rect b="b" l="l" r="r" t="t"/>
              <a:pathLst>
                <a:path extrusionOk="0" h="966" w="3814">
                  <a:moveTo>
                    <a:pt x="3326" y="0"/>
                  </a:moveTo>
                  <a:cubicBezTo>
                    <a:pt x="2669" y="0"/>
                    <a:pt x="986" y="581"/>
                    <a:pt x="1" y="941"/>
                  </a:cubicBezTo>
                  <a:lnTo>
                    <a:pt x="4" y="965"/>
                  </a:lnTo>
                  <a:cubicBezTo>
                    <a:pt x="2215" y="153"/>
                    <a:pt x="3039" y="23"/>
                    <a:pt x="3342" y="23"/>
                  </a:cubicBezTo>
                  <a:cubicBezTo>
                    <a:pt x="3388" y="23"/>
                    <a:pt x="3423" y="26"/>
                    <a:pt x="3448" y="30"/>
                  </a:cubicBezTo>
                  <a:cubicBezTo>
                    <a:pt x="3527" y="44"/>
                    <a:pt x="3713" y="79"/>
                    <a:pt x="3748" y="189"/>
                  </a:cubicBezTo>
                  <a:cubicBezTo>
                    <a:pt x="3793" y="324"/>
                    <a:pt x="3582" y="503"/>
                    <a:pt x="3537" y="537"/>
                  </a:cubicBezTo>
                  <a:lnTo>
                    <a:pt x="3551" y="551"/>
                  </a:lnTo>
                  <a:cubicBezTo>
                    <a:pt x="3613" y="503"/>
                    <a:pt x="3813" y="327"/>
                    <a:pt x="3765" y="182"/>
                  </a:cubicBezTo>
                  <a:cubicBezTo>
                    <a:pt x="3727" y="61"/>
                    <a:pt x="3534" y="27"/>
                    <a:pt x="3451" y="10"/>
                  </a:cubicBezTo>
                  <a:cubicBezTo>
                    <a:pt x="3415" y="3"/>
                    <a:pt x="3373" y="0"/>
                    <a:pt x="3326" y="0"/>
                  </a:cubicBez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1"/>
          <p:cNvSpPr/>
          <p:nvPr/>
        </p:nvSpPr>
        <p:spPr>
          <a:xfrm>
            <a:off x="-740500" y="125675"/>
            <a:ext cx="9085800" cy="1003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51"/>
          <p:cNvSpPr txBox="1"/>
          <p:nvPr>
            <p:ph type="title"/>
          </p:nvPr>
        </p:nvSpPr>
        <p:spPr>
          <a:xfrm>
            <a:off x="0" y="161225"/>
            <a:ext cx="79140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Emissions Comparison Across ‘Livestock’ Supply Chains: From Farm to Fork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8" name="Google Shape;12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181575"/>
            <a:ext cx="7010402" cy="392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52"/>
          <p:cNvSpPr/>
          <p:nvPr/>
        </p:nvSpPr>
        <p:spPr>
          <a:xfrm>
            <a:off x="-740500" y="125675"/>
            <a:ext cx="9085800" cy="1003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52"/>
          <p:cNvSpPr txBox="1"/>
          <p:nvPr>
            <p:ph type="title"/>
          </p:nvPr>
        </p:nvSpPr>
        <p:spPr>
          <a:xfrm>
            <a:off x="0" y="161225"/>
            <a:ext cx="79140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Emissions Comparison Across ‘Livestock’ Supply Chains: From Farm to Fork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5" name="Google Shape;12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181575"/>
            <a:ext cx="7010402" cy="392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52"/>
          <p:cNvSpPr/>
          <p:nvPr/>
        </p:nvSpPr>
        <p:spPr>
          <a:xfrm rot="8342726">
            <a:off x="2158548" y="1403966"/>
            <a:ext cx="258597" cy="46487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53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7" name="Google Shape;1287;p52"/>
          <p:cNvSpPr/>
          <p:nvPr/>
        </p:nvSpPr>
        <p:spPr>
          <a:xfrm rot="-7732669">
            <a:off x="6575991" y="3821197"/>
            <a:ext cx="258579" cy="4648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53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8" name="Google Shape;1288;p52"/>
          <p:cNvSpPr/>
          <p:nvPr/>
        </p:nvSpPr>
        <p:spPr>
          <a:xfrm rot="8342726">
            <a:off x="1320348" y="3370366"/>
            <a:ext cx="258597" cy="46487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53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3"/>
          <p:cNvSpPr/>
          <p:nvPr/>
        </p:nvSpPr>
        <p:spPr>
          <a:xfrm>
            <a:off x="1646375" y="71700"/>
            <a:ext cx="8372700" cy="972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53"/>
          <p:cNvSpPr txBox="1"/>
          <p:nvPr>
            <p:ph type="title"/>
          </p:nvPr>
        </p:nvSpPr>
        <p:spPr>
          <a:xfrm>
            <a:off x="2178550" y="21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Environmental Footprint of ‘Vegetable’ Supply Chains: Emissions Analysis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5" name="Google Shape;1295;p53"/>
          <p:cNvPicPr preferRelativeResize="0"/>
          <p:nvPr/>
        </p:nvPicPr>
        <p:blipFill rotWithShape="1">
          <a:blip r:embed="rId3">
            <a:alphaModFix/>
          </a:blip>
          <a:srcRect b="0" l="-570" r="569" t="0"/>
          <a:stretch/>
        </p:blipFill>
        <p:spPr>
          <a:xfrm>
            <a:off x="328500" y="1186325"/>
            <a:ext cx="8419200" cy="37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6" name="Google Shape;129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625" y="4535375"/>
            <a:ext cx="289025" cy="1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53"/>
          <p:cNvSpPr/>
          <p:nvPr/>
        </p:nvSpPr>
        <p:spPr>
          <a:xfrm>
            <a:off x="5617300" y="4514225"/>
            <a:ext cx="6432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8" name="Google Shape;129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2387" y="4535375"/>
            <a:ext cx="544875" cy="227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9" name="Google Shape;1299;p53"/>
          <p:cNvSpPr/>
          <p:nvPr/>
        </p:nvSpPr>
        <p:spPr>
          <a:xfrm>
            <a:off x="366050" y="1097975"/>
            <a:ext cx="8419200" cy="22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53"/>
          <p:cNvSpPr/>
          <p:nvPr/>
        </p:nvSpPr>
        <p:spPr>
          <a:xfrm>
            <a:off x="62250" y="518220"/>
            <a:ext cx="687148" cy="412827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53"/>
          <p:cNvSpPr/>
          <p:nvPr/>
        </p:nvSpPr>
        <p:spPr>
          <a:xfrm>
            <a:off x="638500" y="2365345"/>
            <a:ext cx="687148" cy="412827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53"/>
          <p:cNvSpPr/>
          <p:nvPr/>
        </p:nvSpPr>
        <p:spPr>
          <a:xfrm>
            <a:off x="5297125" y="4763075"/>
            <a:ext cx="995400" cy="1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54"/>
          <p:cNvSpPr/>
          <p:nvPr/>
        </p:nvSpPr>
        <p:spPr>
          <a:xfrm>
            <a:off x="1646375" y="71700"/>
            <a:ext cx="8372700" cy="972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54"/>
          <p:cNvSpPr txBox="1"/>
          <p:nvPr>
            <p:ph type="title"/>
          </p:nvPr>
        </p:nvSpPr>
        <p:spPr>
          <a:xfrm>
            <a:off x="2178550" y="215025"/>
            <a:ext cx="790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Environmental Footprint of ‘Vegetable’ Supply Chains: Emissions Analysis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9" name="Google Shape;1309;p54"/>
          <p:cNvPicPr preferRelativeResize="0"/>
          <p:nvPr/>
        </p:nvPicPr>
        <p:blipFill rotWithShape="1">
          <a:blip r:embed="rId3">
            <a:alphaModFix/>
          </a:blip>
          <a:srcRect b="0" l="-570" r="569" t="0"/>
          <a:stretch/>
        </p:blipFill>
        <p:spPr>
          <a:xfrm>
            <a:off x="328500" y="1186325"/>
            <a:ext cx="8419200" cy="37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0" name="Google Shape;131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625" y="4535375"/>
            <a:ext cx="289025" cy="1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54"/>
          <p:cNvSpPr/>
          <p:nvPr/>
        </p:nvSpPr>
        <p:spPr>
          <a:xfrm>
            <a:off x="5617300" y="4514225"/>
            <a:ext cx="6432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2" name="Google Shape;131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2387" y="4535375"/>
            <a:ext cx="544875" cy="227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3" name="Google Shape;1313;p54"/>
          <p:cNvSpPr/>
          <p:nvPr/>
        </p:nvSpPr>
        <p:spPr>
          <a:xfrm>
            <a:off x="366050" y="1097975"/>
            <a:ext cx="8419200" cy="227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54"/>
          <p:cNvSpPr/>
          <p:nvPr/>
        </p:nvSpPr>
        <p:spPr>
          <a:xfrm>
            <a:off x="62250" y="518220"/>
            <a:ext cx="687148" cy="412827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54"/>
          <p:cNvSpPr/>
          <p:nvPr/>
        </p:nvSpPr>
        <p:spPr>
          <a:xfrm>
            <a:off x="638500" y="2365345"/>
            <a:ext cx="687148" cy="412827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54"/>
          <p:cNvSpPr/>
          <p:nvPr/>
        </p:nvSpPr>
        <p:spPr>
          <a:xfrm>
            <a:off x="5297125" y="4763075"/>
            <a:ext cx="995400" cy="1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7" name="Google Shape;1317;p54"/>
          <p:cNvSpPr/>
          <p:nvPr/>
        </p:nvSpPr>
        <p:spPr>
          <a:xfrm>
            <a:off x="366050" y="1325675"/>
            <a:ext cx="501600" cy="334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53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5"/>
          <p:cNvSpPr/>
          <p:nvPr/>
        </p:nvSpPr>
        <p:spPr>
          <a:xfrm>
            <a:off x="2279688" y="2465225"/>
            <a:ext cx="4584600" cy="990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55"/>
          <p:cNvSpPr/>
          <p:nvPr/>
        </p:nvSpPr>
        <p:spPr>
          <a:xfrm>
            <a:off x="3882738" y="971350"/>
            <a:ext cx="1378500" cy="137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55"/>
          <p:cNvSpPr txBox="1"/>
          <p:nvPr>
            <p:ph type="title"/>
          </p:nvPr>
        </p:nvSpPr>
        <p:spPr>
          <a:xfrm>
            <a:off x="2228540" y="2539475"/>
            <a:ext cx="46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Consumption</a:t>
            </a:r>
            <a:endParaRPr/>
          </a:p>
        </p:txBody>
      </p:sp>
      <p:sp>
        <p:nvSpPr>
          <p:cNvPr id="1325" name="Google Shape;1325;p55"/>
          <p:cNvSpPr txBox="1"/>
          <p:nvPr>
            <p:ph idx="2" type="title"/>
          </p:nvPr>
        </p:nvSpPr>
        <p:spPr>
          <a:xfrm>
            <a:off x="3754940" y="1206700"/>
            <a:ext cx="1634100" cy="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6" name="Google Shape;1326;p55"/>
          <p:cNvSpPr txBox="1"/>
          <p:nvPr>
            <p:ph idx="1" type="subTitle"/>
          </p:nvPr>
        </p:nvSpPr>
        <p:spPr>
          <a:xfrm>
            <a:off x="3177590" y="3540100"/>
            <a:ext cx="278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dive into </a:t>
            </a:r>
            <a:r>
              <a:rPr lang="en"/>
              <a:t>consumption</a:t>
            </a:r>
            <a:r>
              <a:rPr lang="en"/>
              <a:t> data</a:t>
            </a:r>
            <a:endParaRPr/>
          </a:p>
        </p:txBody>
      </p:sp>
      <p:sp>
        <p:nvSpPr>
          <p:cNvPr id="1327" name="Google Shape;1327;p55"/>
          <p:cNvSpPr/>
          <p:nvPr/>
        </p:nvSpPr>
        <p:spPr>
          <a:xfrm>
            <a:off x="7481153" y="396625"/>
            <a:ext cx="1041755" cy="4462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55"/>
          <p:cNvSpPr/>
          <p:nvPr/>
        </p:nvSpPr>
        <p:spPr>
          <a:xfrm>
            <a:off x="4361950" y="42236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55"/>
          <p:cNvSpPr/>
          <p:nvPr/>
        </p:nvSpPr>
        <p:spPr>
          <a:xfrm>
            <a:off x="6444650" y="45707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55"/>
          <p:cNvSpPr/>
          <p:nvPr/>
        </p:nvSpPr>
        <p:spPr>
          <a:xfrm>
            <a:off x="5737575" y="9500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55"/>
          <p:cNvSpPr/>
          <p:nvPr/>
        </p:nvSpPr>
        <p:spPr>
          <a:xfrm>
            <a:off x="7717713" y="46063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55"/>
          <p:cNvSpPr/>
          <p:nvPr/>
        </p:nvSpPr>
        <p:spPr>
          <a:xfrm>
            <a:off x="5074075" y="46420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55"/>
          <p:cNvSpPr/>
          <p:nvPr/>
        </p:nvSpPr>
        <p:spPr>
          <a:xfrm>
            <a:off x="5389050" y="2690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55"/>
          <p:cNvSpPr/>
          <p:nvPr/>
        </p:nvSpPr>
        <p:spPr>
          <a:xfrm>
            <a:off x="6133525" y="42592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55"/>
          <p:cNvSpPr/>
          <p:nvPr/>
        </p:nvSpPr>
        <p:spPr>
          <a:xfrm>
            <a:off x="7379605" y="3735625"/>
            <a:ext cx="1402275" cy="600674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55"/>
          <p:cNvSpPr/>
          <p:nvPr/>
        </p:nvSpPr>
        <p:spPr>
          <a:xfrm>
            <a:off x="7239650" y="10720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7" name="Google Shape;1337;p55"/>
          <p:cNvGrpSpPr/>
          <p:nvPr/>
        </p:nvGrpSpPr>
        <p:grpSpPr>
          <a:xfrm>
            <a:off x="-296490" y="125302"/>
            <a:ext cx="2929768" cy="2508618"/>
            <a:chOff x="-296505" y="-62846"/>
            <a:chExt cx="3149611" cy="2696859"/>
          </a:xfrm>
        </p:grpSpPr>
        <p:sp>
          <p:nvSpPr>
            <p:cNvPr id="1338" name="Google Shape;1338;p55"/>
            <p:cNvSpPr/>
            <p:nvPr/>
          </p:nvSpPr>
          <p:spPr>
            <a:xfrm>
              <a:off x="2063262" y="331295"/>
              <a:ext cx="3408" cy="4090"/>
            </a:xfrm>
            <a:custGeom>
              <a:rect b="b" l="l" r="r" t="t"/>
              <a:pathLst>
                <a:path extrusionOk="0" h="18" w="15">
                  <a:moveTo>
                    <a:pt x="4" y="1"/>
                  </a:moveTo>
                  <a:lnTo>
                    <a:pt x="1" y="18"/>
                  </a:lnTo>
                  <a:lnTo>
                    <a:pt x="15" y="1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5"/>
            <p:cNvSpPr/>
            <p:nvPr/>
          </p:nvSpPr>
          <p:spPr>
            <a:xfrm>
              <a:off x="2063262" y="331295"/>
              <a:ext cx="3408" cy="4090"/>
            </a:xfrm>
            <a:custGeom>
              <a:rect b="b" l="l" r="r" t="t"/>
              <a:pathLst>
                <a:path extrusionOk="0" h="18" w="15">
                  <a:moveTo>
                    <a:pt x="4" y="1"/>
                  </a:moveTo>
                  <a:lnTo>
                    <a:pt x="1" y="18"/>
                  </a:lnTo>
                  <a:lnTo>
                    <a:pt x="15" y="1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5"/>
            <p:cNvSpPr/>
            <p:nvPr/>
          </p:nvSpPr>
          <p:spPr>
            <a:xfrm>
              <a:off x="1817855" y="1281789"/>
              <a:ext cx="686229" cy="752572"/>
            </a:xfrm>
            <a:custGeom>
              <a:rect b="b" l="l" r="r" t="t"/>
              <a:pathLst>
                <a:path extrusionOk="0" h="3312" w="3020">
                  <a:moveTo>
                    <a:pt x="2818" y="0"/>
                  </a:moveTo>
                  <a:cubicBezTo>
                    <a:pt x="2621" y="0"/>
                    <a:pt x="2288" y="225"/>
                    <a:pt x="2199" y="286"/>
                  </a:cubicBezTo>
                  <a:cubicBezTo>
                    <a:pt x="1981" y="476"/>
                    <a:pt x="1778" y="683"/>
                    <a:pt x="1588" y="900"/>
                  </a:cubicBezTo>
                  <a:cubicBezTo>
                    <a:pt x="1205" y="1335"/>
                    <a:pt x="884" y="1821"/>
                    <a:pt x="629" y="2339"/>
                  </a:cubicBezTo>
                  <a:lnTo>
                    <a:pt x="1" y="3274"/>
                  </a:lnTo>
                  <a:lnTo>
                    <a:pt x="1474" y="3312"/>
                  </a:lnTo>
                  <a:lnTo>
                    <a:pt x="2323" y="1828"/>
                  </a:lnTo>
                  <a:cubicBezTo>
                    <a:pt x="2492" y="1514"/>
                    <a:pt x="2637" y="1186"/>
                    <a:pt x="2761" y="852"/>
                  </a:cubicBezTo>
                  <a:cubicBezTo>
                    <a:pt x="3020" y="148"/>
                    <a:pt x="2944" y="58"/>
                    <a:pt x="2916" y="30"/>
                  </a:cubicBezTo>
                  <a:cubicBezTo>
                    <a:pt x="2891" y="9"/>
                    <a:pt x="2857" y="0"/>
                    <a:pt x="2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5"/>
            <p:cNvSpPr/>
            <p:nvPr/>
          </p:nvSpPr>
          <p:spPr>
            <a:xfrm>
              <a:off x="1817855" y="1297241"/>
              <a:ext cx="499675" cy="588969"/>
            </a:xfrm>
            <a:custGeom>
              <a:rect b="b" l="l" r="r" t="t"/>
              <a:pathLst>
                <a:path extrusionOk="0" h="2592" w="2199">
                  <a:moveTo>
                    <a:pt x="1894" y="0"/>
                  </a:moveTo>
                  <a:cubicBezTo>
                    <a:pt x="1294" y="0"/>
                    <a:pt x="284" y="1608"/>
                    <a:pt x="1" y="2071"/>
                  </a:cubicBezTo>
                  <a:lnTo>
                    <a:pt x="684" y="2592"/>
                  </a:lnTo>
                  <a:lnTo>
                    <a:pt x="2199" y="221"/>
                  </a:lnTo>
                  <a:cubicBezTo>
                    <a:pt x="2140" y="104"/>
                    <a:pt x="2068" y="42"/>
                    <a:pt x="1995" y="18"/>
                  </a:cubicBezTo>
                  <a:cubicBezTo>
                    <a:pt x="1963" y="6"/>
                    <a:pt x="1929" y="0"/>
                    <a:pt x="1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5"/>
            <p:cNvSpPr/>
            <p:nvPr/>
          </p:nvSpPr>
          <p:spPr>
            <a:xfrm>
              <a:off x="1655614" y="1345640"/>
              <a:ext cx="387651" cy="542161"/>
            </a:xfrm>
            <a:custGeom>
              <a:rect b="b" l="l" r="r" t="t"/>
              <a:pathLst>
                <a:path extrusionOk="0" h="2386" w="1706">
                  <a:moveTo>
                    <a:pt x="1544" y="0"/>
                  </a:moveTo>
                  <a:cubicBezTo>
                    <a:pt x="1310" y="0"/>
                    <a:pt x="796" y="668"/>
                    <a:pt x="1" y="1999"/>
                  </a:cubicBezTo>
                  <a:lnTo>
                    <a:pt x="591" y="2385"/>
                  </a:lnTo>
                  <a:lnTo>
                    <a:pt x="1688" y="467"/>
                  </a:lnTo>
                  <a:cubicBezTo>
                    <a:pt x="1705" y="198"/>
                    <a:pt x="1671" y="43"/>
                    <a:pt x="1584" y="8"/>
                  </a:cubicBezTo>
                  <a:cubicBezTo>
                    <a:pt x="1572" y="3"/>
                    <a:pt x="1558" y="0"/>
                    <a:pt x="1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5"/>
            <p:cNvSpPr/>
            <p:nvPr/>
          </p:nvSpPr>
          <p:spPr>
            <a:xfrm>
              <a:off x="1959191" y="1277472"/>
              <a:ext cx="530123" cy="537389"/>
            </a:xfrm>
            <a:custGeom>
              <a:rect b="b" l="l" r="r" t="t"/>
              <a:pathLst>
                <a:path extrusionOk="0" h="2365" w="2333">
                  <a:moveTo>
                    <a:pt x="2189" y="1"/>
                  </a:moveTo>
                  <a:cubicBezTo>
                    <a:pt x="1897" y="1"/>
                    <a:pt x="1201" y="534"/>
                    <a:pt x="752" y="1057"/>
                  </a:cubicBezTo>
                  <a:cubicBezTo>
                    <a:pt x="424" y="1443"/>
                    <a:pt x="173" y="1882"/>
                    <a:pt x="0" y="2354"/>
                  </a:cubicBezTo>
                  <a:lnTo>
                    <a:pt x="17" y="2365"/>
                  </a:lnTo>
                  <a:cubicBezTo>
                    <a:pt x="186" y="1892"/>
                    <a:pt x="442" y="1454"/>
                    <a:pt x="766" y="1074"/>
                  </a:cubicBezTo>
                  <a:cubicBezTo>
                    <a:pt x="1248" y="509"/>
                    <a:pt x="1925" y="23"/>
                    <a:pt x="2189" y="23"/>
                  </a:cubicBezTo>
                  <a:cubicBezTo>
                    <a:pt x="2222" y="23"/>
                    <a:pt x="2248" y="30"/>
                    <a:pt x="2267" y="46"/>
                  </a:cubicBezTo>
                  <a:cubicBezTo>
                    <a:pt x="2301" y="74"/>
                    <a:pt x="2312" y="132"/>
                    <a:pt x="2301" y="215"/>
                  </a:cubicBezTo>
                  <a:lnTo>
                    <a:pt x="2322" y="215"/>
                  </a:lnTo>
                  <a:cubicBezTo>
                    <a:pt x="2332" y="125"/>
                    <a:pt x="2319" y="63"/>
                    <a:pt x="2281" y="29"/>
                  </a:cubicBezTo>
                  <a:cubicBezTo>
                    <a:pt x="2258" y="10"/>
                    <a:pt x="2227" y="1"/>
                    <a:pt x="2189" y="1"/>
                  </a:cubicBez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4" name="Google Shape;1344;p55"/>
            <p:cNvGrpSpPr/>
            <p:nvPr/>
          </p:nvGrpSpPr>
          <p:grpSpPr>
            <a:xfrm>
              <a:off x="334300" y="-62846"/>
              <a:ext cx="2052678" cy="2057196"/>
              <a:chOff x="1042477" y="1749912"/>
              <a:chExt cx="2136203" cy="2140682"/>
            </a:xfrm>
          </p:grpSpPr>
          <p:sp>
            <p:nvSpPr>
              <p:cNvPr id="1345" name="Google Shape;1345;p55"/>
              <p:cNvSpPr/>
              <p:nvPr/>
            </p:nvSpPr>
            <p:spPr>
              <a:xfrm>
                <a:off x="1042477" y="1749912"/>
                <a:ext cx="2136203" cy="2140682"/>
              </a:xfrm>
              <a:custGeom>
                <a:rect b="b" l="l" r="r" t="t"/>
                <a:pathLst>
                  <a:path extrusionOk="0" h="16728" w="16693">
                    <a:moveTo>
                      <a:pt x="8326" y="1"/>
                    </a:moveTo>
                    <a:cubicBezTo>
                      <a:pt x="3730" y="1"/>
                      <a:pt x="0" y="3727"/>
                      <a:pt x="0" y="8326"/>
                    </a:cubicBezTo>
                    <a:lnTo>
                      <a:pt x="0" y="8482"/>
                    </a:lnTo>
                    <a:cubicBezTo>
                      <a:pt x="45" y="13052"/>
                      <a:pt x="3764" y="16728"/>
                      <a:pt x="8325" y="16728"/>
                    </a:cubicBezTo>
                    <a:cubicBezTo>
                      <a:pt x="8351" y="16728"/>
                      <a:pt x="8376" y="16728"/>
                      <a:pt x="8402" y="16728"/>
                    </a:cubicBezTo>
                    <a:cubicBezTo>
                      <a:pt x="12997" y="16683"/>
                      <a:pt x="16693" y="12922"/>
                      <a:pt x="16648" y="8326"/>
                    </a:cubicBezTo>
                    <a:lnTo>
                      <a:pt x="16651" y="8326"/>
                    </a:lnTo>
                    <a:cubicBezTo>
                      <a:pt x="16651" y="3727"/>
                      <a:pt x="12925" y="1"/>
                      <a:pt x="8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55"/>
              <p:cNvSpPr/>
              <p:nvPr/>
            </p:nvSpPr>
            <p:spPr>
              <a:xfrm>
                <a:off x="1042477" y="2706613"/>
                <a:ext cx="547968" cy="903596"/>
              </a:xfrm>
              <a:custGeom>
                <a:rect b="b" l="l" r="r" t="t"/>
                <a:pathLst>
                  <a:path extrusionOk="0" h="7061" w="4282">
                    <a:moveTo>
                      <a:pt x="816" y="1"/>
                    </a:moveTo>
                    <a:cubicBezTo>
                      <a:pt x="733" y="1"/>
                      <a:pt x="643" y="71"/>
                      <a:pt x="604" y="102"/>
                    </a:cubicBezTo>
                    <a:cubicBezTo>
                      <a:pt x="380" y="267"/>
                      <a:pt x="114" y="674"/>
                      <a:pt x="0" y="1006"/>
                    </a:cubicBezTo>
                    <a:cubicBezTo>
                      <a:pt x="42" y="3324"/>
                      <a:pt x="1049" y="5518"/>
                      <a:pt x="2781" y="7061"/>
                    </a:cubicBezTo>
                    <a:cubicBezTo>
                      <a:pt x="3023" y="6740"/>
                      <a:pt x="3195" y="6205"/>
                      <a:pt x="3133" y="5753"/>
                    </a:cubicBezTo>
                    <a:cubicBezTo>
                      <a:pt x="3085" y="5415"/>
                      <a:pt x="2888" y="5025"/>
                      <a:pt x="3012" y="4942"/>
                    </a:cubicBezTo>
                    <a:cubicBezTo>
                      <a:pt x="3026" y="4933"/>
                      <a:pt x="3042" y="4929"/>
                      <a:pt x="3060" y="4929"/>
                    </a:cubicBezTo>
                    <a:cubicBezTo>
                      <a:pt x="3133" y="4929"/>
                      <a:pt x="3243" y="4993"/>
                      <a:pt x="3418" y="4993"/>
                    </a:cubicBezTo>
                    <a:cubicBezTo>
                      <a:pt x="3454" y="4993"/>
                      <a:pt x="3492" y="4990"/>
                      <a:pt x="3533" y="4984"/>
                    </a:cubicBezTo>
                    <a:cubicBezTo>
                      <a:pt x="3602" y="4980"/>
                      <a:pt x="3668" y="4953"/>
                      <a:pt x="3720" y="4908"/>
                    </a:cubicBezTo>
                    <a:cubicBezTo>
                      <a:pt x="3771" y="4853"/>
                      <a:pt x="3785" y="4770"/>
                      <a:pt x="3795" y="4694"/>
                    </a:cubicBezTo>
                    <a:cubicBezTo>
                      <a:pt x="3833" y="4397"/>
                      <a:pt x="3861" y="4087"/>
                      <a:pt x="4020" y="3838"/>
                    </a:cubicBezTo>
                    <a:cubicBezTo>
                      <a:pt x="4085" y="3738"/>
                      <a:pt x="4168" y="3648"/>
                      <a:pt x="4216" y="3541"/>
                    </a:cubicBezTo>
                    <a:cubicBezTo>
                      <a:pt x="4282" y="3390"/>
                      <a:pt x="4275" y="3221"/>
                      <a:pt x="4199" y="3076"/>
                    </a:cubicBezTo>
                    <a:cubicBezTo>
                      <a:pt x="4178" y="3031"/>
                      <a:pt x="4141" y="2993"/>
                      <a:pt x="4096" y="2972"/>
                    </a:cubicBezTo>
                    <a:cubicBezTo>
                      <a:pt x="4080" y="2966"/>
                      <a:pt x="4065" y="2964"/>
                      <a:pt x="4050" y="2964"/>
                    </a:cubicBezTo>
                    <a:cubicBezTo>
                      <a:pt x="3929" y="2964"/>
                      <a:pt x="3827" y="3130"/>
                      <a:pt x="3695" y="3148"/>
                    </a:cubicBezTo>
                    <a:cubicBezTo>
                      <a:pt x="3686" y="3150"/>
                      <a:pt x="3677" y="3150"/>
                      <a:pt x="3668" y="3150"/>
                    </a:cubicBezTo>
                    <a:cubicBezTo>
                      <a:pt x="3569" y="3150"/>
                      <a:pt x="3484" y="3068"/>
                      <a:pt x="3433" y="2979"/>
                    </a:cubicBezTo>
                    <a:cubicBezTo>
                      <a:pt x="3378" y="2882"/>
                      <a:pt x="3347" y="2772"/>
                      <a:pt x="3271" y="2693"/>
                    </a:cubicBezTo>
                    <a:cubicBezTo>
                      <a:pt x="3002" y="2396"/>
                      <a:pt x="2419" y="2665"/>
                      <a:pt x="2150" y="2368"/>
                    </a:cubicBezTo>
                    <a:cubicBezTo>
                      <a:pt x="1894" y="2079"/>
                      <a:pt x="2205" y="1596"/>
                      <a:pt x="2039" y="1247"/>
                    </a:cubicBezTo>
                    <a:cubicBezTo>
                      <a:pt x="1929" y="1016"/>
                      <a:pt x="1653" y="926"/>
                      <a:pt x="1436" y="781"/>
                    </a:cubicBezTo>
                    <a:cubicBezTo>
                      <a:pt x="1228" y="643"/>
                      <a:pt x="1073" y="440"/>
                      <a:pt x="990" y="202"/>
                    </a:cubicBezTo>
                    <a:cubicBezTo>
                      <a:pt x="966" y="129"/>
                      <a:pt x="942" y="50"/>
                      <a:pt x="877" y="15"/>
                    </a:cubicBezTo>
                    <a:cubicBezTo>
                      <a:pt x="857" y="5"/>
                      <a:pt x="837" y="1"/>
                      <a:pt x="8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55"/>
              <p:cNvSpPr/>
              <p:nvPr/>
            </p:nvSpPr>
            <p:spPr>
              <a:xfrm>
                <a:off x="1076389" y="1838723"/>
                <a:ext cx="605554" cy="741074"/>
              </a:xfrm>
              <a:custGeom>
                <a:rect b="b" l="l" r="r" t="t"/>
                <a:pathLst>
                  <a:path extrusionOk="0" h="5791" w="4732">
                    <a:moveTo>
                      <a:pt x="4731" y="0"/>
                    </a:moveTo>
                    <a:lnTo>
                      <a:pt x="4731" y="0"/>
                    </a:lnTo>
                    <a:cubicBezTo>
                      <a:pt x="2392" y="1022"/>
                      <a:pt x="650" y="3057"/>
                      <a:pt x="1" y="5528"/>
                    </a:cubicBezTo>
                    <a:cubicBezTo>
                      <a:pt x="184" y="5356"/>
                      <a:pt x="430" y="5137"/>
                      <a:pt x="707" y="5137"/>
                    </a:cubicBezTo>
                    <a:cubicBezTo>
                      <a:pt x="742" y="5137"/>
                      <a:pt x="779" y="5140"/>
                      <a:pt x="815" y="5148"/>
                    </a:cubicBezTo>
                    <a:cubicBezTo>
                      <a:pt x="1243" y="5240"/>
                      <a:pt x="1398" y="5790"/>
                      <a:pt x="1653" y="5790"/>
                    </a:cubicBezTo>
                    <a:cubicBezTo>
                      <a:pt x="1666" y="5790"/>
                      <a:pt x="1679" y="5789"/>
                      <a:pt x="1692" y="5786"/>
                    </a:cubicBezTo>
                    <a:cubicBezTo>
                      <a:pt x="1867" y="5748"/>
                      <a:pt x="2002" y="5462"/>
                      <a:pt x="1992" y="5214"/>
                    </a:cubicBezTo>
                    <a:cubicBezTo>
                      <a:pt x="1968" y="4644"/>
                      <a:pt x="1171" y="4330"/>
                      <a:pt x="1253" y="4141"/>
                    </a:cubicBezTo>
                    <a:cubicBezTo>
                      <a:pt x="1273" y="4093"/>
                      <a:pt x="1334" y="4085"/>
                      <a:pt x="1428" y="4085"/>
                    </a:cubicBezTo>
                    <a:cubicBezTo>
                      <a:pt x="1469" y="4085"/>
                      <a:pt x="1515" y="4087"/>
                      <a:pt x="1566" y="4087"/>
                    </a:cubicBezTo>
                    <a:cubicBezTo>
                      <a:pt x="1706" y="4087"/>
                      <a:pt x="1885" y="4077"/>
                      <a:pt x="2092" y="4006"/>
                    </a:cubicBezTo>
                    <a:cubicBezTo>
                      <a:pt x="2212" y="3965"/>
                      <a:pt x="2675" y="3806"/>
                      <a:pt x="2765" y="3468"/>
                    </a:cubicBezTo>
                    <a:cubicBezTo>
                      <a:pt x="2854" y="3123"/>
                      <a:pt x="2489" y="2864"/>
                      <a:pt x="2595" y="2695"/>
                    </a:cubicBezTo>
                    <a:cubicBezTo>
                      <a:pt x="2643" y="2622"/>
                      <a:pt x="2762" y="2583"/>
                      <a:pt x="2905" y="2583"/>
                    </a:cubicBezTo>
                    <a:cubicBezTo>
                      <a:pt x="3091" y="2583"/>
                      <a:pt x="3317" y="2650"/>
                      <a:pt x="3472" y="2795"/>
                    </a:cubicBezTo>
                    <a:cubicBezTo>
                      <a:pt x="3800" y="3109"/>
                      <a:pt x="3624" y="3613"/>
                      <a:pt x="3807" y="3668"/>
                    </a:cubicBezTo>
                    <a:cubicBezTo>
                      <a:pt x="3817" y="3671"/>
                      <a:pt x="3828" y="3673"/>
                      <a:pt x="3840" y="3673"/>
                    </a:cubicBezTo>
                    <a:cubicBezTo>
                      <a:pt x="4032" y="3673"/>
                      <a:pt x="4396" y="3266"/>
                      <a:pt x="4445" y="2795"/>
                    </a:cubicBezTo>
                    <a:cubicBezTo>
                      <a:pt x="4486" y="2371"/>
                      <a:pt x="4241" y="2198"/>
                      <a:pt x="4141" y="1788"/>
                    </a:cubicBezTo>
                    <a:cubicBezTo>
                      <a:pt x="3938" y="932"/>
                      <a:pt x="4714" y="245"/>
                      <a:pt x="4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5"/>
              <p:cNvSpPr/>
              <p:nvPr/>
            </p:nvSpPr>
            <p:spPr>
              <a:xfrm>
                <a:off x="1856620" y="1806475"/>
                <a:ext cx="1281492" cy="1880391"/>
              </a:xfrm>
              <a:custGeom>
                <a:rect b="b" l="l" r="r" t="t"/>
                <a:pathLst>
                  <a:path extrusionOk="0" h="14694" w="10014">
                    <a:moveTo>
                      <a:pt x="4627" y="1"/>
                    </a:moveTo>
                    <a:cubicBezTo>
                      <a:pt x="4648" y="94"/>
                      <a:pt x="4710" y="242"/>
                      <a:pt x="4689" y="504"/>
                    </a:cubicBezTo>
                    <a:cubicBezTo>
                      <a:pt x="4679" y="601"/>
                      <a:pt x="4648" y="970"/>
                      <a:pt x="4486" y="1015"/>
                    </a:cubicBezTo>
                    <a:cubicBezTo>
                      <a:pt x="4475" y="1018"/>
                      <a:pt x="4465" y="1020"/>
                      <a:pt x="4456" y="1020"/>
                    </a:cubicBezTo>
                    <a:cubicBezTo>
                      <a:pt x="4368" y="1020"/>
                      <a:pt x="4292" y="898"/>
                      <a:pt x="3982" y="715"/>
                    </a:cubicBezTo>
                    <a:cubicBezTo>
                      <a:pt x="3717" y="554"/>
                      <a:pt x="3581" y="527"/>
                      <a:pt x="3497" y="527"/>
                    </a:cubicBezTo>
                    <a:cubicBezTo>
                      <a:pt x="3484" y="527"/>
                      <a:pt x="3472" y="527"/>
                      <a:pt x="3461" y="528"/>
                    </a:cubicBezTo>
                    <a:cubicBezTo>
                      <a:pt x="3364" y="535"/>
                      <a:pt x="3271" y="566"/>
                      <a:pt x="3189" y="615"/>
                    </a:cubicBezTo>
                    <a:cubicBezTo>
                      <a:pt x="3030" y="711"/>
                      <a:pt x="3026" y="832"/>
                      <a:pt x="2919" y="960"/>
                    </a:cubicBezTo>
                    <a:cubicBezTo>
                      <a:pt x="2674" y="1256"/>
                      <a:pt x="2295" y="1115"/>
                      <a:pt x="2198" y="1343"/>
                    </a:cubicBezTo>
                    <a:cubicBezTo>
                      <a:pt x="2143" y="1481"/>
                      <a:pt x="2216" y="1674"/>
                      <a:pt x="2329" y="1757"/>
                    </a:cubicBezTo>
                    <a:cubicBezTo>
                      <a:pt x="2357" y="1777"/>
                      <a:pt x="2388" y="1791"/>
                      <a:pt x="2778" y="1836"/>
                    </a:cubicBezTo>
                    <a:cubicBezTo>
                      <a:pt x="2950" y="1850"/>
                      <a:pt x="3057" y="1860"/>
                      <a:pt x="3078" y="1922"/>
                    </a:cubicBezTo>
                    <a:cubicBezTo>
                      <a:pt x="3085" y="1953"/>
                      <a:pt x="3078" y="1988"/>
                      <a:pt x="3057" y="2015"/>
                    </a:cubicBezTo>
                    <a:cubicBezTo>
                      <a:pt x="2899" y="2278"/>
                      <a:pt x="2523" y="2557"/>
                      <a:pt x="2350" y="2875"/>
                    </a:cubicBezTo>
                    <a:cubicBezTo>
                      <a:pt x="2209" y="3140"/>
                      <a:pt x="2326" y="3216"/>
                      <a:pt x="2191" y="3333"/>
                    </a:cubicBezTo>
                    <a:cubicBezTo>
                      <a:pt x="2005" y="3496"/>
                      <a:pt x="1536" y="3575"/>
                      <a:pt x="1374" y="3599"/>
                    </a:cubicBezTo>
                    <a:cubicBezTo>
                      <a:pt x="1343" y="3603"/>
                      <a:pt x="1315" y="3620"/>
                      <a:pt x="1291" y="3641"/>
                    </a:cubicBezTo>
                    <a:cubicBezTo>
                      <a:pt x="1263" y="3675"/>
                      <a:pt x="1249" y="3720"/>
                      <a:pt x="1256" y="3765"/>
                    </a:cubicBezTo>
                    <a:cubicBezTo>
                      <a:pt x="1260" y="3892"/>
                      <a:pt x="1539" y="4293"/>
                      <a:pt x="1967" y="4334"/>
                    </a:cubicBezTo>
                    <a:cubicBezTo>
                      <a:pt x="1984" y="4336"/>
                      <a:pt x="2000" y="4337"/>
                      <a:pt x="2017" y="4337"/>
                    </a:cubicBezTo>
                    <a:cubicBezTo>
                      <a:pt x="2148" y="4337"/>
                      <a:pt x="2321" y="4277"/>
                      <a:pt x="2881" y="3948"/>
                    </a:cubicBezTo>
                    <a:cubicBezTo>
                      <a:pt x="3627" y="3506"/>
                      <a:pt x="3571" y="3465"/>
                      <a:pt x="3744" y="3437"/>
                    </a:cubicBezTo>
                    <a:cubicBezTo>
                      <a:pt x="3800" y="3427"/>
                      <a:pt x="3856" y="3423"/>
                      <a:pt x="3912" y="3423"/>
                    </a:cubicBezTo>
                    <a:cubicBezTo>
                      <a:pt x="4565" y="3423"/>
                      <a:pt x="5182" y="4025"/>
                      <a:pt x="5217" y="4124"/>
                    </a:cubicBezTo>
                    <a:cubicBezTo>
                      <a:pt x="5224" y="4151"/>
                      <a:pt x="5245" y="4179"/>
                      <a:pt x="5272" y="4193"/>
                    </a:cubicBezTo>
                    <a:cubicBezTo>
                      <a:pt x="5281" y="4195"/>
                      <a:pt x="5289" y="4196"/>
                      <a:pt x="5297" y="4196"/>
                    </a:cubicBezTo>
                    <a:cubicBezTo>
                      <a:pt x="5314" y="4196"/>
                      <a:pt x="5331" y="4191"/>
                      <a:pt x="5345" y="4182"/>
                    </a:cubicBezTo>
                    <a:cubicBezTo>
                      <a:pt x="5435" y="4137"/>
                      <a:pt x="5452" y="3975"/>
                      <a:pt x="5507" y="3816"/>
                    </a:cubicBezTo>
                    <a:cubicBezTo>
                      <a:pt x="5559" y="3654"/>
                      <a:pt x="5611" y="3499"/>
                      <a:pt x="5707" y="3478"/>
                    </a:cubicBezTo>
                    <a:cubicBezTo>
                      <a:pt x="5715" y="3477"/>
                      <a:pt x="5723" y="3476"/>
                      <a:pt x="5730" y="3476"/>
                    </a:cubicBezTo>
                    <a:cubicBezTo>
                      <a:pt x="5856" y="3476"/>
                      <a:pt x="5995" y="3674"/>
                      <a:pt x="6021" y="3710"/>
                    </a:cubicBezTo>
                    <a:cubicBezTo>
                      <a:pt x="6138" y="3875"/>
                      <a:pt x="6114" y="3982"/>
                      <a:pt x="6239" y="4068"/>
                    </a:cubicBezTo>
                    <a:cubicBezTo>
                      <a:pt x="6321" y="4127"/>
                      <a:pt x="6349" y="4092"/>
                      <a:pt x="6446" y="4151"/>
                    </a:cubicBezTo>
                    <a:cubicBezTo>
                      <a:pt x="6615" y="4251"/>
                      <a:pt x="6673" y="4441"/>
                      <a:pt x="6691" y="4507"/>
                    </a:cubicBezTo>
                    <a:cubicBezTo>
                      <a:pt x="6708" y="4562"/>
                      <a:pt x="6801" y="4858"/>
                      <a:pt x="6687" y="4952"/>
                    </a:cubicBezTo>
                    <a:cubicBezTo>
                      <a:pt x="6664" y="4971"/>
                      <a:pt x="6634" y="4980"/>
                      <a:pt x="6600" y="4980"/>
                    </a:cubicBezTo>
                    <a:cubicBezTo>
                      <a:pt x="6359" y="4980"/>
                      <a:pt x="5876" y="4554"/>
                      <a:pt x="5580" y="4554"/>
                    </a:cubicBezTo>
                    <a:cubicBezTo>
                      <a:pt x="5533" y="4554"/>
                      <a:pt x="5491" y="4564"/>
                      <a:pt x="5455" y="4589"/>
                    </a:cubicBezTo>
                    <a:cubicBezTo>
                      <a:pt x="5297" y="4700"/>
                      <a:pt x="5421" y="4969"/>
                      <a:pt x="5231" y="5107"/>
                    </a:cubicBezTo>
                    <a:cubicBezTo>
                      <a:pt x="5171" y="5150"/>
                      <a:pt x="5092" y="5170"/>
                      <a:pt x="5006" y="5170"/>
                    </a:cubicBezTo>
                    <a:cubicBezTo>
                      <a:pt x="4847" y="5170"/>
                      <a:pt x="4662" y="5102"/>
                      <a:pt x="4527" y="4996"/>
                    </a:cubicBezTo>
                    <a:cubicBezTo>
                      <a:pt x="4196" y="4734"/>
                      <a:pt x="4337" y="4375"/>
                      <a:pt x="4048" y="4182"/>
                    </a:cubicBezTo>
                    <a:cubicBezTo>
                      <a:pt x="3942" y="4112"/>
                      <a:pt x="3819" y="4088"/>
                      <a:pt x="3700" y="4088"/>
                    </a:cubicBezTo>
                    <a:cubicBezTo>
                      <a:pt x="3504" y="4088"/>
                      <a:pt x="3318" y="4152"/>
                      <a:pt x="3230" y="4182"/>
                    </a:cubicBezTo>
                    <a:cubicBezTo>
                      <a:pt x="2657" y="4379"/>
                      <a:pt x="2633" y="4810"/>
                      <a:pt x="2229" y="4848"/>
                    </a:cubicBezTo>
                    <a:cubicBezTo>
                      <a:pt x="2211" y="4850"/>
                      <a:pt x="2194" y="4851"/>
                      <a:pt x="2177" y="4851"/>
                    </a:cubicBezTo>
                    <a:cubicBezTo>
                      <a:pt x="1813" y="4851"/>
                      <a:pt x="1582" y="4495"/>
                      <a:pt x="1380" y="4495"/>
                    </a:cubicBezTo>
                    <a:cubicBezTo>
                      <a:pt x="1354" y="4495"/>
                      <a:pt x="1329" y="4501"/>
                      <a:pt x="1305" y="4513"/>
                    </a:cubicBezTo>
                    <a:cubicBezTo>
                      <a:pt x="1087" y="4624"/>
                      <a:pt x="1308" y="5052"/>
                      <a:pt x="1046" y="5476"/>
                    </a:cubicBezTo>
                    <a:cubicBezTo>
                      <a:pt x="763" y="5935"/>
                      <a:pt x="273" y="5811"/>
                      <a:pt x="121" y="6180"/>
                    </a:cubicBezTo>
                    <a:cubicBezTo>
                      <a:pt x="0" y="6466"/>
                      <a:pt x="245" y="6653"/>
                      <a:pt x="546" y="7429"/>
                    </a:cubicBezTo>
                    <a:cubicBezTo>
                      <a:pt x="929" y="8416"/>
                      <a:pt x="766" y="8681"/>
                      <a:pt x="1087" y="8926"/>
                    </a:cubicBezTo>
                    <a:cubicBezTo>
                      <a:pt x="1284" y="9076"/>
                      <a:pt x="1522" y="9139"/>
                      <a:pt x="1767" y="9139"/>
                    </a:cubicBezTo>
                    <a:cubicBezTo>
                      <a:pt x="2031" y="9139"/>
                      <a:pt x="2302" y="9066"/>
                      <a:pt x="2540" y="8950"/>
                    </a:cubicBezTo>
                    <a:cubicBezTo>
                      <a:pt x="2692" y="8878"/>
                      <a:pt x="2837" y="8788"/>
                      <a:pt x="2999" y="8757"/>
                    </a:cubicBezTo>
                    <a:cubicBezTo>
                      <a:pt x="3040" y="8750"/>
                      <a:pt x="3081" y="8747"/>
                      <a:pt x="3121" y="8747"/>
                    </a:cubicBezTo>
                    <a:cubicBezTo>
                      <a:pt x="3341" y="8747"/>
                      <a:pt x="3557" y="8841"/>
                      <a:pt x="3758" y="8937"/>
                    </a:cubicBezTo>
                    <a:cubicBezTo>
                      <a:pt x="4048" y="9078"/>
                      <a:pt x="4358" y="9261"/>
                      <a:pt x="4455" y="9568"/>
                    </a:cubicBezTo>
                    <a:cubicBezTo>
                      <a:pt x="4503" y="9730"/>
                      <a:pt x="4486" y="9910"/>
                      <a:pt x="4531" y="10075"/>
                    </a:cubicBezTo>
                    <a:cubicBezTo>
                      <a:pt x="4620" y="10400"/>
                      <a:pt x="4948" y="10634"/>
                      <a:pt x="4969" y="10969"/>
                    </a:cubicBezTo>
                    <a:cubicBezTo>
                      <a:pt x="4993" y="11366"/>
                      <a:pt x="4579" y="11669"/>
                      <a:pt x="4551" y="12063"/>
                    </a:cubicBezTo>
                    <a:cubicBezTo>
                      <a:pt x="4531" y="12397"/>
                      <a:pt x="4800" y="12697"/>
                      <a:pt x="4800" y="13035"/>
                    </a:cubicBezTo>
                    <a:cubicBezTo>
                      <a:pt x="4796" y="13249"/>
                      <a:pt x="4686" y="13446"/>
                      <a:pt x="4634" y="13660"/>
                    </a:cubicBezTo>
                    <a:cubicBezTo>
                      <a:pt x="4586" y="13870"/>
                      <a:pt x="4589" y="14015"/>
                      <a:pt x="4641" y="14160"/>
                    </a:cubicBezTo>
                    <a:cubicBezTo>
                      <a:pt x="4738" y="14440"/>
                      <a:pt x="5038" y="14612"/>
                      <a:pt x="5266" y="14667"/>
                    </a:cubicBezTo>
                    <a:cubicBezTo>
                      <a:pt x="5338" y="14685"/>
                      <a:pt x="5411" y="14694"/>
                      <a:pt x="5485" y="14694"/>
                    </a:cubicBezTo>
                    <a:cubicBezTo>
                      <a:pt x="6021" y="14694"/>
                      <a:pt x="6581" y="14248"/>
                      <a:pt x="6863" y="13777"/>
                    </a:cubicBezTo>
                    <a:cubicBezTo>
                      <a:pt x="7108" y="13363"/>
                      <a:pt x="6935" y="13280"/>
                      <a:pt x="7194" y="12811"/>
                    </a:cubicBezTo>
                    <a:cubicBezTo>
                      <a:pt x="7588" y="12107"/>
                      <a:pt x="8074" y="12128"/>
                      <a:pt x="8195" y="11590"/>
                    </a:cubicBezTo>
                    <a:cubicBezTo>
                      <a:pt x="8288" y="11183"/>
                      <a:pt x="8029" y="11086"/>
                      <a:pt x="8084" y="10589"/>
                    </a:cubicBezTo>
                    <a:cubicBezTo>
                      <a:pt x="8140" y="10113"/>
                      <a:pt x="8405" y="9944"/>
                      <a:pt x="8750" y="9402"/>
                    </a:cubicBezTo>
                    <a:cubicBezTo>
                      <a:pt x="9368" y="8440"/>
                      <a:pt x="9499" y="7422"/>
                      <a:pt x="9382" y="7367"/>
                    </a:cubicBezTo>
                    <a:cubicBezTo>
                      <a:pt x="9379" y="7365"/>
                      <a:pt x="9375" y="7365"/>
                      <a:pt x="9372" y="7365"/>
                    </a:cubicBezTo>
                    <a:cubicBezTo>
                      <a:pt x="9290" y="7365"/>
                      <a:pt x="9134" y="7792"/>
                      <a:pt x="8826" y="7812"/>
                    </a:cubicBezTo>
                    <a:cubicBezTo>
                      <a:pt x="8820" y="7812"/>
                      <a:pt x="8813" y="7812"/>
                      <a:pt x="8807" y="7812"/>
                    </a:cubicBezTo>
                    <a:cubicBezTo>
                      <a:pt x="8652" y="7812"/>
                      <a:pt x="8504" y="7683"/>
                      <a:pt x="7902" y="6922"/>
                    </a:cubicBezTo>
                    <a:cubicBezTo>
                      <a:pt x="7360" y="6239"/>
                      <a:pt x="7267" y="6076"/>
                      <a:pt x="7194" y="5921"/>
                    </a:cubicBezTo>
                    <a:cubicBezTo>
                      <a:pt x="7018" y="5545"/>
                      <a:pt x="6856" y="4986"/>
                      <a:pt x="6973" y="4921"/>
                    </a:cubicBezTo>
                    <a:cubicBezTo>
                      <a:pt x="6982" y="4916"/>
                      <a:pt x="6993" y="4913"/>
                      <a:pt x="7004" y="4913"/>
                    </a:cubicBezTo>
                    <a:cubicBezTo>
                      <a:pt x="7145" y="4913"/>
                      <a:pt x="7473" y="5265"/>
                      <a:pt x="7677" y="5552"/>
                    </a:cubicBezTo>
                    <a:cubicBezTo>
                      <a:pt x="8009" y="6011"/>
                      <a:pt x="7950" y="6211"/>
                      <a:pt x="8271" y="6587"/>
                    </a:cubicBezTo>
                    <a:cubicBezTo>
                      <a:pt x="8387" y="6726"/>
                      <a:pt x="8691" y="7077"/>
                      <a:pt x="8942" y="7077"/>
                    </a:cubicBezTo>
                    <a:cubicBezTo>
                      <a:pt x="8966" y="7077"/>
                      <a:pt x="8990" y="7074"/>
                      <a:pt x="9013" y="7067"/>
                    </a:cubicBezTo>
                    <a:cubicBezTo>
                      <a:pt x="9420" y="6946"/>
                      <a:pt x="9499" y="5676"/>
                      <a:pt x="9161" y="5511"/>
                    </a:cubicBezTo>
                    <a:cubicBezTo>
                      <a:pt x="9137" y="5499"/>
                      <a:pt x="9112" y="5494"/>
                      <a:pt x="9088" y="5494"/>
                    </a:cubicBezTo>
                    <a:cubicBezTo>
                      <a:pt x="8974" y="5494"/>
                      <a:pt x="8859" y="5600"/>
                      <a:pt x="8702" y="5600"/>
                    </a:cubicBezTo>
                    <a:cubicBezTo>
                      <a:pt x="8671" y="5600"/>
                      <a:pt x="8639" y="5596"/>
                      <a:pt x="8605" y="5586"/>
                    </a:cubicBezTo>
                    <a:cubicBezTo>
                      <a:pt x="8240" y="5486"/>
                      <a:pt x="8005" y="4852"/>
                      <a:pt x="8160" y="4696"/>
                    </a:cubicBezTo>
                    <a:cubicBezTo>
                      <a:pt x="8190" y="4666"/>
                      <a:pt x="8235" y="4653"/>
                      <a:pt x="8292" y="4653"/>
                    </a:cubicBezTo>
                    <a:cubicBezTo>
                      <a:pt x="8556" y="4653"/>
                      <a:pt x="9065" y="4945"/>
                      <a:pt x="9344" y="5141"/>
                    </a:cubicBezTo>
                    <a:cubicBezTo>
                      <a:pt x="9592" y="5314"/>
                      <a:pt x="9816" y="5521"/>
                      <a:pt x="10013" y="5755"/>
                    </a:cubicBezTo>
                    <a:cubicBezTo>
                      <a:pt x="9292" y="3057"/>
                      <a:pt x="7274" y="898"/>
                      <a:pt x="46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5"/>
              <p:cNvSpPr/>
              <p:nvPr/>
            </p:nvSpPr>
            <p:spPr>
              <a:xfrm>
                <a:off x="1760771" y="3618781"/>
                <a:ext cx="658918" cy="261955"/>
              </a:xfrm>
              <a:custGeom>
                <a:rect b="b" l="l" r="r" t="t"/>
                <a:pathLst>
                  <a:path extrusionOk="0" h="2047" w="5149">
                    <a:moveTo>
                      <a:pt x="2581" y="1"/>
                    </a:moveTo>
                    <a:cubicBezTo>
                      <a:pt x="2444" y="1"/>
                      <a:pt x="2301" y="42"/>
                      <a:pt x="2174" y="95"/>
                    </a:cubicBezTo>
                    <a:cubicBezTo>
                      <a:pt x="1950" y="185"/>
                      <a:pt x="1729" y="312"/>
                      <a:pt x="1488" y="312"/>
                    </a:cubicBezTo>
                    <a:cubicBezTo>
                      <a:pt x="1264" y="309"/>
                      <a:pt x="1060" y="195"/>
                      <a:pt x="839" y="150"/>
                    </a:cubicBezTo>
                    <a:cubicBezTo>
                      <a:pt x="797" y="142"/>
                      <a:pt x="753" y="138"/>
                      <a:pt x="708" y="138"/>
                    </a:cubicBezTo>
                    <a:cubicBezTo>
                      <a:pt x="519" y="138"/>
                      <a:pt x="326" y="212"/>
                      <a:pt x="273" y="388"/>
                    </a:cubicBezTo>
                    <a:cubicBezTo>
                      <a:pt x="235" y="512"/>
                      <a:pt x="284" y="647"/>
                      <a:pt x="263" y="778"/>
                    </a:cubicBezTo>
                    <a:cubicBezTo>
                      <a:pt x="225" y="995"/>
                      <a:pt x="111" y="1089"/>
                      <a:pt x="56" y="1209"/>
                    </a:cubicBezTo>
                    <a:cubicBezTo>
                      <a:pt x="1" y="1330"/>
                      <a:pt x="18" y="1475"/>
                      <a:pt x="66" y="1620"/>
                    </a:cubicBezTo>
                    <a:cubicBezTo>
                      <a:pt x="926" y="1904"/>
                      <a:pt x="1820" y="2047"/>
                      <a:pt x="2713" y="2047"/>
                    </a:cubicBezTo>
                    <a:cubicBezTo>
                      <a:pt x="3534" y="2047"/>
                      <a:pt x="4354" y="1927"/>
                      <a:pt x="5149" y="1685"/>
                    </a:cubicBezTo>
                    <a:cubicBezTo>
                      <a:pt x="5028" y="1313"/>
                      <a:pt x="4731" y="940"/>
                      <a:pt x="4389" y="802"/>
                    </a:cubicBezTo>
                    <a:cubicBezTo>
                      <a:pt x="3975" y="633"/>
                      <a:pt x="3568" y="833"/>
                      <a:pt x="3237" y="516"/>
                    </a:cubicBezTo>
                    <a:cubicBezTo>
                      <a:pt x="3096" y="381"/>
                      <a:pt x="3027" y="188"/>
                      <a:pt x="2868" y="81"/>
                    </a:cubicBezTo>
                    <a:cubicBezTo>
                      <a:pt x="2782" y="24"/>
                      <a:pt x="2683" y="1"/>
                      <a:pt x="25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0" name="Google Shape;1350;p55"/>
            <p:cNvSpPr/>
            <p:nvPr/>
          </p:nvSpPr>
          <p:spPr>
            <a:xfrm>
              <a:off x="-296505" y="1609225"/>
              <a:ext cx="3139375" cy="1024330"/>
            </a:xfrm>
            <a:custGeom>
              <a:rect b="b" l="l" r="r" t="t"/>
              <a:pathLst>
                <a:path extrusionOk="0" h="4508" w="13816">
                  <a:moveTo>
                    <a:pt x="13340" y="1"/>
                  </a:moveTo>
                  <a:cubicBezTo>
                    <a:pt x="13263" y="1"/>
                    <a:pt x="13180" y="7"/>
                    <a:pt x="13091" y="21"/>
                  </a:cubicBezTo>
                  <a:cubicBezTo>
                    <a:pt x="12549" y="108"/>
                    <a:pt x="12021" y="242"/>
                    <a:pt x="11507" y="428"/>
                  </a:cubicBezTo>
                  <a:cubicBezTo>
                    <a:pt x="11107" y="573"/>
                    <a:pt x="10607" y="822"/>
                    <a:pt x="10027" y="1132"/>
                  </a:cubicBezTo>
                  <a:lnTo>
                    <a:pt x="10017" y="1136"/>
                  </a:lnTo>
                  <a:cubicBezTo>
                    <a:pt x="10027" y="1105"/>
                    <a:pt x="10027" y="1074"/>
                    <a:pt x="10024" y="1043"/>
                  </a:cubicBezTo>
                  <a:cubicBezTo>
                    <a:pt x="10003" y="901"/>
                    <a:pt x="9817" y="801"/>
                    <a:pt x="9617" y="736"/>
                  </a:cubicBezTo>
                  <a:cubicBezTo>
                    <a:pt x="9498" y="707"/>
                    <a:pt x="9378" y="693"/>
                    <a:pt x="9260" y="693"/>
                  </a:cubicBezTo>
                  <a:cubicBezTo>
                    <a:pt x="8835" y="693"/>
                    <a:pt x="8424" y="872"/>
                    <a:pt x="8133" y="1198"/>
                  </a:cubicBezTo>
                  <a:cubicBezTo>
                    <a:pt x="7960" y="1018"/>
                    <a:pt x="7753" y="877"/>
                    <a:pt x="7522" y="787"/>
                  </a:cubicBezTo>
                  <a:cubicBezTo>
                    <a:pt x="7315" y="708"/>
                    <a:pt x="7098" y="669"/>
                    <a:pt x="6881" y="669"/>
                  </a:cubicBezTo>
                  <a:cubicBezTo>
                    <a:pt x="6718" y="669"/>
                    <a:pt x="6556" y="691"/>
                    <a:pt x="6397" y="736"/>
                  </a:cubicBezTo>
                  <a:cubicBezTo>
                    <a:pt x="5990" y="556"/>
                    <a:pt x="5559" y="435"/>
                    <a:pt x="5121" y="380"/>
                  </a:cubicBezTo>
                  <a:cubicBezTo>
                    <a:pt x="4929" y="356"/>
                    <a:pt x="4737" y="345"/>
                    <a:pt x="4545" y="345"/>
                  </a:cubicBezTo>
                  <a:cubicBezTo>
                    <a:pt x="3901" y="345"/>
                    <a:pt x="3261" y="478"/>
                    <a:pt x="2668" y="736"/>
                  </a:cubicBezTo>
                  <a:lnTo>
                    <a:pt x="1" y="698"/>
                  </a:lnTo>
                  <a:lnTo>
                    <a:pt x="1" y="698"/>
                  </a:lnTo>
                  <a:cubicBezTo>
                    <a:pt x="14" y="1357"/>
                    <a:pt x="32" y="2019"/>
                    <a:pt x="46" y="2681"/>
                  </a:cubicBezTo>
                  <a:cubicBezTo>
                    <a:pt x="49" y="2933"/>
                    <a:pt x="56" y="3189"/>
                    <a:pt x="63" y="3444"/>
                  </a:cubicBezTo>
                  <a:lnTo>
                    <a:pt x="3434" y="3496"/>
                  </a:lnTo>
                  <a:cubicBezTo>
                    <a:pt x="3799" y="3572"/>
                    <a:pt x="4358" y="3696"/>
                    <a:pt x="5035" y="3865"/>
                  </a:cubicBezTo>
                  <a:cubicBezTo>
                    <a:pt x="6496" y="4235"/>
                    <a:pt x="7227" y="4507"/>
                    <a:pt x="7873" y="4507"/>
                  </a:cubicBezTo>
                  <a:cubicBezTo>
                    <a:pt x="8081" y="4507"/>
                    <a:pt x="8280" y="4479"/>
                    <a:pt x="8492" y="4417"/>
                  </a:cubicBezTo>
                  <a:cubicBezTo>
                    <a:pt x="8782" y="4331"/>
                    <a:pt x="9185" y="4155"/>
                    <a:pt x="9617" y="3751"/>
                  </a:cubicBezTo>
                  <a:cubicBezTo>
                    <a:pt x="9755" y="3613"/>
                    <a:pt x="9972" y="3399"/>
                    <a:pt x="10244" y="3151"/>
                  </a:cubicBezTo>
                  <a:cubicBezTo>
                    <a:pt x="12163" y="1398"/>
                    <a:pt x="13729" y="639"/>
                    <a:pt x="13812" y="252"/>
                  </a:cubicBezTo>
                  <a:cubicBezTo>
                    <a:pt x="13815" y="225"/>
                    <a:pt x="13815" y="197"/>
                    <a:pt x="13805" y="173"/>
                  </a:cubicBezTo>
                  <a:cubicBezTo>
                    <a:pt x="13763" y="68"/>
                    <a:pt x="13587" y="1"/>
                    <a:pt x="13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5"/>
            <p:cNvSpPr/>
            <p:nvPr/>
          </p:nvSpPr>
          <p:spPr>
            <a:xfrm>
              <a:off x="-286961" y="1666486"/>
              <a:ext cx="3128249" cy="967527"/>
            </a:xfrm>
            <a:custGeom>
              <a:rect b="b" l="l" r="r" t="t"/>
              <a:pathLst>
                <a:path extrusionOk="0" h="4258" w="13767">
                  <a:moveTo>
                    <a:pt x="13767" y="0"/>
                  </a:moveTo>
                  <a:lnTo>
                    <a:pt x="13767" y="0"/>
                  </a:lnTo>
                  <a:cubicBezTo>
                    <a:pt x="13401" y="49"/>
                    <a:pt x="13052" y="325"/>
                    <a:pt x="12752" y="580"/>
                  </a:cubicBezTo>
                  <a:cubicBezTo>
                    <a:pt x="11969" y="1249"/>
                    <a:pt x="11672" y="1429"/>
                    <a:pt x="10558" y="2316"/>
                  </a:cubicBezTo>
                  <a:cubicBezTo>
                    <a:pt x="9379" y="3251"/>
                    <a:pt x="8714" y="3768"/>
                    <a:pt x="7926" y="3768"/>
                  </a:cubicBezTo>
                  <a:cubicBezTo>
                    <a:pt x="7875" y="3768"/>
                    <a:pt x="7823" y="3766"/>
                    <a:pt x="7770" y="3761"/>
                  </a:cubicBezTo>
                  <a:cubicBezTo>
                    <a:pt x="7366" y="3727"/>
                    <a:pt x="6904" y="3561"/>
                    <a:pt x="6580" y="3444"/>
                  </a:cubicBezTo>
                  <a:cubicBezTo>
                    <a:pt x="5941" y="3213"/>
                    <a:pt x="5721" y="3033"/>
                    <a:pt x="5296" y="2861"/>
                  </a:cubicBezTo>
                  <a:cubicBezTo>
                    <a:pt x="4661" y="2602"/>
                    <a:pt x="4151" y="2633"/>
                    <a:pt x="3343" y="2571"/>
                  </a:cubicBezTo>
                  <a:cubicBezTo>
                    <a:pt x="2419" y="2496"/>
                    <a:pt x="1491" y="2419"/>
                    <a:pt x="563" y="2419"/>
                  </a:cubicBezTo>
                  <a:cubicBezTo>
                    <a:pt x="375" y="2419"/>
                    <a:pt x="188" y="2422"/>
                    <a:pt x="0" y="2429"/>
                  </a:cubicBezTo>
                  <a:cubicBezTo>
                    <a:pt x="7" y="2685"/>
                    <a:pt x="10" y="2940"/>
                    <a:pt x="17" y="3195"/>
                  </a:cubicBezTo>
                  <a:lnTo>
                    <a:pt x="3392" y="3247"/>
                  </a:lnTo>
                  <a:cubicBezTo>
                    <a:pt x="3757" y="3323"/>
                    <a:pt x="4313" y="3444"/>
                    <a:pt x="4989" y="3616"/>
                  </a:cubicBezTo>
                  <a:cubicBezTo>
                    <a:pt x="6449" y="3986"/>
                    <a:pt x="7179" y="4257"/>
                    <a:pt x="7824" y="4257"/>
                  </a:cubicBezTo>
                  <a:cubicBezTo>
                    <a:pt x="8034" y="4257"/>
                    <a:pt x="8235" y="4228"/>
                    <a:pt x="8450" y="4165"/>
                  </a:cubicBezTo>
                  <a:cubicBezTo>
                    <a:pt x="8736" y="4079"/>
                    <a:pt x="9140" y="3903"/>
                    <a:pt x="9571" y="3502"/>
                  </a:cubicBezTo>
                  <a:cubicBezTo>
                    <a:pt x="9713" y="3361"/>
                    <a:pt x="9930" y="3151"/>
                    <a:pt x="10202" y="2902"/>
                  </a:cubicBezTo>
                  <a:cubicBezTo>
                    <a:pt x="12117" y="1146"/>
                    <a:pt x="13684" y="390"/>
                    <a:pt x="13767" y="0"/>
                  </a:cubicBezTo>
                  <a:close/>
                </a:path>
              </a:pathLst>
            </a:custGeom>
            <a:solidFill>
              <a:srgbClr val="FFFFFF">
                <a:alpha val="16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5"/>
            <p:cNvSpPr/>
            <p:nvPr/>
          </p:nvSpPr>
          <p:spPr>
            <a:xfrm>
              <a:off x="1155484" y="1758059"/>
              <a:ext cx="840744" cy="337657"/>
            </a:xfrm>
            <a:custGeom>
              <a:rect b="b" l="l" r="r" t="t"/>
              <a:pathLst>
                <a:path extrusionOk="0" h="1486" w="3700">
                  <a:moveTo>
                    <a:pt x="502" y="0"/>
                  </a:moveTo>
                  <a:cubicBezTo>
                    <a:pt x="333" y="0"/>
                    <a:pt x="165" y="25"/>
                    <a:pt x="1" y="74"/>
                  </a:cubicBezTo>
                  <a:lnTo>
                    <a:pt x="7" y="94"/>
                  </a:lnTo>
                  <a:cubicBezTo>
                    <a:pt x="169" y="45"/>
                    <a:pt x="337" y="20"/>
                    <a:pt x="504" y="20"/>
                  </a:cubicBezTo>
                  <a:cubicBezTo>
                    <a:pt x="712" y="20"/>
                    <a:pt x="919" y="58"/>
                    <a:pt x="1115" y="132"/>
                  </a:cubicBezTo>
                  <a:cubicBezTo>
                    <a:pt x="1350" y="225"/>
                    <a:pt x="1560" y="367"/>
                    <a:pt x="1736" y="550"/>
                  </a:cubicBezTo>
                  <a:lnTo>
                    <a:pt x="1743" y="560"/>
                  </a:lnTo>
                  <a:lnTo>
                    <a:pt x="1750" y="550"/>
                  </a:lnTo>
                  <a:cubicBezTo>
                    <a:pt x="1926" y="357"/>
                    <a:pt x="2150" y="212"/>
                    <a:pt x="2398" y="132"/>
                  </a:cubicBezTo>
                  <a:cubicBezTo>
                    <a:pt x="2537" y="83"/>
                    <a:pt x="2683" y="58"/>
                    <a:pt x="2830" y="58"/>
                  </a:cubicBezTo>
                  <a:cubicBezTo>
                    <a:pt x="2931" y="58"/>
                    <a:pt x="3033" y="70"/>
                    <a:pt x="3133" y="94"/>
                  </a:cubicBezTo>
                  <a:cubicBezTo>
                    <a:pt x="3264" y="129"/>
                    <a:pt x="3578" y="208"/>
                    <a:pt x="3613" y="381"/>
                  </a:cubicBezTo>
                  <a:cubicBezTo>
                    <a:pt x="3678" y="681"/>
                    <a:pt x="2847" y="1091"/>
                    <a:pt x="2750" y="1136"/>
                  </a:cubicBezTo>
                  <a:cubicBezTo>
                    <a:pt x="2295" y="1356"/>
                    <a:pt x="1787" y="1464"/>
                    <a:pt x="1231" y="1464"/>
                  </a:cubicBezTo>
                  <a:cubicBezTo>
                    <a:pt x="1079" y="1464"/>
                    <a:pt x="923" y="1456"/>
                    <a:pt x="763" y="1440"/>
                  </a:cubicBezTo>
                  <a:lnTo>
                    <a:pt x="763" y="1461"/>
                  </a:lnTo>
                  <a:cubicBezTo>
                    <a:pt x="918" y="1478"/>
                    <a:pt x="1070" y="1485"/>
                    <a:pt x="1222" y="1485"/>
                  </a:cubicBezTo>
                  <a:cubicBezTo>
                    <a:pt x="1237" y="1485"/>
                    <a:pt x="1252" y="1485"/>
                    <a:pt x="1267" y="1485"/>
                  </a:cubicBezTo>
                  <a:cubicBezTo>
                    <a:pt x="1783" y="1485"/>
                    <a:pt x="2291" y="1371"/>
                    <a:pt x="2757" y="1154"/>
                  </a:cubicBezTo>
                  <a:cubicBezTo>
                    <a:pt x="2916" y="1078"/>
                    <a:pt x="3699" y="684"/>
                    <a:pt x="3634" y="377"/>
                  </a:cubicBezTo>
                  <a:cubicBezTo>
                    <a:pt x="3596" y="194"/>
                    <a:pt x="3275" y="112"/>
                    <a:pt x="3137" y="74"/>
                  </a:cubicBezTo>
                  <a:cubicBezTo>
                    <a:pt x="3036" y="50"/>
                    <a:pt x="2935" y="38"/>
                    <a:pt x="2833" y="38"/>
                  </a:cubicBezTo>
                  <a:cubicBezTo>
                    <a:pt x="2685" y="38"/>
                    <a:pt x="2537" y="64"/>
                    <a:pt x="2395" y="115"/>
                  </a:cubicBezTo>
                  <a:cubicBezTo>
                    <a:pt x="2143" y="191"/>
                    <a:pt x="1919" y="336"/>
                    <a:pt x="1743" y="529"/>
                  </a:cubicBezTo>
                  <a:cubicBezTo>
                    <a:pt x="1570" y="346"/>
                    <a:pt x="1356" y="205"/>
                    <a:pt x="1122" y="115"/>
                  </a:cubicBezTo>
                  <a:cubicBezTo>
                    <a:pt x="923" y="38"/>
                    <a:pt x="713" y="0"/>
                    <a:pt x="502" y="0"/>
                  </a:cubicBez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5"/>
            <p:cNvSpPr/>
            <p:nvPr/>
          </p:nvSpPr>
          <p:spPr>
            <a:xfrm>
              <a:off x="1986459" y="1607179"/>
              <a:ext cx="866648" cy="219500"/>
            </a:xfrm>
            <a:custGeom>
              <a:rect b="b" l="l" r="r" t="t"/>
              <a:pathLst>
                <a:path extrusionOk="0" h="966" w="3814">
                  <a:moveTo>
                    <a:pt x="3326" y="0"/>
                  </a:moveTo>
                  <a:cubicBezTo>
                    <a:pt x="2669" y="0"/>
                    <a:pt x="986" y="581"/>
                    <a:pt x="1" y="941"/>
                  </a:cubicBezTo>
                  <a:lnTo>
                    <a:pt x="4" y="965"/>
                  </a:lnTo>
                  <a:cubicBezTo>
                    <a:pt x="2215" y="153"/>
                    <a:pt x="3039" y="23"/>
                    <a:pt x="3342" y="23"/>
                  </a:cubicBezTo>
                  <a:cubicBezTo>
                    <a:pt x="3388" y="23"/>
                    <a:pt x="3423" y="26"/>
                    <a:pt x="3448" y="30"/>
                  </a:cubicBezTo>
                  <a:cubicBezTo>
                    <a:pt x="3527" y="44"/>
                    <a:pt x="3713" y="79"/>
                    <a:pt x="3748" y="189"/>
                  </a:cubicBezTo>
                  <a:cubicBezTo>
                    <a:pt x="3793" y="324"/>
                    <a:pt x="3582" y="503"/>
                    <a:pt x="3537" y="537"/>
                  </a:cubicBezTo>
                  <a:lnTo>
                    <a:pt x="3551" y="551"/>
                  </a:lnTo>
                  <a:cubicBezTo>
                    <a:pt x="3613" y="503"/>
                    <a:pt x="3813" y="327"/>
                    <a:pt x="3765" y="182"/>
                  </a:cubicBezTo>
                  <a:cubicBezTo>
                    <a:pt x="3727" y="61"/>
                    <a:pt x="3534" y="27"/>
                    <a:pt x="3451" y="10"/>
                  </a:cubicBezTo>
                  <a:cubicBezTo>
                    <a:pt x="3415" y="3"/>
                    <a:pt x="3373" y="0"/>
                    <a:pt x="3326" y="0"/>
                  </a:cubicBez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4" name="Google Shape;1354;p55"/>
          <p:cNvSpPr/>
          <p:nvPr/>
        </p:nvSpPr>
        <p:spPr>
          <a:xfrm>
            <a:off x="199500" y="4223600"/>
            <a:ext cx="1193044" cy="511052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55"/>
          <p:cNvSpPr/>
          <p:nvPr/>
        </p:nvSpPr>
        <p:spPr>
          <a:xfrm>
            <a:off x="2369400" y="45707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55"/>
          <p:cNvSpPr/>
          <p:nvPr/>
        </p:nvSpPr>
        <p:spPr>
          <a:xfrm>
            <a:off x="3128113" y="44211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55"/>
          <p:cNvSpPr/>
          <p:nvPr/>
        </p:nvSpPr>
        <p:spPr>
          <a:xfrm>
            <a:off x="840550" y="37765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55"/>
          <p:cNvSpPr/>
          <p:nvPr/>
        </p:nvSpPr>
        <p:spPr>
          <a:xfrm>
            <a:off x="1811000" y="46063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55"/>
          <p:cNvSpPr/>
          <p:nvPr/>
        </p:nvSpPr>
        <p:spPr>
          <a:xfrm>
            <a:off x="1211850" y="30020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55"/>
          <p:cNvSpPr/>
          <p:nvPr/>
        </p:nvSpPr>
        <p:spPr>
          <a:xfrm>
            <a:off x="7312275" y="23498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55"/>
          <p:cNvSpPr/>
          <p:nvPr/>
        </p:nvSpPr>
        <p:spPr>
          <a:xfrm>
            <a:off x="8087050" y="31217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55"/>
          <p:cNvSpPr/>
          <p:nvPr/>
        </p:nvSpPr>
        <p:spPr>
          <a:xfrm>
            <a:off x="8266688" y="20247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56"/>
          <p:cNvSpPr/>
          <p:nvPr/>
        </p:nvSpPr>
        <p:spPr>
          <a:xfrm>
            <a:off x="380125" y="4389425"/>
            <a:ext cx="1929600" cy="568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56"/>
          <p:cNvSpPr/>
          <p:nvPr/>
        </p:nvSpPr>
        <p:spPr>
          <a:xfrm>
            <a:off x="2094600" y="864438"/>
            <a:ext cx="4954800" cy="7101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56"/>
          <p:cNvSpPr txBox="1"/>
          <p:nvPr>
            <p:ph type="title"/>
          </p:nvPr>
        </p:nvSpPr>
        <p:spPr>
          <a:xfrm>
            <a:off x="2309725" y="935100"/>
            <a:ext cx="4809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depth</a:t>
            </a:r>
            <a:endParaRPr/>
          </a:p>
        </p:txBody>
      </p:sp>
      <p:sp>
        <p:nvSpPr>
          <p:cNvPr id="1370" name="Google Shape;1370;p56"/>
          <p:cNvSpPr/>
          <p:nvPr/>
        </p:nvSpPr>
        <p:spPr>
          <a:xfrm>
            <a:off x="7923750" y="5862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56"/>
          <p:cNvSpPr/>
          <p:nvPr/>
        </p:nvSpPr>
        <p:spPr>
          <a:xfrm>
            <a:off x="7203475" y="14390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56"/>
          <p:cNvSpPr/>
          <p:nvPr/>
        </p:nvSpPr>
        <p:spPr>
          <a:xfrm>
            <a:off x="8348125" y="12203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56"/>
          <p:cNvSpPr/>
          <p:nvPr/>
        </p:nvSpPr>
        <p:spPr>
          <a:xfrm>
            <a:off x="6316500" y="12203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56"/>
          <p:cNvSpPr/>
          <p:nvPr/>
        </p:nvSpPr>
        <p:spPr>
          <a:xfrm>
            <a:off x="7541875" y="7829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56"/>
          <p:cNvSpPr/>
          <p:nvPr/>
        </p:nvSpPr>
        <p:spPr>
          <a:xfrm>
            <a:off x="288800" y="1727250"/>
            <a:ext cx="1507574" cy="645781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56"/>
          <p:cNvSpPr/>
          <p:nvPr/>
        </p:nvSpPr>
        <p:spPr>
          <a:xfrm>
            <a:off x="2453100" y="10065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56"/>
          <p:cNvSpPr/>
          <p:nvPr/>
        </p:nvSpPr>
        <p:spPr>
          <a:xfrm>
            <a:off x="589425" y="33288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56"/>
          <p:cNvSpPr/>
          <p:nvPr/>
        </p:nvSpPr>
        <p:spPr>
          <a:xfrm>
            <a:off x="2081950" y="45525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56"/>
          <p:cNvSpPr/>
          <p:nvPr/>
        </p:nvSpPr>
        <p:spPr>
          <a:xfrm>
            <a:off x="1612025" y="38096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56"/>
          <p:cNvSpPr/>
          <p:nvPr/>
        </p:nvSpPr>
        <p:spPr>
          <a:xfrm>
            <a:off x="5188800" y="3908725"/>
            <a:ext cx="1035003" cy="443352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56"/>
          <p:cNvSpPr/>
          <p:nvPr/>
        </p:nvSpPr>
        <p:spPr>
          <a:xfrm>
            <a:off x="8634975" y="45811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56"/>
          <p:cNvSpPr/>
          <p:nvPr/>
        </p:nvSpPr>
        <p:spPr>
          <a:xfrm>
            <a:off x="6692375" y="42471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56"/>
          <p:cNvSpPr/>
          <p:nvPr/>
        </p:nvSpPr>
        <p:spPr>
          <a:xfrm>
            <a:off x="5227300" y="45811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56"/>
          <p:cNvSpPr/>
          <p:nvPr/>
        </p:nvSpPr>
        <p:spPr>
          <a:xfrm>
            <a:off x="7831575" y="35855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56"/>
          <p:cNvSpPr/>
          <p:nvPr/>
        </p:nvSpPr>
        <p:spPr>
          <a:xfrm>
            <a:off x="4941625" y="5394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56"/>
          <p:cNvSpPr/>
          <p:nvPr/>
        </p:nvSpPr>
        <p:spPr>
          <a:xfrm>
            <a:off x="2730900" y="39087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56"/>
          <p:cNvSpPr/>
          <p:nvPr/>
        </p:nvSpPr>
        <p:spPr>
          <a:xfrm>
            <a:off x="3303425" y="42251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56"/>
          <p:cNvSpPr txBox="1"/>
          <p:nvPr/>
        </p:nvSpPr>
        <p:spPr>
          <a:xfrm>
            <a:off x="510950" y="1793875"/>
            <a:ext cx="66081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Agriculture has a weighty environmental impact: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70% of global freshwater withdrawals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26% of global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greenhouse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gas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emissions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50% of the world’s habitable land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Meat and dairy productions release more greenhouse gases than plant-based foods.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we eat - matters!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9" name="Google Shape;1389;p56"/>
          <p:cNvSpPr txBox="1"/>
          <p:nvPr/>
        </p:nvSpPr>
        <p:spPr>
          <a:xfrm>
            <a:off x="444350" y="4373675"/>
            <a:ext cx="2475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https://www.fao.org/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https://www.science.org/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7"/>
          <p:cNvSpPr/>
          <p:nvPr/>
        </p:nvSpPr>
        <p:spPr>
          <a:xfrm>
            <a:off x="2429825" y="341775"/>
            <a:ext cx="7131300" cy="736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57"/>
          <p:cNvSpPr txBox="1"/>
          <p:nvPr>
            <p:ph type="title"/>
          </p:nvPr>
        </p:nvSpPr>
        <p:spPr>
          <a:xfrm>
            <a:off x="2228540" y="2539475"/>
            <a:ext cx="46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57"/>
          <p:cNvSpPr txBox="1"/>
          <p:nvPr>
            <p:ph idx="2" type="title"/>
          </p:nvPr>
        </p:nvSpPr>
        <p:spPr>
          <a:xfrm>
            <a:off x="2518530" y="296350"/>
            <a:ext cx="6338700" cy="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Analyzing global dietary patterns per capita: a comparative composition overview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7" name="Google Shape;1397;p57"/>
          <p:cNvSpPr txBox="1"/>
          <p:nvPr>
            <p:ph idx="1" type="subTitle"/>
          </p:nvPr>
        </p:nvSpPr>
        <p:spPr>
          <a:xfrm>
            <a:off x="3177590" y="3540100"/>
            <a:ext cx="278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57"/>
          <p:cNvSpPr/>
          <p:nvPr/>
        </p:nvSpPr>
        <p:spPr>
          <a:xfrm>
            <a:off x="8080301" y="1103375"/>
            <a:ext cx="1041755" cy="466953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57"/>
          <p:cNvSpPr/>
          <p:nvPr/>
        </p:nvSpPr>
        <p:spPr>
          <a:xfrm>
            <a:off x="826279" y="575624"/>
            <a:ext cx="1402275" cy="62852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57"/>
          <p:cNvSpPr/>
          <p:nvPr/>
        </p:nvSpPr>
        <p:spPr>
          <a:xfrm>
            <a:off x="7239650" y="1103376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57"/>
          <p:cNvSpPr/>
          <p:nvPr/>
        </p:nvSpPr>
        <p:spPr>
          <a:xfrm>
            <a:off x="8522900" y="4688622"/>
            <a:ext cx="599146" cy="268556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57"/>
          <p:cNvSpPr/>
          <p:nvPr/>
        </p:nvSpPr>
        <p:spPr>
          <a:xfrm>
            <a:off x="308150" y="653326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3" name="Google Shape;1403;p57"/>
          <p:cNvPicPr preferRelativeResize="0"/>
          <p:nvPr/>
        </p:nvPicPr>
        <p:blipFill rotWithShape="1">
          <a:blip r:embed="rId3">
            <a:alphaModFix/>
          </a:blip>
          <a:srcRect b="4932" l="0" r="0" t="15252"/>
          <a:stretch/>
        </p:blipFill>
        <p:spPr>
          <a:xfrm>
            <a:off x="448100" y="1413600"/>
            <a:ext cx="8074801" cy="35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8"/>
          <p:cNvSpPr/>
          <p:nvPr/>
        </p:nvSpPr>
        <p:spPr>
          <a:xfrm>
            <a:off x="-549100" y="94875"/>
            <a:ext cx="6714600" cy="779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58"/>
          <p:cNvSpPr txBox="1"/>
          <p:nvPr>
            <p:ph type="title"/>
          </p:nvPr>
        </p:nvSpPr>
        <p:spPr>
          <a:xfrm>
            <a:off x="71250" y="43725"/>
            <a:ext cx="7138800" cy="8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Global meat consumption trends per capita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0" name="Google Shape;1410;p58"/>
          <p:cNvSpPr txBox="1"/>
          <p:nvPr>
            <p:ph idx="1" type="subTitle"/>
          </p:nvPr>
        </p:nvSpPr>
        <p:spPr>
          <a:xfrm>
            <a:off x="3177590" y="3540100"/>
            <a:ext cx="278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58"/>
          <p:cNvSpPr/>
          <p:nvPr/>
        </p:nvSpPr>
        <p:spPr>
          <a:xfrm>
            <a:off x="150729" y="1713349"/>
            <a:ext cx="1402275" cy="62852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58"/>
          <p:cNvSpPr/>
          <p:nvPr/>
        </p:nvSpPr>
        <p:spPr>
          <a:xfrm>
            <a:off x="7137579" y="296899"/>
            <a:ext cx="1402275" cy="62852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58"/>
          <p:cNvSpPr/>
          <p:nvPr/>
        </p:nvSpPr>
        <p:spPr>
          <a:xfrm>
            <a:off x="355550" y="2971938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58"/>
          <p:cNvSpPr/>
          <p:nvPr/>
        </p:nvSpPr>
        <p:spPr>
          <a:xfrm>
            <a:off x="8861850" y="4024901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58"/>
          <p:cNvSpPr/>
          <p:nvPr/>
        </p:nvSpPr>
        <p:spPr>
          <a:xfrm>
            <a:off x="781888" y="4193551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58"/>
          <p:cNvSpPr/>
          <p:nvPr/>
        </p:nvSpPr>
        <p:spPr>
          <a:xfrm>
            <a:off x="8539850" y="1196176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7" name="Google Shape;1417;p58"/>
          <p:cNvPicPr preferRelativeResize="0"/>
          <p:nvPr/>
        </p:nvPicPr>
        <p:blipFill rotWithShape="1">
          <a:blip r:embed="rId3">
            <a:alphaModFix/>
          </a:blip>
          <a:srcRect b="5948" l="0" r="0" t="8589"/>
          <a:stretch/>
        </p:blipFill>
        <p:spPr>
          <a:xfrm>
            <a:off x="1002651" y="1361750"/>
            <a:ext cx="7138701" cy="358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9"/>
          <p:cNvSpPr txBox="1"/>
          <p:nvPr>
            <p:ph idx="1" type="subTitle"/>
          </p:nvPr>
        </p:nvSpPr>
        <p:spPr>
          <a:xfrm>
            <a:off x="3177590" y="3540100"/>
            <a:ext cx="278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59"/>
          <p:cNvSpPr/>
          <p:nvPr/>
        </p:nvSpPr>
        <p:spPr>
          <a:xfrm>
            <a:off x="1771275" y="306575"/>
            <a:ext cx="8038800" cy="783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Global meat consumption by type per capita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59"/>
          <p:cNvSpPr/>
          <p:nvPr/>
        </p:nvSpPr>
        <p:spPr>
          <a:xfrm>
            <a:off x="8874675" y="2409126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59"/>
          <p:cNvSpPr/>
          <p:nvPr/>
        </p:nvSpPr>
        <p:spPr>
          <a:xfrm>
            <a:off x="8629675" y="1297226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59"/>
          <p:cNvSpPr/>
          <p:nvPr/>
        </p:nvSpPr>
        <p:spPr>
          <a:xfrm>
            <a:off x="788650" y="1033101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59"/>
          <p:cNvSpPr/>
          <p:nvPr/>
        </p:nvSpPr>
        <p:spPr>
          <a:xfrm>
            <a:off x="1122725" y="357026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59"/>
          <p:cNvSpPr/>
          <p:nvPr/>
        </p:nvSpPr>
        <p:spPr>
          <a:xfrm>
            <a:off x="8769625" y="3540101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59"/>
          <p:cNvSpPr/>
          <p:nvPr/>
        </p:nvSpPr>
        <p:spPr>
          <a:xfrm>
            <a:off x="133100" y="4408726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59"/>
          <p:cNvSpPr/>
          <p:nvPr/>
        </p:nvSpPr>
        <p:spPr>
          <a:xfrm>
            <a:off x="79629" y="357024"/>
            <a:ext cx="1402275" cy="62852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1" name="Google Shape;1431;p59"/>
          <p:cNvPicPr preferRelativeResize="0"/>
          <p:nvPr/>
        </p:nvPicPr>
        <p:blipFill rotWithShape="1">
          <a:blip r:embed="rId3">
            <a:alphaModFix/>
          </a:blip>
          <a:srcRect b="5490" l="0" r="0" t="16292"/>
          <a:stretch/>
        </p:blipFill>
        <p:spPr>
          <a:xfrm>
            <a:off x="691375" y="1491075"/>
            <a:ext cx="7761226" cy="34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0"/>
          <p:cNvSpPr/>
          <p:nvPr/>
        </p:nvSpPr>
        <p:spPr>
          <a:xfrm>
            <a:off x="-1146775" y="299525"/>
            <a:ext cx="9969900" cy="814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60"/>
          <p:cNvSpPr txBox="1"/>
          <p:nvPr>
            <p:ph type="title"/>
          </p:nvPr>
        </p:nvSpPr>
        <p:spPr>
          <a:xfrm>
            <a:off x="161850" y="264575"/>
            <a:ext cx="88203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lobal </a:t>
            </a: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milk consumption per capita trends across continents 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8" name="Google Shape;1438;p60"/>
          <p:cNvSpPr txBox="1"/>
          <p:nvPr>
            <p:ph idx="1" type="subTitle"/>
          </p:nvPr>
        </p:nvSpPr>
        <p:spPr>
          <a:xfrm>
            <a:off x="3177590" y="3540100"/>
            <a:ext cx="278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60"/>
          <p:cNvSpPr/>
          <p:nvPr/>
        </p:nvSpPr>
        <p:spPr>
          <a:xfrm>
            <a:off x="161854" y="1760774"/>
            <a:ext cx="1402275" cy="62852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60"/>
          <p:cNvSpPr/>
          <p:nvPr/>
        </p:nvSpPr>
        <p:spPr>
          <a:xfrm>
            <a:off x="7473229" y="2802861"/>
            <a:ext cx="1402275" cy="62852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60"/>
          <p:cNvSpPr/>
          <p:nvPr/>
        </p:nvSpPr>
        <p:spPr>
          <a:xfrm>
            <a:off x="8703500" y="4024901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60"/>
          <p:cNvSpPr/>
          <p:nvPr/>
        </p:nvSpPr>
        <p:spPr>
          <a:xfrm>
            <a:off x="8875500" y="105676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60"/>
          <p:cNvSpPr/>
          <p:nvPr/>
        </p:nvSpPr>
        <p:spPr>
          <a:xfrm>
            <a:off x="672225" y="3237551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60"/>
          <p:cNvSpPr/>
          <p:nvPr/>
        </p:nvSpPr>
        <p:spPr>
          <a:xfrm>
            <a:off x="8563550" y="1407801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60"/>
          <p:cNvSpPr/>
          <p:nvPr/>
        </p:nvSpPr>
        <p:spPr>
          <a:xfrm>
            <a:off x="308150" y="1407801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6" name="Google Shape;1446;p60"/>
          <p:cNvPicPr preferRelativeResize="0"/>
          <p:nvPr/>
        </p:nvPicPr>
        <p:blipFill rotWithShape="1">
          <a:blip r:embed="rId3">
            <a:alphaModFix/>
          </a:blip>
          <a:srcRect b="5689" l="0" r="0" t="9138"/>
          <a:stretch/>
        </p:blipFill>
        <p:spPr>
          <a:xfrm>
            <a:off x="1046900" y="1339625"/>
            <a:ext cx="7050201" cy="35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4"/>
          <p:cNvSpPr/>
          <p:nvPr/>
        </p:nvSpPr>
        <p:spPr>
          <a:xfrm>
            <a:off x="-965900" y="1922600"/>
            <a:ext cx="4138500" cy="1308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4"/>
          <p:cNvSpPr/>
          <p:nvPr/>
        </p:nvSpPr>
        <p:spPr>
          <a:xfrm>
            <a:off x="3422900" y="498400"/>
            <a:ext cx="801300" cy="80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3422900" y="1340403"/>
            <a:ext cx="801300" cy="80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3422900" y="2182431"/>
            <a:ext cx="801300" cy="80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3422900" y="3024447"/>
            <a:ext cx="801300" cy="80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4"/>
          <p:cNvSpPr txBox="1"/>
          <p:nvPr>
            <p:ph type="title"/>
          </p:nvPr>
        </p:nvSpPr>
        <p:spPr>
          <a:xfrm>
            <a:off x="455075" y="1965000"/>
            <a:ext cx="24789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Study Overview</a:t>
            </a:r>
            <a:endParaRPr sz="3400"/>
          </a:p>
        </p:txBody>
      </p:sp>
      <p:sp>
        <p:nvSpPr>
          <p:cNvPr id="757" name="Google Shape;757;p34"/>
          <p:cNvSpPr txBox="1"/>
          <p:nvPr>
            <p:ph idx="1" type="subTitle"/>
          </p:nvPr>
        </p:nvSpPr>
        <p:spPr>
          <a:xfrm>
            <a:off x="4386575" y="720550"/>
            <a:ext cx="4138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58" name="Google Shape;758;p34"/>
          <p:cNvSpPr txBox="1"/>
          <p:nvPr>
            <p:ph idx="4" type="subTitle"/>
          </p:nvPr>
        </p:nvSpPr>
        <p:spPr>
          <a:xfrm>
            <a:off x="4384400" y="1560825"/>
            <a:ext cx="4548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&amp; data collection</a:t>
            </a:r>
            <a:endParaRPr/>
          </a:p>
        </p:txBody>
      </p:sp>
      <p:sp>
        <p:nvSpPr>
          <p:cNvPr id="759" name="Google Shape;759;p34"/>
          <p:cNvSpPr txBox="1"/>
          <p:nvPr>
            <p:ph idx="7" type="subTitle"/>
          </p:nvPr>
        </p:nvSpPr>
        <p:spPr>
          <a:xfrm>
            <a:off x="4386575" y="2401088"/>
            <a:ext cx="4138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760" name="Google Shape;760;p34"/>
          <p:cNvSpPr txBox="1"/>
          <p:nvPr>
            <p:ph idx="3" type="title"/>
          </p:nvPr>
        </p:nvSpPr>
        <p:spPr>
          <a:xfrm>
            <a:off x="3351350" y="663450"/>
            <a:ext cx="9444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1" name="Google Shape;761;p34"/>
          <p:cNvSpPr txBox="1"/>
          <p:nvPr>
            <p:ph idx="6" type="title"/>
          </p:nvPr>
        </p:nvSpPr>
        <p:spPr>
          <a:xfrm>
            <a:off x="3351350" y="1505475"/>
            <a:ext cx="9444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2" name="Google Shape;762;p34"/>
          <p:cNvSpPr txBox="1"/>
          <p:nvPr>
            <p:ph idx="9" type="title"/>
          </p:nvPr>
        </p:nvSpPr>
        <p:spPr>
          <a:xfrm>
            <a:off x="3351350" y="2347500"/>
            <a:ext cx="9444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3" name="Google Shape;763;p34"/>
          <p:cNvSpPr txBox="1"/>
          <p:nvPr>
            <p:ph idx="13" type="subTitle"/>
          </p:nvPr>
        </p:nvSpPr>
        <p:spPr>
          <a:xfrm>
            <a:off x="4386575" y="3241375"/>
            <a:ext cx="4227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64" name="Google Shape;764;p34"/>
          <p:cNvSpPr txBox="1"/>
          <p:nvPr>
            <p:ph idx="14" type="subTitle"/>
          </p:nvPr>
        </p:nvSpPr>
        <p:spPr>
          <a:xfrm>
            <a:off x="4277500" y="4081650"/>
            <a:ext cx="49542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Recommendation/Conclusions</a:t>
            </a:r>
            <a:endParaRPr b="1" sz="23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4"/>
          <p:cNvSpPr txBox="1"/>
          <p:nvPr>
            <p:ph idx="15" type="title"/>
          </p:nvPr>
        </p:nvSpPr>
        <p:spPr>
          <a:xfrm>
            <a:off x="3351350" y="3189525"/>
            <a:ext cx="9444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66" name="Google Shape;766;p34"/>
          <p:cNvGrpSpPr/>
          <p:nvPr/>
        </p:nvGrpSpPr>
        <p:grpSpPr>
          <a:xfrm>
            <a:off x="-468552" y="3946481"/>
            <a:ext cx="1050316" cy="1191291"/>
            <a:chOff x="1276097" y="4015200"/>
            <a:chExt cx="693553" cy="786642"/>
          </a:xfrm>
        </p:grpSpPr>
        <p:sp>
          <p:nvSpPr>
            <p:cNvPr id="767" name="Google Shape;767;p34"/>
            <p:cNvSpPr/>
            <p:nvPr/>
          </p:nvSpPr>
          <p:spPr>
            <a:xfrm>
              <a:off x="1276097" y="4015200"/>
              <a:ext cx="693553" cy="91184"/>
            </a:xfrm>
            <a:custGeom>
              <a:rect b="b" l="l" r="r" t="t"/>
              <a:pathLst>
                <a:path extrusionOk="0" h="622" w="4731">
                  <a:moveTo>
                    <a:pt x="0" y="1"/>
                  </a:moveTo>
                  <a:lnTo>
                    <a:pt x="0" y="622"/>
                  </a:lnTo>
                  <a:lnTo>
                    <a:pt x="4731" y="622"/>
                  </a:lnTo>
                  <a:lnTo>
                    <a:pt x="4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1331657" y="4106237"/>
              <a:ext cx="580380" cy="695605"/>
            </a:xfrm>
            <a:custGeom>
              <a:rect b="b" l="l" r="r" t="t"/>
              <a:pathLst>
                <a:path extrusionOk="0" h="4745" w="3959">
                  <a:moveTo>
                    <a:pt x="1" y="1"/>
                  </a:moveTo>
                  <a:lnTo>
                    <a:pt x="432" y="4745"/>
                  </a:lnTo>
                  <a:lnTo>
                    <a:pt x="3541" y="4745"/>
                  </a:lnTo>
                  <a:cubicBezTo>
                    <a:pt x="3682" y="3165"/>
                    <a:pt x="3820" y="1581"/>
                    <a:pt x="3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1331657" y="4106237"/>
              <a:ext cx="394201" cy="61864"/>
            </a:xfrm>
            <a:custGeom>
              <a:rect b="b" l="l" r="r" t="t"/>
              <a:pathLst>
                <a:path extrusionOk="0" h="422" w="2689">
                  <a:moveTo>
                    <a:pt x="1" y="1"/>
                  </a:moveTo>
                  <a:cubicBezTo>
                    <a:pt x="15" y="142"/>
                    <a:pt x="28" y="280"/>
                    <a:pt x="42" y="422"/>
                  </a:cubicBezTo>
                  <a:lnTo>
                    <a:pt x="2689" y="1"/>
                  </a:ln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1476349" y="4313085"/>
              <a:ext cx="287478" cy="287478"/>
            </a:xfrm>
            <a:custGeom>
              <a:rect b="b" l="l" r="r" t="t"/>
              <a:pathLst>
                <a:path extrusionOk="0" h="1961" w="1961">
                  <a:moveTo>
                    <a:pt x="980" y="1"/>
                  </a:moveTo>
                  <a:cubicBezTo>
                    <a:pt x="439" y="1"/>
                    <a:pt x="1" y="439"/>
                    <a:pt x="1" y="981"/>
                  </a:cubicBezTo>
                  <a:cubicBezTo>
                    <a:pt x="1" y="1522"/>
                    <a:pt x="439" y="1961"/>
                    <a:pt x="980" y="1961"/>
                  </a:cubicBezTo>
                  <a:cubicBezTo>
                    <a:pt x="1522" y="1961"/>
                    <a:pt x="1960" y="1522"/>
                    <a:pt x="1960" y="981"/>
                  </a:cubicBezTo>
                  <a:cubicBezTo>
                    <a:pt x="1960" y="439"/>
                    <a:pt x="1522" y="1"/>
                    <a:pt x="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1517396" y="4506300"/>
              <a:ext cx="89131" cy="41194"/>
            </a:xfrm>
            <a:custGeom>
              <a:rect b="b" l="l" r="r" t="t"/>
              <a:pathLst>
                <a:path extrusionOk="0" h="281" w="608">
                  <a:moveTo>
                    <a:pt x="0" y="1"/>
                  </a:moveTo>
                  <a:lnTo>
                    <a:pt x="166" y="280"/>
                  </a:lnTo>
                  <a:lnTo>
                    <a:pt x="607" y="28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1508160" y="4426845"/>
              <a:ext cx="79163" cy="105990"/>
            </a:xfrm>
            <a:custGeom>
              <a:rect b="b" l="l" r="r" t="t"/>
              <a:pathLst>
                <a:path extrusionOk="0" h="723" w="540">
                  <a:moveTo>
                    <a:pt x="391" y="0"/>
                  </a:moveTo>
                  <a:cubicBezTo>
                    <a:pt x="388" y="0"/>
                    <a:pt x="386" y="1"/>
                    <a:pt x="384" y="1"/>
                  </a:cubicBezTo>
                  <a:lnTo>
                    <a:pt x="87" y="53"/>
                  </a:lnTo>
                  <a:cubicBezTo>
                    <a:pt x="56" y="60"/>
                    <a:pt x="46" y="105"/>
                    <a:pt x="77" y="122"/>
                  </a:cubicBezTo>
                  <a:lnTo>
                    <a:pt x="156" y="167"/>
                  </a:lnTo>
                  <a:lnTo>
                    <a:pt x="1" y="439"/>
                  </a:lnTo>
                  <a:lnTo>
                    <a:pt x="170" y="722"/>
                  </a:lnTo>
                  <a:lnTo>
                    <a:pt x="405" y="312"/>
                  </a:lnTo>
                  <a:lnTo>
                    <a:pt x="474" y="353"/>
                  </a:lnTo>
                  <a:cubicBezTo>
                    <a:pt x="480" y="357"/>
                    <a:pt x="487" y="359"/>
                    <a:pt x="494" y="359"/>
                  </a:cubicBezTo>
                  <a:cubicBezTo>
                    <a:pt x="518" y="359"/>
                    <a:pt x="540" y="333"/>
                    <a:pt x="529" y="308"/>
                  </a:cubicBezTo>
                  <a:lnTo>
                    <a:pt x="425" y="25"/>
                  </a:lnTo>
                  <a:cubicBezTo>
                    <a:pt x="419" y="10"/>
                    <a:pt x="405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1661501" y="4434028"/>
              <a:ext cx="68901" cy="97781"/>
            </a:xfrm>
            <a:custGeom>
              <a:rect b="b" l="l" r="r" t="t"/>
              <a:pathLst>
                <a:path extrusionOk="0" h="667" w="470">
                  <a:moveTo>
                    <a:pt x="242" y="0"/>
                  </a:moveTo>
                  <a:lnTo>
                    <a:pt x="0" y="149"/>
                  </a:lnTo>
                  <a:lnTo>
                    <a:pt x="318" y="666"/>
                  </a:lnTo>
                  <a:lnTo>
                    <a:pt x="470" y="38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614003" y="4489588"/>
              <a:ext cx="108775" cy="78136"/>
            </a:xfrm>
            <a:custGeom>
              <a:rect b="b" l="l" r="r" t="t"/>
              <a:pathLst>
                <a:path extrusionOk="0" h="533" w="742">
                  <a:moveTo>
                    <a:pt x="229" y="0"/>
                  </a:moveTo>
                  <a:cubicBezTo>
                    <a:pt x="219" y="0"/>
                    <a:pt x="208" y="5"/>
                    <a:pt x="200" y="15"/>
                  </a:cubicBezTo>
                  <a:lnTo>
                    <a:pt x="14" y="246"/>
                  </a:lnTo>
                  <a:cubicBezTo>
                    <a:pt x="0" y="263"/>
                    <a:pt x="0" y="280"/>
                    <a:pt x="14" y="294"/>
                  </a:cubicBezTo>
                  <a:lnTo>
                    <a:pt x="211" y="518"/>
                  </a:lnTo>
                  <a:cubicBezTo>
                    <a:pt x="218" y="528"/>
                    <a:pt x="228" y="532"/>
                    <a:pt x="238" y="532"/>
                  </a:cubicBezTo>
                  <a:cubicBezTo>
                    <a:pt x="257" y="532"/>
                    <a:pt x="276" y="517"/>
                    <a:pt x="276" y="494"/>
                  </a:cubicBezTo>
                  <a:lnTo>
                    <a:pt x="273" y="405"/>
                  </a:lnTo>
                  <a:lnTo>
                    <a:pt x="583" y="394"/>
                  </a:lnTo>
                  <a:lnTo>
                    <a:pt x="742" y="104"/>
                  </a:lnTo>
                  <a:lnTo>
                    <a:pt x="266" y="115"/>
                  </a:lnTo>
                  <a:lnTo>
                    <a:pt x="266" y="35"/>
                  </a:lnTo>
                  <a:cubicBezTo>
                    <a:pt x="266" y="14"/>
                    <a:pt x="248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1554192" y="4346510"/>
              <a:ext cx="81068" cy="76964"/>
            </a:xfrm>
            <a:custGeom>
              <a:rect b="b" l="l" r="r" t="t"/>
              <a:pathLst>
                <a:path extrusionOk="0" h="525" w="553">
                  <a:moveTo>
                    <a:pt x="229" y="1"/>
                  </a:moveTo>
                  <a:lnTo>
                    <a:pt x="1" y="384"/>
                  </a:lnTo>
                  <a:lnTo>
                    <a:pt x="242" y="525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1604328" y="4346510"/>
              <a:ext cx="91917" cy="84440"/>
            </a:xfrm>
            <a:custGeom>
              <a:rect b="b" l="l" r="r" t="t"/>
              <a:pathLst>
                <a:path extrusionOk="0" h="576" w="627">
                  <a:moveTo>
                    <a:pt x="1" y="1"/>
                  </a:moveTo>
                  <a:lnTo>
                    <a:pt x="232" y="415"/>
                  </a:lnTo>
                  <a:lnTo>
                    <a:pt x="166" y="453"/>
                  </a:lnTo>
                  <a:cubicBezTo>
                    <a:pt x="135" y="470"/>
                    <a:pt x="142" y="515"/>
                    <a:pt x="176" y="522"/>
                  </a:cubicBezTo>
                  <a:lnTo>
                    <a:pt x="470" y="573"/>
                  </a:lnTo>
                  <a:cubicBezTo>
                    <a:pt x="473" y="575"/>
                    <a:pt x="477" y="575"/>
                    <a:pt x="481" y="575"/>
                  </a:cubicBezTo>
                  <a:cubicBezTo>
                    <a:pt x="495" y="575"/>
                    <a:pt x="509" y="566"/>
                    <a:pt x="515" y="553"/>
                  </a:cubicBezTo>
                  <a:lnTo>
                    <a:pt x="618" y="273"/>
                  </a:lnTo>
                  <a:cubicBezTo>
                    <a:pt x="626" y="246"/>
                    <a:pt x="607" y="223"/>
                    <a:pt x="583" y="223"/>
                  </a:cubicBezTo>
                  <a:cubicBezTo>
                    <a:pt x="576" y="223"/>
                    <a:pt x="569" y="225"/>
                    <a:pt x="563" y="228"/>
                  </a:cubicBezTo>
                  <a:lnTo>
                    <a:pt x="484" y="273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4"/>
          <p:cNvGrpSpPr/>
          <p:nvPr/>
        </p:nvGrpSpPr>
        <p:grpSpPr>
          <a:xfrm>
            <a:off x="710304" y="3946481"/>
            <a:ext cx="1050316" cy="1191291"/>
            <a:chOff x="2054528" y="4015200"/>
            <a:chExt cx="693553" cy="786642"/>
          </a:xfrm>
        </p:grpSpPr>
        <p:sp>
          <p:nvSpPr>
            <p:cNvPr id="778" name="Google Shape;778;p34"/>
            <p:cNvSpPr/>
            <p:nvPr/>
          </p:nvSpPr>
          <p:spPr>
            <a:xfrm>
              <a:off x="2054528" y="4015200"/>
              <a:ext cx="693553" cy="91184"/>
            </a:xfrm>
            <a:custGeom>
              <a:rect b="b" l="l" r="r" t="t"/>
              <a:pathLst>
                <a:path extrusionOk="0" h="622" w="4731">
                  <a:moveTo>
                    <a:pt x="0" y="1"/>
                  </a:moveTo>
                  <a:lnTo>
                    <a:pt x="0" y="622"/>
                  </a:lnTo>
                  <a:lnTo>
                    <a:pt x="4731" y="622"/>
                  </a:lnTo>
                  <a:lnTo>
                    <a:pt x="47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2110088" y="4106237"/>
              <a:ext cx="580819" cy="695605"/>
            </a:xfrm>
            <a:custGeom>
              <a:rect b="b" l="l" r="r" t="t"/>
              <a:pathLst>
                <a:path extrusionOk="0" h="4745" w="3962">
                  <a:moveTo>
                    <a:pt x="1" y="1"/>
                  </a:moveTo>
                  <a:lnTo>
                    <a:pt x="432" y="4745"/>
                  </a:lnTo>
                  <a:lnTo>
                    <a:pt x="3541" y="4745"/>
                  </a:lnTo>
                  <a:cubicBezTo>
                    <a:pt x="3682" y="3165"/>
                    <a:pt x="3820" y="158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2110088" y="4106237"/>
              <a:ext cx="394201" cy="61864"/>
            </a:xfrm>
            <a:custGeom>
              <a:rect b="b" l="l" r="r" t="t"/>
              <a:pathLst>
                <a:path extrusionOk="0" h="422" w="2689">
                  <a:moveTo>
                    <a:pt x="1" y="1"/>
                  </a:moveTo>
                  <a:cubicBezTo>
                    <a:pt x="15" y="142"/>
                    <a:pt x="28" y="280"/>
                    <a:pt x="42" y="422"/>
                  </a:cubicBezTo>
                  <a:lnTo>
                    <a:pt x="2689" y="1"/>
                  </a:ln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2246130" y="4311326"/>
              <a:ext cx="316357" cy="287624"/>
            </a:xfrm>
            <a:custGeom>
              <a:rect b="b" l="l" r="r" t="t"/>
              <a:pathLst>
                <a:path extrusionOk="0" h="1962" w="2158">
                  <a:moveTo>
                    <a:pt x="1081" y="0"/>
                  </a:moveTo>
                  <a:cubicBezTo>
                    <a:pt x="637" y="0"/>
                    <a:pt x="235" y="303"/>
                    <a:pt x="129" y="755"/>
                  </a:cubicBezTo>
                  <a:cubicBezTo>
                    <a:pt x="1" y="1283"/>
                    <a:pt x="329" y="1810"/>
                    <a:pt x="853" y="1935"/>
                  </a:cubicBezTo>
                  <a:cubicBezTo>
                    <a:pt x="929" y="1953"/>
                    <a:pt x="1005" y="1961"/>
                    <a:pt x="1080" y="1961"/>
                  </a:cubicBezTo>
                  <a:cubicBezTo>
                    <a:pt x="1525" y="1961"/>
                    <a:pt x="1927" y="1658"/>
                    <a:pt x="2033" y="1207"/>
                  </a:cubicBezTo>
                  <a:cubicBezTo>
                    <a:pt x="2157" y="682"/>
                    <a:pt x="1833" y="154"/>
                    <a:pt x="1309" y="27"/>
                  </a:cubicBezTo>
                  <a:cubicBezTo>
                    <a:pt x="1232" y="9"/>
                    <a:pt x="1156" y="0"/>
                    <a:pt x="10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2299785" y="4503808"/>
              <a:ext cx="89131" cy="41194"/>
            </a:xfrm>
            <a:custGeom>
              <a:rect b="b" l="l" r="r" t="t"/>
              <a:pathLst>
                <a:path extrusionOk="0" h="281" w="608">
                  <a:moveTo>
                    <a:pt x="1" y="1"/>
                  </a:moveTo>
                  <a:lnTo>
                    <a:pt x="166" y="280"/>
                  </a:lnTo>
                  <a:lnTo>
                    <a:pt x="608" y="28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2290696" y="4424353"/>
              <a:ext cx="79163" cy="105843"/>
            </a:xfrm>
            <a:custGeom>
              <a:rect b="b" l="l" r="r" t="t"/>
              <a:pathLst>
                <a:path extrusionOk="0" h="722" w="540">
                  <a:moveTo>
                    <a:pt x="390" y="0"/>
                  </a:moveTo>
                  <a:cubicBezTo>
                    <a:pt x="388" y="0"/>
                    <a:pt x="386" y="0"/>
                    <a:pt x="383" y="1"/>
                  </a:cubicBezTo>
                  <a:lnTo>
                    <a:pt x="87" y="53"/>
                  </a:lnTo>
                  <a:cubicBezTo>
                    <a:pt x="52" y="60"/>
                    <a:pt x="45" y="104"/>
                    <a:pt x="76" y="122"/>
                  </a:cubicBezTo>
                  <a:lnTo>
                    <a:pt x="156" y="166"/>
                  </a:lnTo>
                  <a:lnTo>
                    <a:pt x="1" y="436"/>
                  </a:lnTo>
                  <a:lnTo>
                    <a:pt x="170" y="722"/>
                  </a:lnTo>
                  <a:lnTo>
                    <a:pt x="404" y="311"/>
                  </a:lnTo>
                  <a:lnTo>
                    <a:pt x="473" y="349"/>
                  </a:lnTo>
                  <a:cubicBezTo>
                    <a:pt x="480" y="354"/>
                    <a:pt x="487" y="356"/>
                    <a:pt x="494" y="356"/>
                  </a:cubicBezTo>
                  <a:cubicBezTo>
                    <a:pt x="519" y="356"/>
                    <a:pt x="539" y="331"/>
                    <a:pt x="528" y="304"/>
                  </a:cubicBezTo>
                  <a:lnTo>
                    <a:pt x="425" y="25"/>
                  </a:lnTo>
                  <a:cubicBezTo>
                    <a:pt x="419" y="10"/>
                    <a:pt x="405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2443890" y="4431536"/>
              <a:ext cx="69047" cy="97781"/>
            </a:xfrm>
            <a:custGeom>
              <a:rect b="b" l="l" r="r" t="t"/>
              <a:pathLst>
                <a:path extrusionOk="0" h="667" w="471">
                  <a:moveTo>
                    <a:pt x="242" y="0"/>
                  </a:moveTo>
                  <a:lnTo>
                    <a:pt x="1" y="145"/>
                  </a:lnTo>
                  <a:lnTo>
                    <a:pt x="318" y="666"/>
                  </a:lnTo>
                  <a:lnTo>
                    <a:pt x="470" y="38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2396392" y="4486803"/>
              <a:ext cx="108336" cy="78283"/>
            </a:xfrm>
            <a:custGeom>
              <a:rect b="b" l="l" r="r" t="t"/>
              <a:pathLst>
                <a:path extrusionOk="0" h="534" w="739">
                  <a:moveTo>
                    <a:pt x="230" y="0"/>
                  </a:moveTo>
                  <a:cubicBezTo>
                    <a:pt x="219" y="0"/>
                    <a:pt x="208" y="5"/>
                    <a:pt x="201" y="17"/>
                  </a:cubicBezTo>
                  <a:lnTo>
                    <a:pt x="14" y="248"/>
                  </a:lnTo>
                  <a:cubicBezTo>
                    <a:pt x="1" y="261"/>
                    <a:pt x="1" y="282"/>
                    <a:pt x="14" y="296"/>
                  </a:cubicBezTo>
                  <a:lnTo>
                    <a:pt x="211" y="520"/>
                  </a:lnTo>
                  <a:cubicBezTo>
                    <a:pt x="218" y="530"/>
                    <a:pt x="228" y="534"/>
                    <a:pt x="238" y="534"/>
                  </a:cubicBezTo>
                  <a:cubicBezTo>
                    <a:pt x="257" y="534"/>
                    <a:pt x="277" y="519"/>
                    <a:pt x="277" y="496"/>
                  </a:cubicBezTo>
                  <a:lnTo>
                    <a:pt x="273" y="403"/>
                  </a:lnTo>
                  <a:lnTo>
                    <a:pt x="584" y="396"/>
                  </a:lnTo>
                  <a:lnTo>
                    <a:pt x="739" y="103"/>
                  </a:lnTo>
                  <a:lnTo>
                    <a:pt x="266" y="113"/>
                  </a:lnTo>
                  <a:lnTo>
                    <a:pt x="266" y="37"/>
                  </a:lnTo>
                  <a:cubicBezTo>
                    <a:pt x="266" y="15"/>
                    <a:pt x="248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2336727" y="4344017"/>
              <a:ext cx="81068" cy="76964"/>
            </a:xfrm>
            <a:custGeom>
              <a:rect b="b" l="l" r="r" t="t"/>
              <a:pathLst>
                <a:path extrusionOk="0" h="525" w="553">
                  <a:moveTo>
                    <a:pt x="225" y="0"/>
                  </a:moveTo>
                  <a:lnTo>
                    <a:pt x="0" y="380"/>
                  </a:lnTo>
                  <a:lnTo>
                    <a:pt x="242" y="525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2386864" y="4344017"/>
              <a:ext cx="91770" cy="84147"/>
            </a:xfrm>
            <a:custGeom>
              <a:rect b="b" l="l" r="r" t="t"/>
              <a:pathLst>
                <a:path extrusionOk="0" h="574" w="626">
                  <a:moveTo>
                    <a:pt x="0" y="0"/>
                  </a:moveTo>
                  <a:lnTo>
                    <a:pt x="231" y="411"/>
                  </a:lnTo>
                  <a:lnTo>
                    <a:pt x="162" y="449"/>
                  </a:lnTo>
                  <a:cubicBezTo>
                    <a:pt x="135" y="466"/>
                    <a:pt x="142" y="514"/>
                    <a:pt x="176" y="518"/>
                  </a:cubicBezTo>
                  <a:lnTo>
                    <a:pt x="469" y="573"/>
                  </a:lnTo>
                  <a:cubicBezTo>
                    <a:pt x="472" y="573"/>
                    <a:pt x="474" y="574"/>
                    <a:pt x="476" y="574"/>
                  </a:cubicBezTo>
                  <a:cubicBezTo>
                    <a:pt x="492" y="574"/>
                    <a:pt x="508" y="564"/>
                    <a:pt x="514" y="549"/>
                  </a:cubicBezTo>
                  <a:lnTo>
                    <a:pt x="618" y="269"/>
                  </a:lnTo>
                  <a:cubicBezTo>
                    <a:pt x="626" y="245"/>
                    <a:pt x="607" y="221"/>
                    <a:pt x="583" y="221"/>
                  </a:cubicBezTo>
                  <a:cubicBezTo>
                    <a:pt x="577" y="221"/>
                    <a:pt x="569" y="223"/>
                    <a:pt x="562" y="228"/>
                  </a:cubicBezTo>
                  <a:lnTo>
                    <a:pt x="483" y="269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34"/>
          <p:cNvGrpSpPr/>
          <p:nvPr/>
        </p:nvGrpSpPr>
        <p:grpSpPr>
          <a:xfrm>
            <a:off x="1904478" y="3968016"/>
            <a:ext cx="1050316" cy="1191957"/>
            <a:chOff x="2843074" y="4029420"/>
            <a:chExt cx="693553" cy="787082"/>
          </a:xfrm>
        </p:grpSpPr>
        <p:sp>
          <p:nvSpPr>
            <p:cNvPr id="789" name="Google Shape;789;p34"/>
            <p:cNvSpPr/>
            <p:nvPr/>
          </p:nvSpPr>
          <p:spPr>
            <a:xfrm>
              <a:off x="2843074" y="4029420"/>
              <a:ext cx="693553" cy="91623"/>
            </a:xfrm>
            <a:custGeom>
              <a:rect b="b" l="l" r="r" t="t"/>
              <a:pathLst>
                <a:path extrusionOk="0" h="625" w="4731">
                  <a:moveTo>
                    <a:pt x="0" y="0"/>
                  </a:moveTo>
                  <a:lnTo>
                    <a:pt x="0" y="625"/>
                  </a:lnTo>
                  <a:lnTo>
                    <a:pt x="4730" y="625"/>
                  </a:lnTo>
                  <a:lnTo>
                    <a:pt x="47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2898194" y="4120897"/>
              <a:ext cx="580819" cy="695605"/>
            </a:xfrm>
            <a:custGeom>
              <a:rect b="b" l="l" r="r" t="t"/>
              <a:pathLst>
                <a:path extrusionOk="0" h="4745" w="3962">
                  <a:moveTo>
                    <a:pt x="0" y="1"/>
                  </a:moveTo>
                  <a:lnTo>
                    <a:pt x="432" y="4745"/>
                  </a:lnTo>
                  <a:lnTo>
                    <a:pt x="3540" y="4745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2898194" y="4120897"/>
              <a:ext cx="394201" cy="61424"/>
            </a:xfrm>
            <a:custGeom>
              <a:rect b="b" l="l" r="r" t="t"/>
              <a:pathLst>
                <a:path extrusionOk="0" h="419" w="2689">
                  <a:moveTo>
                    <a:pt x="0" y="1"/>
                  </a:moveTo>
                  <a:cubicBezTo>
                    <a:pt x="14" y="139"/>
                    <a:pt x="28" y="277"/>
                    <a:pt x="42" y="418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030132" y="4323054"/>
              <a:ext cx="315771" cy="287185"/>
            </a:xfrm>
            <a:custGeom>
              <a:rect b="b" l="l" r="r" t="t"/>
              <a:pathLst>
                <a:path extrusionOk="0" h="1959" w="2154">
                  <a:moveTo>
                    <a:pt x="1077" y="0"/>
                  </a:moveTo>
                  <a:cubicBezTo>
                    <a:pt x="826" y="0"/>
                    <a:pt x="575" y="95"/>
                    <a:pt x="384" y="285"/>
                  </a:cubicBezTo>
                  <a:cubicBezTo>
                    <a:pt x="1" y="668"/>
                    <a:pt x="1" y="1289"/>
                    <a:pt x="384" y="1672"/>
                  </a:cubicBezTo>
                  <a:cubicBezTo>
                    <a:pt x="575" y="1863"/>
                    <a:pt x="826" y="1959"/>
                    <a:pt x="1077" y="1959"/>
                  </a:cubicBezTo>
                  <a:cubicBezTo>
                    <a:pt x="1328" y="1959"/>
                    <a:pt x="1579" y="1863"/>
                    <a:pt x="1771" y="1672"/>
                  </a:cubicBezTo>
                  <a:cubicBezTo>
                    <a:pt x="2154" y="1289"/>
                    <a:pt x="2154" y="668"/>
                    <a:pt x="1771" y="285"/>
                  </a:cubicBezTo>
                  <a:cubicBezTo>
                    <a:pt x="1579" y="95"/>
                    <a:pt x="1328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085252" y="4515976"/>
              <a:ext cx="89278" cy="41047"/>
            </a:xfrm>
            <a:custGeom>
              <a:rect b="b" l="l" r="r" t="t"/>
              <a:pathLst>
                <a:path extrusionOk="0" h="280" w="609">
                  <a:moveTo>
                    <a:pt x="1" y="0"/>
                  </a:moveTo>
                  <a:lnTo>
                    <a:pt x="166" y="280"/>
                  </a:lnTo>
                  <a:lnTo>
                    <a:pt x="608" y="280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3076163" y="4436813"/>
              <a:ext cx="79163" cy="106137"/>
            </a:xfrm>
            <a:custGeom>
              <a:rect b="b" l="l" r="r" t="t"/>
              <a:pathLst>
                <a:path extrusionOk="0" h="724" w="540">
                  <a:moveTo>
                    <a:pt x="394" y="0"/>
                  </a:moveTo>
                  <a:cubicBezTo>
                    <a:pt x="391" y="0"/>
                    <a:pt x="387" y="1"/>
                    <a:pt x="384" y="2"/>
                  </a:cubicBezTo>
                  <a:lnTo>
                    <a:pt x="87" y="54"/>
                  </a:lnTo>
                  <a:cubicBezTo>
                    <a:pt x="56" y="57"/>
                    <a:pt x="46" y="102"/>
                    <a:pt x="77" y="123"/>
                  </a:cubicBezTo>
                  <a:lnTo>
                    <a:pt x="156" y="168"/>
                  </a:lnTo>
                  <a:lnTo>
                    <a:pt x="1" y="437"/>
                  </a:lnTo>
                  <a:lnTo>
                    <a:pt x="170" y="723"/>
                  </a:lnTo>
                  <a:lnTo>
                    <a:pt x="404" y="313"/>
                  </a:lnTo>
                  <a:lnTo>
                    <a:pt x="473" y="351"/>
                  </a:lnTo>
                  <a:cubicBezTo>
                    <a:pt x="480" y="355"/>
                    <a:pt x="488" y="357"/>
                    <a:pt x="495" y="357"/>
                  </a:cubicBezTo>
                  <a:cubicBezTo>
                    <a:pt x="519" y="357"/>
                    <a:pt x="539" y="333"/>
                    <a:pt x="529" y="306"/>
                  </a:cubicBezTo>
                  <a:lnTo>
                    <a:pt x="425" y="26"/>
                  </a:lnTo>
                  <a:cubicBezTo>
                    <a:pt x="420" y="10"/>
                    <a:pt x="408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3229504" y="4444143"/>
              <a:ext cx="68901" cy="97781"/>
            </a:xfrm>
            <a:custGeom>
              <a:rect b="b" l="l" r="r" t="t"/>
              <a:pathLst>
                <a:path extrusionOk="0" h="667" w="470">
                  <a:moveTo>
                    <a:pt x="242" y="0"/>
                  </a:moveTo>
                  <a:lnTo>
                    <a:pt x="0" y="145"/>
                  </a:lnTo>
                  <a:lnTo>
                    <a:pt x="318" y="666"/>
                  </a:lnTo>
                  <a:lnTo>
                    <a:pt x="469" y="37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181860" y="4499264"/>
              <a:ext cx="108922" cy="78136"/>
            </a:xfrm>
            <a:custGeom>
              <a:rect b="b" l="l" r="r" t="t"/>
              <a:pathLst>
                <a:path extrusionOk="0" h="533" w="743">
                  <a:moveTo>
                    <a:pt x="228" y="1"/>
                  </a:moveTo>
                  <a:cubicBezTo>
                    <a:pt x="218" y="1"/>
                    <a:pt x="208" y="5"/>
                    <a:pt x="201" y="14"/>
                  </a:cubicBezTo>
                  <a:lnTo>
                    <a:pt x="15" y="249"/>
                  </a:lnTo>
                  <a:cubicBezTo>
                    <a:pt x="1" y="263"/>
                    <a:pt x="1" y="283"/>
                    <a:pt x="15" y="297"/>
                  </a:cubicBezTo>
                  <a:lnTo>
                    <a:pt x="211" y="521"/>
                  </a:lnTo>
                  <a:cubicBezTo>
                    <a:pt x="218" y="529"/>
                    <a:pt x="227" y="533"/>
                    <a:pt x="237" y="533"/>
                  </a:cubicBezTo>
                  <a:cubicBezTo>
                    <a:pt x="256" y="533"/>
                    <a:pt x="277" y="517"/>
                    <a:pt x="277" y="494"/>
                  </a:cubicBezTo>
                  <a:lnTo>
                    <a:pt x="273" y="404"/>
                  </a:lnTo>
                  <a:lnTo>
                    <a:pt x="584" y="397"/>
                  </a:lnTo>
                  <a:lnTo>
                    <a:pt x="743" y="104"/>
                  </a:lnTo>
                  <a:lnTo>
                    <a:pt x="270" y="114"/>
                  </a:lnTo>
                  <a:lnTo>
                    <a:pt x="267" y="38"/>
                  </a:lnTo>
                  <a:cubicBezTo>
                    <a:pt x="267" y="16"/>
                    <a:pt x="247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3122195" y="4356185"/>
              <a:ext cx="81068" cy="76964"/>
            </a:xfrm>
            <a:custGeom>
              <a:rect b="b" l="l" r="r" t="t"/>
              <a:pathLst>
                <a:path extrusionOk="0" h="525" w="553">
                  <a:moveTo>
                    <a:pt x="553" y="0"/>
                  </a:moveTo>
                  <a:lnTo>
                    <a:pt x="228" y="4"/>
                  </a:lnTo>
                  <a:lnTo>
                    <a:pt x="1" y="383"/>
                  </a:lnTo>
                  <a:lnTo>
                    <a:pt x="242" y="525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172331" y="4356625"/>
              <a:ext cx="91770" cy="84147"/>
            </a:xfrm>
            <a:custGeom>
              <a:rect b="b" l="l" r="r" t="t"/>
              <a:pathLst>
                <a:path extrusionOk="0" h="574" w="626">
                  <a:moveTo>
                    <a:pt x="0" y="1"/>
                  </a:moveTo>
                  <a:lnTo>
                    <a:pt x="231" y="411"/>
                  </a:lnTo>
                  <a:lnTo>
                    <a:pt x="166" y="449"/>
                  </a:lnTo>
                  <a:cubicBezTo>
                    <a:pt x="135" y="466"/>
                    <a:pt x="142" y="511"/>
                    <a:pt x="176" y="518"/>
                  </a:cubicBezTo>
                  <a:lnTo>
                    <a:pt x="470" y="573"/>
                  </a:lnTo>
                  <a:cubicBezTo>
                    <a:pt x="472" y="574"/>
                    <a:pt x="474" y="574"/>
                    <a:pt x="476" y="574"/>
                  </a:cubicBezTo>
                  <a:cubicBezTo>
                    <a:pt x="492" y="574"/>
                    <a:pt x="508" y="564"/>
                    <a:pt x="514" y="549"/>
                  </a:cubicBezTo>
                  <a:lnTo>
                    <a:pt x="618" y="270"/>
                  </a:lnTo>
                  <a:cubicBezTo>
                    <a:pt x="626" y="243"/>
                    <a:pt x="608" y="221"/>
                    <a:pt x="585" y="221"/>
                  </a:cubicBezTo>
                  <a:cubicBezTo>
                    <a:pt x="578" y="221"/>
                    <a:pt x="570" y="223"/>
                    <a:pt x="563" y="228"/>
                  </a:cubicBezTo>
                  <a:lnTo>
                    <a:pt x="483" y="270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34"/>
          <p:cNvSpPr/>
          <p:nvPr/>
        </p:nvSpPr>
        <p:spPr>
          <a:xfrm>
            <a:off x="2661375" y="6050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1760625" y="8917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1483250" y="3057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3120575" y="3851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2556750" y="14027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3422900" y="3946472"/>
            <a:ext cx="801300" cy="80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800">
                <a:solidFill>
                  <a:schemeClr val="lt2"/>
                </a:solidFill>
                <a:latin typeface="Chivo"/>
                <a:ea typeface="Chivo"/>
                <a:cs typeface="Chivo"/>
                <a:sym typeface="Chivo"/>
              </a:rPr>
              <a:t>05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61"/>
          <p:cNvSpPr/>
          <p:nvPr/>
        </p:nvSpPr>
        <p:spPr>
          <a:xfrm>
            <a:off x="2084925" y="232825"/>
            <a:ext cx="7713900" cy="1192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61"/>
          <p:cNvSpPr txBox="1"/>
          <p:nvPr>
            <p:ph type="title"/>
          </p:nvPr>
        </p:nvSpPr>
        <p:spPr>
          <a:xfrm>
            <a:off x="2569400" y="232825"/>
            <a:ext cx="6447600" cy="11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/>
              <a:t>Regional vegetables consumption: A comparative analysis by continent per capita</a:t>
            </a:r>
            <a:endParaRPr/>
          </a:p>
        </p:txBody>
      </p:sp>
      <p:sp>
        <p:nvSpPr>
          <p:cNvPr id="1453" name="Google Shape;1453;p61"/>
          <p:cNvSpPr txBox="1"/>
          <p:nvPr>
            <p:ph idx="1" type="subTitle"/>
          </p:nvPr>
        </p:nvSpPr>
        <p:spPr>
          <a:xfrm>
            <a:off x="2167300" y="2335438"/>
            <a:ext cx="48093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4" name="Google Shape;1454;p61"/>
          <p:cNvPicPr preferRelativeResize="0"/>
          <p:nvPr/>
        </p:nvPicPr>
        <p:blipFill rotWithShape="1">
          <a:blip r:embed="rId3">
            <a:alphaModFix/>
          </a:blip>
          <a:srcRect b="4721" l="0" r="0" t="8811"/>
          <a:stretch/>
        </p:blipFill>
        <p:spPr>
          <a:xfrm>
            <a:off x="438350" y="1623650"/>
            <a:ext cx="8434924" cy="32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62"/>
          <p:cNvSpPr/>
          <p:nvPr/>
        </p:nvSpPr>
        <p:spPr>
          <a:xfrm>
            <a:off x="1498775" y="262800"/>
            <a:ext cx="8198100" cy="826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62"/>
          <p:cNvSpPr txBox="1"/>
          <p:nvPr>
            <p:ph type="title"/>
          </p:nvPr>
        </p:nvSpPr>
        <p:spPr>
          <a:xfrm>
            <a:off x="1914600" y="325425"/>
            <a:ext cx="86412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Fruit intake per capita by continent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61" name="Google Shape;1461;p62"/>
          <p:cNvGrpSpPr/>
          <p:nvPr/>
        </p:nvGrpSpPr>
        <p:grpSpPr>
          <a:xfrm>
            <a:off x="127008" y="1474076"/>
            <a:ext cx="580066" cy="597552"/>
            <a:chOff x="-18647525" y="4082625"/>
            <a:chExt cx="309550" cy="305700"/>
          </a:xfrm>
        </p:grpSpPr>
        <p:sp>
          <p:nvSpPr>
            <p:cNvPr id="1462" name="Google Shape;1462;p62"/>
            <p:cNvSpPr/>
            <p:nvPr/>
          </p:nvSpPr>
          <p:spPr>
            <a:xfrm>
              <a:off x="-18609725" y="4082625"/>
              <a:ext cx="123675" cy="61475"/>
            </a:xfrm>
            <a:custGeom>
              <a:rect b="b" l="l" r="r" t="t"/>
              <a:pathLst>
                <a:path extrusionOk="0" h="2459" w="4947">
                  <a:moveTo>
                    <a:pt x="2473" y="1"/>
                  </a:moveTo>
                  <a:cubicBezTo>
                    <a:pt x="2387" y="1"/>
                    <a:pt x="2300" y="32"/>
                    <a:pt x="2237" y="95"/>
                  </a:cubicBezTo>
                  <a:cubicBezTo>
                    <a:pt x="2206" y="127"/>
                    <a:pt x="1576" y="694"/>
                    <a:pt x="1450" y="1481"/>
                  </a:cubicBezTo>
                  <a:cubicBezTo>
                    <a:pt x="1324" y="1418"/>
                    <a:pt x="1166" y="1418"/>
                    <a:pt x="1071" y="1418"/>
                  </a:cubicBezTo>
                  <a:lnTo>
                    <a:pt x="347" y="1418"/>
                  </a:lnTo>
                  <a:cubicBezTo>
                    <a:pt x="158" y="1418"/>
                    <a:pt x="0" y="1576"/>
                    <a:pt x="0" y="1797"/>
                  </a:cubicBezTo>
                  <a:cubicBezTo>
                    <a:pt x="0" y="2017"/>
                    <a:pt x="32" y="2206"/>
                    <a:pt x="126" y="2427"/>
                  </a:cubicBezTo>
                  <a:cubicBezTo>
                    <a:pt x="1008" y="2175"/>
                    <a:pt x="1922" y="2175"/>
                    <a:pt x="2489" y="2175"/>
                  </a:cubicBezTo>
                  <a:cubicBezTo>
                    <a:pt x="3277" y="2175"/>
                    <a:pt x="4096" y="2206"/>
                    <a:pt x="4852" y="2458"/>
                  </a:cubicBezTo>
                  <a:cubicBezTo>
                    <a:pt x="4915" y="2269"/>
                    <a:pt x="4947" y="2017"/>
                    <a:pt x="4947" y="1797"/>
                  </a:cubicBezTo>
                  <a:cubicBezTo>
                    <a:pt x="4947" y="1576"/>
                    <a:pt x="4789" y="1418"/>
                    <a:pt x="4600" y="1418"/>
                  </a:cubicBezTo>
                  <a:lnTo>
                    <a:pt x="3907" y="1418"/>
                  </a:lnTo>
                  <a:cubicBezTo>
                    <a:pt x="3781" y="1418"/>
                    <a:pt x="3623" y="1418"/>
                    <a:pt x="3497" y="1481"/>
                  </a:cubicBezTo>
                  <a:cubicBezTo>
                    <a:pt x="3340" y="694"/>
                    <a:pt x="2710" y="127"/>
                    <a:pt x="2710" y="95"/>
                  </a:cubicBezTo>
                  <a:cubicBezTo>
                    <a:pt x="2647" y="32"/>
                    <a:pt x="2560" y="1"/>
                    <a:pt x="2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2"/>
            <p:cNvSpPr/>
            <p:nvPr/>
          </p:nvSpPr>
          <p:spPr>
            <a:xfrm>
              <a:off x="-18647525" y="4155875"/>
              <a:ext cx="148075" cy="195350"/>
            </a:xfrm>
            <a:custGeom>
              <a:rect b="b" l="l" r="r" t="t"/>
              <a:pathLst>
                <a:path extrusionOk="0" h="7814" w="5923">
                  <a:moveTo>
                    <a:pt x="1859" y="2836"/>
                  </a:moveTo>
                  <a:cubicBezTo>
                    <a:pt x="2048" y="2836"/>
                    <a:pt x="2205" y="2994"/>
                    <a:pt x="2205" y="3183"/>
                  </a:cubicBezTo>
                  <a:lnTo>
                    <a:pt x="2205" y="3907"/>
                  </a:lnTo>
                  <a:cubicBezTo>
                    <a:pt x="2205" y="4096"/>
                    <a:pt x="2048" y="4254"/>
                    <a:pt x="1859" y="4254"/>
                  </a:cubicBezTo>
                  <a:cubicBezTo>
                    <a:pt x="1670" y="4254"/>
                    <a:pt x="1512" y="4096"/>
                    <a:pt x="1512" y="3907"/>
                  </a:cubicBezTo>
                  <a:lnTo>
                    <a:pt x="1512" y="3183"/>
                  </a:lnTo>
                  <a:cubicBezTo>
                    <a:pt x="1512" y="2994"/>
                    <a:pt x="1670" y="2836"/>
                    <a:pt x="1859" y="2836"/>
                  </a:cubicBezTo>
                  <a:close/>
                  <a:moveTo>
                    <a:pt x="3938" y="1"/>
                  </a:moveTo>
                  <a:cubicBezTo>
                    <a:pt x="2678" y="1"/>
                    <a:pt x="0" y="1"/>
                    <a:pt x="0" y="2836"/>
                  </a:cubicBezTo>
                  <a:cubicBezTo>
                    <a:pt x="0" y="4569"/>
                    <a:pt x="914" y="6774"/>
                    <a:pt x="2205" y="7814"/>
                  </a:cubicBezTo>
                  <a:cubicBezTo>
                    <a:pt x="2016" y="6995"/>
                    <a:pt x="1985" y="6018"/>
                    <a:pt x="2268" y="4915"/>
                  </a:cubicBezTo>
                  <a:cubicBezTo>
                    <a:pt x="2457" y="4222"/>
                    <a:pt x="2741" y="3466"/>
                    <a:pt x="3088" y="2805"/>
                  </a:cubicBezTo>
                  <a:cubicBezTo>
                    <a:pt x="2962" y="2710"/>
                    <a:pt x="2899" y="2647"/>
                    <a:pt x="2899" y="2490"/>
                  </a:cubicBezTo>
                  <a:lnTo>
                    <a:pt x="2899" y="1765"/>
                  </a:lnTo>
                  <a:cubicBezTo>
                    <a:pt x="2899" y="1576"/>
                    <a:pt x="3056" y="1418"/>
                    <a:pt x="3245" y="1418"/>
                  </a:cubicBezTo>
                  <a:cubicBezTo>
                    <a:pt x="3434" y="1418"/>
                    <a:pt x="3592" y="1576"/>
                    <a:pt x="3592" y="1765"/>
                  </a:cubicBezTo>
                  <a:lnTo>
                    <a:pt x="3592" y="1954"/>
                  </a:lnTo>
                  <a:cubicBezTo>
                    <a:pt x="3781" y="1702"/>
                    <a:pt x="4033" y="1450"/>
                    <a:pt x="4222" y="1229"/>
                  </a:cubicBezTo>
                  <a:cubicBezTo>
                    <a:pt x="4726" y="694"/>
                    <a:pt x="5324" y="347"/>
                    <a:pt x="5923" y="190"/>
                  </a:cubicBezTo>
                  <a:cubicBezTo>
                    <a:pt x="5293" y="32"/>
                    <a:pt x="4631" y="1"/>
                    <a:pt x="3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62"/>
            <p:cNvSpPr/>
            <p:nvPr/>
          </p:nvSpPr>
          <p:spPr>
            <a:xfrm>
              <a:off x="-18442750" y="4150575"/>
              <a:ext cx="102400" cy="100625"/>
            </a:xfrm>
            <a:custGeom>
              <a:rect b="b" l="l" r="r" t="t"/>
              <a:pathLst>
                <a:path extrusionOk="0" h="4025" w="4096">
                  <a:moveTo>
                    <a:pt x="630" y="0"/>
                  </a:moveTo>
                  <a:cubicBezTo>
                    <a:pt x="544" y="0"/>
                    <a:pt x="457" y="39"/>
                    <a:pt x="378" y="118"/>
                  </a:cubicBezTo>
                  <a:cubicBezTo>
                    <a:pt x="221" y="276"/>
                    <a:pt x="95" y="496"/>
                    <a:pt x="0" y="685"/>
                  </a:cubicBezTo>
                  <a:cubicBezTo>
                    <a:pt x="851" y="1063"/>
                    <a:pt x="1481" y="1725"/>
                    <a:pt x="1891" y="2134"/>
                  </a:cubicBezTo>
                  <a:cubicBezTo>
                    <a:pt x="2300" y="2513"/>
                    <a:pt x="2962" y="3206"/>
                    <a:pt x="3371" y="4025"/>
                  </a:cubicBezTo>
                  <a:cubicBezTo>
                    <a:pt x="3560" y="3962"/>
                    <a:pt x="3749" y="3836"/>
                    <a:pt x="3907" y="3647"/>
                  </a:cubicBezTo>
                  <a:cubicBezTo>
                    <a:pt x="4096" y="3552"/>
                    <a:pt x="4096" y="3332"/>
                    <a:pt x="3938" y="3206"/>
                  </a:cubicBezTo>
                  <a:lnTo>
                    <a:pt x="3434" y="2702"/>
                  </a:lnTo>
                  <a:cubicBezTo>
                    <a:pt x="3371" y="2607"/>
                    <a:pt x="3245" y="2544"/>
                    <a:pt x="3119" y="2450"/>
                  </a:cubicBezTo>
                  <a:cubicBezTo>
                    <a:pt x="3560" y="1788"/>
                    <a:pt x="3529" y="937"/>
                    <a:pt x="3529" y="906"/>
                  </a:cubicBezTo>
                  <a:cubicBezTo>
                    <a:pt x="3529" y="717"/>
                    <a:pt x="3371" y="591"/>
                    <a:pt x="3151" y="559"/>
                  </a:cubicBezTo>
                  <a:cubicBezTo>
                    <a:pt x="3147" y="559"/>
                    <a:pt x="3130" y="559"/>
                    <a:pt x="3103" y="559"/>
                  </a:cubicBezTo>
                  <a:cubicBezTo>
                    <a:pt x="2910" y="559"/>
                    <a:pt x="2190" y="583"/>
                    <a:pt x="1639" y="969"/>
                  </a:cubicBezTo>
                  <a:cubicBezTo>
                    <a:pt x="1544" y="843"/>
                    <a:pt x="1481" y="748"/>
                    <a:pt x="1387" y="654"/>
                  </a:cubicBezTo>
                  <a:lnTo>
                    <a:pt x="882" y="118"/>
                  </a:lnTo>
                  <a:cubicBezTo>
                    <a:pt x="804" y="39"/>
                    <a:pt x="717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62"/>
            <p:cNvSpPr/>
            <p:nvPr/>
          </p:nvSpPr>
          <p:spPr>
            <a:xfrm>
              <a:off x="-18581375" y="4176775"/>
              <a:ext cx="243400" cy="211550"/>
            </a:xfrm>
            <a:custGeom>
              <a:rect b="b" l="l" r="r" t="t"/>
              <a:pathLst>
                <a:path extrusionOk="0" h="8462" w="9736">
                  <a:moveTo>
                    <a:pt x="4191" y="1000"/>
                  </a:moveTo>
                  <a:cubicBezTo>
                    <a:pt x="4277" y="1000"/>
                    <a:pt x="4364" y="1039"/>
                    <a:pt x="4443" y="1118"/>
                  </a:cubicBezTo>
                  <a:cubicBezTo>
                    <a:pt x="4600" y="1275"/>
                    <a:pt x="4600" y="1465"/>
                    <a:pt x="4443" y="1654"/>
                  </a:cubicBezTo>
                  <a:lnTo>
                    <a:pt x="3939" y="2158"/>
                  </a:lnTo>
                  <a:cubicBezTo>
                    <a:pt x="3860" y="2236"/>
                    <a:pt x="3765" y="2276"/>
                    <a:pt x="3675" y="2276"/>
                  </a:cubicBezTo>
                  <a:cubicBezTo>
                    <a:pt x="3584" y="2276"/>
                    <a:pt x="3498" y="2236"/>
                    <a:pt x="3435" y="2158"/>
                  </a:cubicBezTo>
                  <a:cubicBezTo>
                    <a:pt x="3277" y="2000"/>
                    <a:pt x="3277" y="1811"/>
                    <a:pt x="3435" y="1654"/>
                  </a:cubicBezTo>
                  <a:lnTo>
                    <a:pt x="3939" y="1118"/>
                  </a:lnTo>
                  <a:cubicBezTo>
                    <a:pt x="4017" y="1039"/>
                    <a:pt x="4104" y="1000"/>
                    <a:pt x="4191" y="1000"/>
                  </a:cubicBezTo>
                  <a:close/>
                  <a:moveTo>
                    <a:pt x="5230" y="3048"/>
                  </a:moveTo>
                  <a:cubicBezTo>
                    <a:pt x="5317" y="3048"/>
                    <a:pt x="5404" y="3087"/>
                    <a:pt x="5482" y="3166"/>
                  </a:cubicBezTo>
                  <a:cubicBezTo>
                    <a:pt x="5640" y="3323"/>
                    <a:pt x="5640" y="3512"/>
                    <a:pt x="5482" y="3701"/>
                  </a:cubicBezTo>
                  <a:lnTo>
                    <a:pt x="4978" y="4205"/>
                  </a:lnTo>
                  <a:cubicBezTo>
                    <a:pt x="4900" y="4284"/>
                    <a:pt x="4805" y="4324"/>
                    <a:pt x="4710" y="4324"/>
                  </a:cubicBezTo>
                  <a:cubicBezTo>
                    <a:pt x="4616" y="4324"/>
                    <a:pt x="4521" y="4284"/>
                    <a:pt x="4443" y="4205"/>
                  </a:cubicBezTo>
                  <a:cubicBezTo>
                    <a:pt x="4285" y="4048"/>
                    <a:pt x="4285" y="3796"/>
                    <a:pt x="4443" y="3701"/>
                  </a:cubicBezTo>
                  <a:lnTo>
                    <a:pt x="4978" y="3166"/>
                  </a:lnTo>
                  <a:cubicBezTo>
                    <a:pt x="5057" y="3087"/>
                    <a:pt x="5144" y="3048"/>
                    <a:pt x="5230" y="3048"/>
                  </a:cubicBezTo>
                  <a:close/>
                  <a:moveTo>
                    <a:pt x="2674" y="3583"/>
                  </a:moveTo>
                  <a:cubicBezTo>
                    <a:pt x="2765" y="3583"/>
                    <a:pt x="2852" y="3623"/>
                    <a:pt x="2930" y="3701"/>
                  </a:cubicBezTo>
                  <a:cubicBezTo>
                    <a:pt x="3088" y="3796"/>
                    <a:pt x="3088" y="4048"/>
                    <a:pt x="2930" y="4205"/>
                  </a:cubicBezTo>
                  <a:lnTo>
                    <a:pt x="2395" y="4710"/>
                  </a:lnTo>
                  <a:cubicBezTo>
                    <a:pt x="2316" y="4788"/>
                    <a:pt x="2229" y="4828"/>
                    <a:pt x="2143" y="4828"/>
                  </a:cubicBezTo>
                  <a:cubicBezTo>
                    <a:pt x="2056" y="4828"/>
                    <a:pt x="1970" y="4788"/>
                    <a:pt x="1891" y="4710"/>
                  </a:cubicBezTo>
                  <a:cubicBezTo>
                    <a:pt x="1733" y="4552"/>
                    <a:pt x="1733" y="4363"/>
                    <a:pt x="1891" y="4205"/>
                  </a:cubicBezTo>
                  <a:lnTo>
                    <a:pt x="2395" y="3701"/>
                  </a:lnTo>
                  <a:cubicBezTo>
                    <a:pt x="2489" y="3623"/>
                    <a:pt x="2584" y="3583"/>
                    <a:pt x="2674" y="3583"/>
                  </a:cubicBezTo>
                  <a:close/>
                  <a:moveTo>
                    <a:pt x="7207" y="4087"/>
                  </a:moveTo>
                  <a:cubicBezTo>
                    <a:pt x="7302" y="4087"/>
                    <a:pt x="7388" y="4127"/>
                    <a:pt x="7436" y="4205"/>
                  </a:cubicBezTo>
                  <a:cubicBezTo>
                    <a:pt x="7625" y="4363"/>
                    <a:pt x="7625" y="4552"/>
                    <a:pt x="7436" y="4710"/>
                  </a:cubicBezTo>
                  <a:lnTo>
                    <a:pt x="6932" y="5214"/>
                  </a:lnTo>
                  <a:cubicBezTo>
                    <a:pt x="6853" y="5292"/>
                    <a:pt x="6766" y="5332"/>
                    <a:pt x="6680" y="5332"/>
                  </a:cubicBezTo>
                  <a:cubicBezTo>
                    <a:pt x="6593" y="5332"/>
                    <a:pt x="6506" y="5292"/>
                    <a:pt x="6427" y="5214"/>
                  </a:cubicBezTo>
                  <a:cubicBezTo>
                    <a:pt x="6270" y="5056"/>
                    <a:pt x="6270" y="4867"/>
                    <a:pt x="6427" y="4710"/>
                  </a:cubicBezTo>
                  <a:lnTo>
                    <a:pt x="6932" y="4205"/>
                  </a:lnTo>
                  <a:cubicBezTo>
                    <a:pt x="7010" y="4127"/>
                    <a:pt x="7113" y="4087"/>
                    <a:pt x="7207" y="4087"/>
                  </a:cubicBezTo>
                  <a:close/>
                  <a:moveTo>
                    <a:pt x="5388" y="4875"/>
                  </a:moveTo>
                  <a:cubicBezTo>
                    <a:pt x="5474" y="4875"/>
                    <a:pt x="5561" y="4914"/>
                    <a:pt x="5640" y="4993"/>
                  </a:cubicBezTo>
                  <a:cubicBezTo>
                    <a:pt x="5797" y="5151"/>
                    <a:pt x="5797" y="5340"/>
                    <a:pt x="5640" y="5497"/>
                  </a:cubicBezTo>
                  <a:lnTo>
                    <a:pt x="5136" y="6001"/>
                  </a:lnTo>
                  <a:cubicBezTo>
                    <a:pt x="5057" y="6080"/>
                    <a:pt x="4963" y="6119"/>
                    <a:pt x="4868" y="6119"/>
                  </a:cubicBezTo>
                  <a:cubicBezTo>
                    <a:pt x="4773" y="6119"/>
                    <a:pt x="4679" y="6080"/>
                    <a:pt x="4600" y="6001"/>
                  </a:cubicBezTo>
                  <a:cubicBezTo>
                    <a:pt x="4443" y="5844"/>
                    <a:pt x="4443" y="5655"/>
                    <a:pt x="4600" y="5497"/>
                  </a:cubicBezTo>
                  <a:lnTo>
                    <a:pt x="5136" y="4993"/>
                  </a:lnTo>
                  <a:cubicBezTo>
                    <a:pt x="5215" y="4914"/>
                    <a:pt x="5301" y="4875"/>
                    <a:pt x="5388" y="4875"/>
                  </a:cubicBezTo>
                  <a:close/>
                  <a:moveTo>
                    <a:pt x="2674" y="5568"/>
                  </a:moveTo>
                  <a:cubicBezTo>
                    <a:pt x="2765" y="5568"/>
                    <a:pt x="2852" y="5607"/>
                    <a:pt x="2930" y="5686"/>
                  </a:cubicBezTo>
                  <a:cubicBezTo>
                    <a:pt x="3088" y="5844"/>
                    <a:pt x="3088" y="6064"/>
                    <a:pt x="2930" y="6222"/>
                  </a:cubicBezTo>
                  <a:lnTo>
                    <a:pt x="2395" y="6726"/>
                  </a:lnTo>
                  <a:cubicBezTo>
                    <a:pt x="2316" y="6805"/>
                    <a:pt x="2229" y="6844"/>
                    <a:pt x="2143" y="6844"/>
                  </a:cubicBezTo>
                  <a:cubicBezTo>
                    <a:pt x="2056" y="6844"/>
                    <a:pt x="1970" y="6805"/>
                    <a:pt x="1891" y="6726"/>
                  </a:cubicBezTo>
                  <a:cubicBezTo>
                    <a:pt x="1733" y="6568"/>
                    <a:pt x="1733" y="6379"/>
                    <a:pt x="1891" y="6222"/>
                  </a:cubicBezTo>
                  <a:lnTo>
                    <a:pt x="2395" y="5686"/>
                  </a:lnTo>
                  <a:cubicBezTo>
                    <a:pt x="2489" y="5607"/>
                    <a:pt x="2584" y="5568"/>
                    <a:pt x="2674" y="5568"/>
                  </a:cubicBezTo>
                  <a:close/>
                  <a:moveTo>
                    <a:pt x="4065" y="1"/>
                  </a:moveTo>
                  <a:cubicBezTo>
                    <a:pt x="3468" y="1"/>
                    <a:pt x="2828" y="244"/>
                    <a:pt x="2174" y="897"/>
                  </a:cubicBezTo>
                  <a:cubicBezTo>
                    <a:pt x="1355" y="1717"/>
                    <a:pt x="662" y="2977"/>
                    <a:pt x="347" y="4268"/>
                  </a:cubicBezTo>
                  <a:cubicBezTo>
                    <a:pt x="0" y="5781"/>
                    <a:pt x="190" y="7009"/>
                    <a:pt x="914" y="7702"/>
                  </a:cubicBezTo>
                  <a:cubicBezTo>
                    <a:pt x="1466" y="8255"/>
                    <a:pt x="2204" y="8461"/>
                    <a:pt x="2972" y="8461"/>
                  </a:cubicBezTo>
                  <a:cubicBezTo>
                    <a:pt x="3430" y="8461"/>
                    <a:pt x="3900" y="8387"/>
                    <a:pt x="4348" y="8270"/>
                  </a:cubicBezTo>
                  <a:cubicBezTo>
                    <a:pt x="5608" y="7955"/>
                    <a:pt x="6900" y="7230"/>
                    <a:pt x="7719" y="6442"/>
                  </a:cubicBezTo>
                  <a:cubicBezTo>
                    <a:pt x="9736" y="4426"/>
                    <a:pt x="7845" y="2536"/>
                    <a:pt x="6963" y="1654"/>
                  </a:cubicBezTo>
                  <a:cubicBezTo>
                    <a:pt x="6367" y="1057"/>
                    <a:pt x="531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6" name="Google Shape;1466;p62"/>
          <p:cNvGrpSpPr/>
          <p:nvPr/>
        </p:nvGrpSpPr>
        <p:grpSpPr>
          <a:xfrm>
            <a:off x="8413694" y="3379824"/>
            <a:ext cx="580066" cy="597552"/>
            <a:chOff x="-18647525" y="4082625"/>
            <a:chExt cx="309550" cy="305700"/>
          </a:xfrm>
        </p:grpSpPr>
        <p:sp>
          <p:nvSpPr>
            <p:cNvPr id="1467" name="Google Shape;1467;p62"/>
            <p:cNvSpPr/>
            <p:nvPr/>
          </p:nvSpPr>
          <p:spPr>
            <a:xfrm>
              <a:off x="-18609725" y="4082625"/>
              <a:ext cx="123675" cy="61475"/>
            </a:xfrm>
            <a:custGeom>
              <a:rect b="b" l="l" r="r" t="t"/>
              <a:pathLst>
                <a:path extrusionOk="0" h="2459" w="4947">
                  <a:moveTo>
                    <a:pt x="2473" y="1"/>
                  </a:moveTo>
                  <a:cubicBezTo>
                    <a:pt x="2387" y="1"/>
                    <a:pt x="2300" y="32"/>
                    <a:pt x="2237" y="95"/>
                  </a:cubicBezTo>
                  <a:cubicBezTo>
                    <a:pt x="2206" y="127"/>
                    <a:pt x="1576" y="694"/>
                    <a:pt x="1450" y="1481"/>
                  </a:cubicBezTo>
                  <a:cubicBezTo>
                    <a:pt x="1324" y="1418"/>
                    <a:pt x="1166" y="1418"/>
                    <a:pt x="1071" y="1418"/>
                  </a:cubicBezTo>
                  <a:lnTo>
                    <a:pt x="347" y="1418"/>
                  </a:lnTo>
                  <a:cubicBezTo>
                    <a:pt x="158" y="1418"/>
                    <a:pt x="0" y="1576"/>
                    <a:pt x="0" y="1797"/>
                  </a:cubicBezTo>
                  <a:cubicBezTo>
                    <a:pt x="0" y="2017"/>
                    <a:pt x="32" y="2206"/>
                    <a:pt x="126" y="2427"/>
                  </a:cubicBezTo>
                  <a:cubicBezTo>
                    <a:pt x="1008" y="2175"/>
                    <a:pt x="1922" y="2175"/>
                    <a:pt x="2489" y="2175"/>
                  </a:cubicBezTo>
                  <a:cubicBezTo>
                    <a:pt x="3277" y="2175"/>
                    <a:pt x="4096" y="2206"/>
                    <a:pt x="4852" y="2458"/>
                  </a:cubicBezTo>
                  <a:cubicBezTo>
                    <a:pt x="4915" y="2269"/>
                    <a:pt x="4947" y="2017"/>
                    <a:pt x="4947" y="1797"/>
                  </a:cubicBezTo>
                  <a:cubicBezTo>
                    <a:pt x="4947" y="1576"/>
                    <a:pt x="4789" y="1418"/>
                    <a:pt x="4600" y="1418"/>
                  </a:cubicBezTo>
                  <a:lnTo>
                    <a:pt x="3907" y="1418"/>
                  </a:lnTo>
                  <a:cubicBezTo>
                    <a:pt x="3781" y="1418"/>
                    <a:pt x="3623" y="1418"/>
                    <a:pt x="3497" y="1481"/>
                  </a:cubicBezTo>
                  <a:cubicBezTo>
                    <a:pt x="3340" y="694"/>
                    <a:pt x="2710" y="127"/>
                    <a:pt x="2710" y="95"/>
                  </a:cubicBezTo>
                  <a:cubicBezTo>
                    <a:pt x="2647" y="32"/>
                    <a:pt x="2560" y="1"/>
                    <a:pt x="2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62"/>
            <p:cNvSpPr/>
            <p:nvPr/>
          </p:nvSpPr>
          <p:spPr>
            <a:xfrm>
              <a:off x="-18647525" y="4155875"/>
              <a:ext cx="148075" cy="195350"/>
            </a:xfrm>
            <a:custGeom>
              <a:rect b="b" l="l" r="r" t="t"/>
              <a:pathLst>
                <a:path extrusionOk="0" h="7814" w="5923">
                  <a:moveTo>
                    <a:pt x="1859" y="2836"/>
                  </a:moveTo>
                  <a:cubicBezTo>
                    <a:pt x="2048" y="2836"/>
                    <a:pt x="2205" y="2994"/>
                    <a:pt x="2205" y="3183"/>
                  </a:cubicBezTo>
                  <a:lnTo>
                    <a:pt x="2205" y="3907"/>
                  </a:lnTo>
                  <a:cubicBezTo>
                    <a:pt x="2205" y="4096"/>
                    <a:pt x="2048" y="4254"/>
                    <a:pt x="1859" y="4254"/>
                  </a:cubicBezTo>
                  <a:cubicBezTo>
                    <a:pt x="1670" y="4254"/>
                    <a:pt x="1512" y="4096"/>
                    <a:pt x="1512" y="3907"/>
                  </a:cubicBezTo>
                  <a:lnTo>
                    <a:pt x="1512" y="3183"/>
                  </a:lnTo>
                  <a:cubicBezTo>
                    <a:pt x="1512" y="2994"/>
                    <a:pt x="1670" y="2836"/>
                    <a:pt x="1859" y="2836"/>
                  </a:cubicBezTo>
                  <a:close/>
                  <a:moveTo>
                    <a:pt x="3938" y="1"/>
                  </a:moveTo>
                  <a:cubicBezTo>
                    <a:pt x="2678" y="1"/>
                    <a:pt x="0" y="1"/>
                    <a:pt x="0" y="2836"/>
                  </a:cubicBezTo>
                  <a:cubicBezTo>
                    <a:pt x="0" y="4569"/>
                    <a:pt x="914" y="6774"/>
                    <a:pt x="2205" y="7814"/>
                  </a:cubicBezTo>
                  <a:cubicBezTo>
                    <a:pt x="2016" y="6995"/>
                    <a:pt x="1985" y="6018"/>
                    <a:pt x="2268" y="4915"/>
                  </a:cubicBezTo>
                  <a:cubicBezTo>
                    <a:pt x="2457" y="4222"/>
                    <a:pt x="2741" y="3466"/>
                    <a:pt x="3088" y="2805"/>
                  </a:cubicBezTo>
                  <a:cubicBezTo>
                    <a:pt x="2962" y="2710"/>
                    <a:pt x="2899" y="2647"/>
                    <a:pt x="2899" y="2490"/>
                  </a:cubicBezTo>
                  <a:lnTo>
                    <a:pt x="2899" y="1765"/>
                  </a:lnTo>
                  <a:cubicBezTo>
                    <a:pt x="2899" y="1576"/>
                    <a:pt x="3056" y="1418"/>
                    <a:pt x="3245" y="1418"/>
                  </a:cubicBezTo>
                  <a:cubicBezTo>
                    <a:pt x="3434" y="1418"/>
                    <a:pt x="3592" y="1576"/>
                    <a:pt x="3592" y="1765"/>
                  </a:cubicBezTo>
                  <a:lnTo>
                    <a:pt x="3592" y="1954"/>
                  </a:lnTo>
                  <a:cubicBezTo>
                    <a:pt x="3781" y="1702"/>
                    <a:pt x="4033" y="1450"/>
                    <a:pt x="4222" y="1229"/>
                  </a:cubicBezTo>
                  <a:cubicBezTo>
                    <a:pt x="4726" y="694"/>
                    <a:pt x="5324" y="347"/>
                    <a:pt x="5923" y="190"/>
                  </a:cubicBezTo>
                  <a:cubicBezTo>
                    <a:pt x="5293" y="32"/>
                    <a:pt x="4631" y="1"/>
                    <a:pt x="3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62"/>
            <p:cNvSpPr/>
            <p:nvPr/>
          </p:nvSpPr>
          <p:spPr>
            <a:xfrm>
              <a:off x="-18442750" y="4150575"/>
              <a:ext cx="102400" cy="100625"/>
            </a:xfrm>
            <a:custGeom>
              <a:rect b="b" l="l" r="r" t="t"/>
              <a:pathLst>
                <a:path extrusionOk="0" h="4025" w="4096">
                  <a:moveTo>
                    <a:pt x="630" y="0"/>
                  </a:moveTo>
                  <a:cubicBezTo>
                    <a:pt x="544" y="0"/>
                    <a:pt x="457" y="39"/>
                    <a:pt x="378" y="118"/>
                  </a:cubicBezTo>
                  <a:cubicBezTo>
                    <a:pt x="221" y="276"/>
                    <a:pt x="95" y="496"/>
                    <a:pt x="0" y="685"/>
                  </a:cubicBezTo>
                  <a:cubicBezTo>
                    <a:pt x="851" y="1063"/>
                    <a:pt x="1481" y="1725"/>
                    <a:pt x="1891" y="2134"/>
                  </a:cubicBezTo>
                  <a:cubicBezTo>
                    <a:pt x="2300" y="2513"/>
                    <a:pt x="2962" y="3206"/>
                    <a:pt x="3371" y="4025"/>
                  </a:cubicBezTo>
                  <a:cubicBezTo>
                    <a:pt x="3560" y="3962"/>
                    <a:pt x="3749" y="3836"/>
                    <a:pt x="3907" y="3647"/>
                  </a:cubicBezTo>
                  <a:cubicBezTo>
                    <a:pt x="4096" y="3552"/>
                    <a:pt x="4096" y="3332"/>
                    <a:pt x="3938" y="3206"/>
                  </a:cubicBezTo>
                  <a:lnTo>
                    <a:pt x="3434" y="2702"/>
                  </a:lnTo>
                  <a:cubicBezTo>
                    <a:pt x="3371" y="2607"/>
                    <a:pt x="3245" y="2544"/>
                    <a:pt x="3119" y="2450"/>
                  </a:cubicBezTo>
                  <a:cubicBezTo>
                    <a:pt x="3560" y="1788"/>
                    <a:pt x="3529" y="937"/>
                    <a:pt x="3529" y="906"/>
                  </a:cubicBezTo>
                  <a:cubicBezTo>
                    <a:pt x="3529" y="717"/>
                    <a:pt x="3371" y="591"/>
                    <a:pt x="3151" y="559"/>
                  </a:cubicBezTo>
                  <a:cubicBezTo>
                    <a:pt x="3147" y="559"/>
                    <a:pt x="3130" y="559"/>
                    <a:pt x="3103" y="559"/>
                  </a:cubicBezTo>
                  <a:cubicBezTo>
                    <a:pt x="2910" y="559"/>
                    <a:pt x="2190" y="583"/>
                    <a:pt x="1639" y="969"/>
                  </a:cubicBezTo>
                  <a:cubicBezTo>
                    <a:pt x="1544" y="843"/>
                    <a:pt x="1481" y="748"/>
                    <a:pt x="1387" y="654"/>
                  </a:cubicBezTo>
                  <a:lnTo>
                    <a:pt x="882" y="118"/>
                  </a:lnTo>
                  <a:cubicBezTo>
                    <a:pt x="804" y="39"/>
                    <a:pt x="717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62"/>
            <p:cNvSpPr/>
            <p:nvPr/>
          </p:nvSpPr>
          <p:spPr>
            <a:xfrm>
              <a:off x="-18581375" y="4176775"/>
              <a:ext cx="243400" cy="211550"/>
            </a:xfrm>
            <a:custGeom>
              <a:rect b="b" l="l" r="r" t="t"/>
              <a:pathLst>
                <a:path extrusionOk="0" h="8462" w="9736">
                  <a:moveTo>
                    <a:pt x="4191" y="1000"/>
                  </a:moveTo>
                  <a:cubicBezTo>
                    <a:pt x="4277" y="1000"/>
                    <a:pt x="4364" y="1039"/>
                    <a:pt x="4443" y="1118"/>
                  </a:cubicBezTo>
                  <a:cubicBezTo>
                    <a:pt x="4600" y="1275"/>
                    <a:pt x="4600" y="1465"/>
                    <a:pt x="4443" y="1654"/>
                  </a:cubicBezTo>
                  <a:lnTo>
                    <a:pt x="3939" y="2158"/>
                  </a:lnTo>
                  <a:cubicBezTo>
                    <a:pt x="3860" y="2236"/>
                    <a:pt x="3765" y="2276"/>
                    <a:pt x="3675" y="2276"/>
                  </a:cubicBezTo>
                  <a:cubicBezTo>
                    <a:pt x="3584" y="2276"/>
                    <a:pt x="3498" y="2236"/>
                    <a:pt x="3435" y="2158"/>
                  </a:cubicBezTo>
                  <a:cubicBezTo>
                    <a:pt x="3277" y="2000"/>
                    <a:pt x="3277" y="1811"/>
                    <a:pt x="3435" y="1654"/>
                  </a:cubicBezTo>
                  <a:lnTo>
                    <a:pt x="3939" y="1118"/>
                  </a:lnTo>
                  <a:cubicBezTo>
                    <a:pt x="4017" y="1039"/>
                    <a:pt x="4104" y="1000"/>
                    <a:pt x="4191" y="1000"/>
                  </a:cubicBezTo>
                  <a:close/>
                  <a:moveTo>
                    <a:pt x="5230" y="3048"/>
                  </a:moveTo>
                  <a:cubicBezTo>
                    <a:pt x="5317" y="3048"/>
                    <a:pt x="5404" y="3087"/>
                    <a:pt x="5482" y="3166"/>
                  </a:cubicBezTo>
                  <a:cubicBezTo>
                    <a:pt x="5640" y="3323"/>
                    <a:pt x="5640" y="3512"/>
                    <a:pt x="5482" y="3701"/>
                  </a:cubicBezTo>
                  <a:lnTo>
                    <a:pt x="4978" y="4205"/>
                  </a:lnTo>
                  <a:cubicBezTo>
                    <a:pt x="4900" y="4284"/>
                    <a:pt x="4805" y="4324"/>
                    <a:pt x="4710" y="4324"/>
                  </a:cubicBezTo>
                  <a:cubicBezTo>
                    <a:pt x="4616" y="4324"/>
                    <a:pt x="4521" y="4284"/>
                    <a:pt x="4443" y="4205"/>
                  </a:cubicBezTo>
                  <a:cubicBezTo>
                    <a:pt x="4285" y="4048"/>
                    <a:pt x="4285" y="3796"/>
                    <a:pt x="4443" y="3701"/>
                  </a:cubicBezTo>
                  <a:lnTo>
                    <a:pt x="4978" y="3166"/>
                  </a:lnTo>
                  <a:cubicBezTo>
                    <a:pt x="5057" y="3087"/>
                    <a:pt x="5144" y="3048"/>
                    <a:pt x="5230" y="3048"/>
                  </a:cubicBezTo>
                  <a:close/>
                  <a:moveTo>
                    <a:pt x="2674" y="3583"/>
                  </a:moveTo>
                  <a:cubicBezTo>
                    <a:pt x="2765" y="3583"/>
                    <a:pt x="2852" y="3623"/>
                    <a:pt x="2930" y="3701"/>
                  </a:cubicBezTo>
                  <a:cubicBezTo>
                    <a:pt x="3088" y="3796"/>
                    <a:pt x="3088" y="4048"/>
                    <a:pt x="2930" y="4205"/>
                  </a:cubicBezTo>
                  <a:lnTo>
                    <a:pt x="2395" y="4710"/>
                  </a:lnTo>
                  <a:cubicBezTo>
                    <a:pt x="2316" y="4788"/>
                    <a:pt x="2229" y="4828"/>
                    <a:pt x="2143" y="4828"/>
                  </a:cubicBezTo>
                  <a:cubicBezTo>
                    <a:pt x="2056" y="4828"/>
                    <a:pt x="1970" y="4788"/>
                    <a:pt x="1891" y="4710"/>
                  </a:cubicBezTo>
                  <a:cubicBezTo>
                    <a:pt x="1733" y="4552"/>
                    <a:pt x="1733" y="4363"/>
                    <a:pt x="1891" y="4205"/>
                  </a:cubicBezTo>
                  <a:lnTo>
                    <a:pt x="2395" y="3701"/>
                  </a:lnTo>
                  <a:cubicBezTo>
                    <a:pt x="2489" y="3623"/>
                    <a:pt x="2584" y="3583"/>
                    <a:pt x="2674" y="3583"/>
                  </a:cubicBezTo>
                  <a:close/>
                  <a:moveTo>
                    <a:pt x="7207" y="4087"/>
                  </a:moveTo>
                  <a:cubicBezTo>
                    <a:pt x="7302" y="4087"/>
                    <a:pt x="7388" y="4127"/>
                    <a:pt x="7436" y="4205"/>
                  </a:cubicBezTo>
                  <a:cubicBezTo>
                    <a:pt x="7625" y="4363"/>
                    <a:pt x="7625" y="4552"/>
                    <a:pt x="7436" y="4710"/>
                  </a:cubicBezTo>
                  <a:lnTo>
                    <a:pt x="6932" y="5214"/>
                  </a:lnTo>
                  <a:cubicBezTo>
                    <a:pt x="6853" y="5292"/>
                    <a:pt x="6766" y="5332"/>
                    <a:pt x="6680" y="5332"/>
                  </a:cubicBezTo>
                  <a:cubicBezTo>
                    <a:pt x="6593" y="5332"/>
                    <a:pt x="6506" y="5292"/>
                    <a:pt x="6427" y="5214"/>
                  </a:cubicBezTo>
                  <a:cubicBezTo>
                    <a:pt x="6270" y="5056"/>
                    <a:pt x="6270" y="4867"/>
                    <a:pt x="6427" y="4710"/>
                  </a:cubicBezTo>
                  <a:lnTo>
                    <a:pt x="6932" y="4205"/>
                  </a:lnTo>
                  <a:cubicBezTo>
                    <a:pt x="7010" y="4127"/>
                    <a:pt x="7113" y="4087"/>
                    <a:pt x="7207" y="4087"/>
                  </a:cubicBezTo>
                  <a:close/>
                  <a:moveTo>
                    <a:pt x="5388" y="4875"/>
                  </a:moveTo>
                  <a:cubicBezTo>
                    <a:pt x="5474" y="4875"/>
                    <a:pt x="5561" y="4914"/>
                    <a:pt x="5640" y="4993"/>
                  </a:cubicBezTo>
                  <a:cubicBezTo>
                    <a:pt x="5797" y="5151"/>
                    <a:pt x="5797" y="5340"/>
                    <a:pt x="5640" y="5497"/>
                  </a:cubicBezTo>
                  <a:lnTo>
                    <a:pt x="5136" y="6001"/>
                  </a:lnTo>
                  <a:cubicBezTo>
                    <a:pt x="5057" y="6080"/>
                    <a:pt x="4963" y="6119"/>
                    <a:pt x="4868" y="6119"/>
                  </a:cubicBezTo>
                  <a:cubicBezTo>
                    <a:pt x="4773" y="6119"/>
                    <a:pt x="4679" y="6080"/>
                    <a:pt x="4600" y="6001"/>
                  </a:cubicBezTo>
                  <a:cubicBezTo>
                    <a:pt x="4443" y="5844"/>
                    <a:pt x="4443" y="5655"/>
                    <a:pt x="4600" y="5497"/>
                  </a:cubicBezTo>
                  <a:lnTo>
                    <a:pt x="5136" y="4993"/>
                  </a:lnTo>
                  <a:cubicBezTo>
                    <a:pt x="5215" y="4914"/>
                    <a:pt x="5301" y="4875"/>
                    <a:pt x="5388" y="4875"/>
                  </a:cubicBezTo>
                  <a:close/>
                  <a:moveTo>
                    <a:pt x="2674" y="5568"/>
                  </a:moveTo>
                  <a:cubicBezTo>
                    <a:pt x="2765" y="5568"/>
                    <a:pt x="2852" y="5607"/>
                    <a:pt x="2930" y="5686"/>
                  </a:cubicBezTo>
                  <a:cubicBezTo>
                    <a:pt x="3088" y="5844"/>
                    <a:pt x="3088" y="6064"/>
                    <a:pt x="2930" y="6222"/>
                  </a:cubicBezTo>
                  <a:lnTo>
                    <a:pt x="2395" y="6726"/>
                  </a:lnTo>
                  <a:cubicBezTo>
                    <a:pt x="2316" y="6805"/>
                    <a:pt x="2229" y="6844"/>
                    <a:pt x="2143" y="6844"/>
                  </a:cubicBezTo>
                  <a:cubicBezTo>
                    <a:pt x="2056" y="6844"/>
                    <a:pt x="1970" y="6805"/>
                    <a:pt x="1891" y="6726"/>
                  </a:cubicBezTo>
                  <a:cubicBezTo>
                    <a:pt x="1733" y="6568"/>
                    <a:pt x="1733" y="6379"/>
                    <a:pt x="1891" y="6222"/>
                  </a:cubicBezTo>
                  <a:lnTo>
                    <a:pt x="2395" y="5686"/>
                  </a:lnTo>
                  <a:cubicBezTo>
                    <a:pt x="2489" y="5607"/>
                    <a:pt x="2584" y="5568"/>
                    <a:pt x="2674" y="5568"/>
                  </a:cubicBezTo>
                  <a:close/>
                  <a:moveTo>
                    <a:pt x="4065" y="1"/>
                  </a:moveTo>
                  <a:cubicBezTo>
                    <a:pt x="3468" y="1"/>
                    <a:pt x="2828" y="244"/>
                    <a:pt x="2174" y="897"/>
                  </a:cubicBezTo>
                  <a:cubicBezTo>
                    <a:pt x="1355" y="1717"/>
                    <a:pt x="662" y="2977"/>
                    <a:pt x="347" y="4268"/>
                  </a:cubicBezTo>
                  <a:cubicBezTo>
                    <a:pt x="0" y="5781"/>
                    <a:pt x="190" y="7009"/>
                    <a:pt x="914" y="7702"/>
                  </a:cubicBezTo>
                  <a:cubicBezTo>
                    <a:pt x="1466" y="8255"/>
                    <a:pt x="2204" y="8461"/>
                    <a:pt x="2972" y="8461"/>
                  </a:cubicBezTo>
                  <a:cubicBezTo>
                    <a:pt x="3430" y="8461"/>
                    <a:pt x="3900" y="8387"/>
                    <a:pt x="4348" y="8270"/>
                  </a:cubicBezTo>
                  <a:cubicBezTo>
                    <a:pt x="5608" y="7955"/>
                    <a:pt x="6900" y="7230"/>
                    <a:pt x="7719" y="6442"/>
                  </a:cubicBezTo>
                  <a:cubicBezTo>
                    <a:pt x="9736" y="4426"/>
                    <a:pt x="7845" y="2536"/>
                    <a:pt x="6963" y="1654"/>
                  </a:cubicBezTo>
                  <a:cubicBezTo>
                    <a:pt x="6367" y="1057"/>
                    <a:pt x="531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1" name="Google Shape;1471;p62"/>
          <p:cNvSpPr/>
          <p:nvPr/>
        </p:nvSpPr>
        <p:spPr>
          <a:xfrm>
            <a:off x="127000" y="4293926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62"/>
          <p:cNvSpPr/>
          <p:nvPr/>
        </p:nvSpPr>
        <p:spPr>
          <a:xfrm>
            <a:off x="8633750" y="2474826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62"/>
          <p:cNvSpPr/>
          <p:nvPr/>
        </p:nvSpPr>
        <p:spPr>
          <a:xfrm>
            <a:off x="8350600" y="1449626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62"/>
          <p:cNvSpPr/>
          <p:nvPr/>
        </p:nvSpPr>
        <p:spPr>
          <a:xfrm>
            <a:off x="8263500" y="4592176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62"/>
          <p:cNvSpPr/>
          <p:nvPr/>
        </p:nvSpPr>
        <p:spPr>
          <a:xfrm>
            <a:off x="347063" y="634301"/>
            <a:ext cx="139962" cy="193844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62"/>
          <p:cNvSpPr/>
          <p:nvPr/>
        </p:nvSpPr>
        <p:spPr>
          <a:xfrm>
            <a:off x="266954" y="3348849"/>
            <a:ext cx="1402275" cy="62852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62"/>
          <p:cNvSpPr/>
          <p:nvPr/>
        </p:nvSpPr>
        <p:spPr>
          <a:xfrm>
            <a:off x="7449529" y="2399049"/>
            <a:ext cx="1402275" cy="62852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8" name="Google Shape;1478;p62"/>
          <p:cNvPicPr preferRelativeResize="0"/>
          <p:nvPr/>
        </p:nvPicPr>
        <p:blipFill rotWithShape="1">
          <a:blip r:embed="rId3">
            <a:alphaModFix/>
          </a:blip>
          <a:srcRect b="0" l="0" r="0" t="7587"/>
          <a:stretch/>
        </p:blipFill>
        <p:spPr>
          <a:xfrm>
            <a:off x="820276" y="1345700"/>
            <a:ext cx="7284351" cy="34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63"/>
          <p:cNvSpPr/>
          <p:nvPr/>
        </p:nvSpPr>
        <p:spPr>
          <a:xfrm>
            <a:off x="-609000" y="306775"/>
            <a:ext cx="7244700" cy="813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63"/>
          <p:cNvSpPr txBox="1"/>
          <p:nvPr>
            <p:ph type="title"/>
          </p:nvPr>
        </p:nvSpPr>
        <p:spPr>
          <a:xfrm>
            <a:off x="318500" y="382975"/>
            <a:ext cx="591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5" name="Google Shape;1485;p63"/>
          <p:cNvSpPr txBox="1"/>
          <p:nvPr>
            <p:ph idx="3" type="subTitle"/>
          </p:nvPr>
        </p:nvSpPr>
        <p:spPr>
          <a:xfrm>
            <a:off x="1192225" y="1965763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Policy Matters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6" name="Google Shape;1486;p63"/>
          <p:cNvSpPr txBox="1"/>
          <p:nvPr>
            <p:ph idx="1" type="subTitle"/>
          </p:nvPr>
        </p:nvSpPr>
        <p:spPr>
          <a:xfrm>
            <a:off x="4851425" y="1978750"/>
            <a:ext cx="2238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Sustainable Farming is Key: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7" name="Google Shape;1487;p63"/>
          <p:cNvSpPr txBox="1"/>
          <p:nvPr>
            <p:ph idx="2" type="subTitle"/>
          </p:nvPr>
        </p:nvSpPr>
        <p:spPr>
          <a:xfrm>
            <a:off x="4519225" y="2343100"/>
            <a:ext cx="3174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are still attached to the old ways of </a:t>
            </a:r>
            <a:r>
              <a:rPr lang="en" sz="1200"/>
              <a:t>production</a:t>
            </a:r>
            <a:r>
              <a:rPr lang="en" sz="1200"/>
              <a:t> in agriculture , and far in </a:t>
            </a:r>
            <a:r>
              <a:rPr lang="en" sz="1200"/>
              <a:t>changing</a:t>
            </a:r>
            <a:r>
              <a:rPr lang="en" sz="1200"/>
              <a:t> to green practices</a:t>
            </a:r>
            <a:endParaRPr sz="1200"/>
          </a:p>
        </p:txBody>
      </p:sp>
      <p:sp>
        <p:nvSpPr>
          <p:cNvPr id="1488" name="Google Shape;1488;p63"/>
          <p:cNvSpPr txBox="1"/>
          <p:nvPr>
            <p:ph idx="4" type="subTitle"/>
          </p:nvPr>
        </p:nvSpPr>
        <p:spPr>
          <a:xfrm>
            <a:off x="580525" y="2247900"/>
            <a:ext cx="34617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found out that policy </a:t>
            </a:r>
            <a:r>
              <a:rPr lang="en" sz="1200"/>
              <a:t>decisions</a:t>
            </a:r>
            <a:r>
              <a:rPr lang="en" sz="1200"/>
              <a:t> are </a:t>
            </a:r>
            <a:r>
              <a:rPr lang="en" sz="1200"/>
              <a:t>crucial</a:t>
            </a:r>
            <a:r>
              <a:rPr lang="en" sz="1200"/>
              <a:t> about production and consumption</a:t>
            </a:r>
            <a:endParaRPr sz="1200"/>
          </a:p>
        </p:txBody>
      </p:sp>
      <p:sp>
        <p:nvSpPr>
          <p:cNvPr id="1489" name="Google Shape;1489;p63"/>
          <p:cNvSpPr txBox="1"/>
          <p:nvPr>
            <p:ph idx="7" type="subTitle"/>
          </p:nvPr>
        </p:nvSpPr>
        <p:spPr>
          <a:xfrm>
            <a:off x="2545475" y="3691650"/>
            <a:ext cx="2703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Diet Impacts Emissions: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0" name="Google Shape;1490;p63"/>
          <p:cNvSpPr txBox="1"/>
          <p:nvPr>
            <p:ph idx="8" type="subTitle"/>
          </p:nvPr>
        </p:nvSpPr>
        <p:spPr>
          <a:xfrm>
            <a:off x="2486900" y="4126050"/>
            <a:ext cx="27624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 choices, particularly high-emission products like beef, play a crucial role. Opting for more sustainable options can help cut down emissions.</a:t>
            </a:r>
            <a:endParaRPr sz="1200"/>
          </a:p>
        </p:txBody>
      </p:sp>
      <p:sp>
        <p:nvSpPr>
          <p:cNvPr id="1491" name="Google Shape;1491;p63"/>
          <p:cNvSpPr/>
          <p:nvPr/>
        </p:nvSpPr>
        <p:spPr>
          <a:xfrm>
            <a:off x="1995175" y="1265775"/>
            <a:ext cx="632400" cy="6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63"/>
          <p:cNvSpPr/>
          <p:nvPr/>
        </p:nvSpPr>
        <p:spPr>
          <a:xfrm>
            <a:off x="5654338" y="1262888"/>
            <a:ext cx="632400" cy="6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63"/>
          <p:cNvSpPr/>
          <p:nvPr/>
        </p:nvSpPr>
        <p:spPr>
          <a:xfrm>
            <a:off x="3587325" y="2975788"/>
            <a:ext cx="632400" cy="6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63"/>
          <p:cNvSpPr/>
          <p:nvPr/>
        </p:nvSpPr>
        <p:spPr>
          <a:xfrm>
            <a:off x="761050" y="3042338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63"/>
          <p:cNvSpPr/>
          <p:nvPr/>
        </p:nvSpPr>
        <p:spPr>
          <a:xfrm>
            <a:off x="3917825" y="1306848"/>
            <a:ext cx="1133231" cy="485424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63"/>
          <p:cNvSpPr/>
          <p:nvPr/>
        </p:nvSpPr>
        <p:spPr>
          <a:xfrm>
            <a:off x="-1950950" y="2707663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63"/>
          <p:cNvSpPr/>
          <p:nvPr/>
        </p:nvSpPr>
        <p:spPr>
          <a:xfrm>
            <a:off x="7548400" y="4763238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63"/>
          <p:cNvSpPr/>
          <p:nvPr/>
        </p:nvSpPr>
        <p:spPr>
          <a:xfrm>
            <a:off x="-1226975" y="1951210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63"/>
          <p:cNvSpPr/>
          <p:nvPr/>
        </p:nvSpPr>
        <p:spPr>
          <a:xfrm>
            <a:off x="6382325" y="3816235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63"/>
          <p:cNvSpPr/>
          <p:nvPr/>
        </p:nvSpPr>
        <p:spPr>
          <a:xfrm>
            <a:off x="843650" y="25847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63"/>
          <p:cNvSpPr/>
          <p:nvPr/>
        </p:nvSpPr>
        <p:spPr>
          <a:xfrm>
            <a:off x="1272575" y="3697685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63"/>
          <p:cNvSpPr/>
          <p:nvPr/>
        </p:nvSpPr>
        <p:spPr>
          <a:xfrm>
            <a:off x="7475800" y="4272285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3" name="Google Shape;1503;p63"/>
          <p:cNvGrpSpPr/>
          <p:nvPr/>
        </p:nvGrpSpPr>
        <p:grpSpPr>
          <a:xfrm>
            <a:off x="3726630" y="3131191"/>
            <a:ext cx="353802" cy="351497"/>
            <a:chOff x="580725" y="3617925"/>
            <a:chExt cx="299325" cy="297375"/>
          </a:xfrm>
        </p:grpSpPr>
        <p:sp>
          <p:nvSpPr>
            <p:cNvPr id="1504" name="Google Shape;1504;p63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63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63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63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63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63"/>
          <p:cNvGrpSpPr/>
          <p:nvPr/>
        </p:nvGrpSpPr>
        <p:grpSpPr>
          <a:xfrm>
            <a:off x="5794572" y="1403408"/>
            <a:ext cx="351941" cy="351675"/>
            <a:chOff x="1310075" y="3980250"/>
            <a:chExt cx="297750" cy="297525"/>
          </a:xfrm>
        </p:grpSpPr>
        <p:sp>
          <p:nvSpPr>
            <p:cNvPr id="1510" name="Google Shape;1510;p63"/>
            <p:cNvSpPr/>
            <p:nvPr/>
          </p:nvSpPr>
          <p:spPr>
            <a:xfrm>
              <a:off x="1310075" y="3980250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63"/>
            <p:cNvSpPr/>
            <p:nvPr/>
          </p:nvSpPr>
          <p:spPr>
            <a:xfrm>
              <a:off x="1449475" y="4086575"/>
              <a:ext cx="17350" cy="52000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63"/>
            <p:cNvSpPr/>
            <p:nvPr/>
          </p:nvSpPr>
          <p:spPr>
            <a:xfrm>
              <a:off x="1380175" y="41212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63"/>
            <p:cNvSpPr/>
            <p:nvPr/>
          </p:nvSpPr>
          <p:spPr>
            <a:xfrm>
              <a:off x="1518800" y="4051925"/>
              <a:ext cx="18125" cy="86650"/>
            </a:xfrm>
            <a:custGeom>
              <a:rect b="b" l="l" r="r" t="t"/>
              <a:pathLst>
                <a:path extrusionOk="0" h="3466" w="725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4" name="Google Shape;1514;p63"/>
          <p:cNvGrpSpPr/>
          <p:nvPr/>
        </p:nvGrpSpPr>
        <p:grpSpPr>
          <a:xfrm>
            <a:off x="2135865" y="1419399"/>
            <a:ext cx="351024" cy="325464"/>
            <a:chOff x="6543825" y="3202075"/>
            <a:chExt cx="296975" cy="275350"/>
          </a:xfrm>
        </p:grpSpPr>
        <p:sp>
          <p:nvSpPr>
            <p:cNvPr id="1515" name="Google Shape;1515;p63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63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3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63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63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63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63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2" name="Google Shape;1522;p63"/>
          <p:cNvSpPr/>
          <p:nvPr/>
        </p:nvSpPr>
        <p:spPr>
          <a:xfrm>
            <a:off x="6768988" y="24313"/>
            <a:ext cx="1378500" cy="137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23" name="Google Shape;1523;p63"/>
          <p:cNvSpPr txBox="1"/>
          <p:nvPr>
            <p:ph idx="4294967295" type="title"/>
          </p:nvPr>
        </p:nvSpPr>
        <p:spPr>
          <a:xfrm>
            <a:off x="6836850" y="259675"/>
            <a:ext cx="1310700" cy="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lt2"/>
                </a:solidFill>
              </a:rPr>
              <a:t>04</a:t>
            </a:r>
            <a:endParaRPr sz="7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64"/>
          <p:cNvSpPr/>
          <p:nvPr/>
        </p:nvSpPr>
        <p:spPr>
          <a:xfrm>
            <a:off x="4492150" y="1319063"/>
            <a:ext cx="4993500" cy="990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64"/>
          <p:cNvSpPr/>
          <p:nvPr/>
        </p:nvSpPr>
        <p:spPr>
          <a:xfrm>
            <a:off x="3107138" y="1241488"/>
            <a:ext cx="1378500" cy="137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64"/>
          <p:cNvSpPr txBox="1"/>
          <p:nvPr>
            <p:ph type="title"/>
          </p:nvPr>
        </p:nvSpPr>
        <p:spPr>
          <a:xfrm>
            <a:off x="4688425" y="1400325"/>
            <a:ext cx="430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Recommendations</a:t>
            </a:r>
            <a:endParaRPr sz="3600"/>
          </a:p>
        </p:txBody>
      </p:sp>
      <p:sp>
        <p:nvSpPr>
          <p:cNvPr id="1531" name="Google Shape;1531;p64"/>
          <p:cNvSpPr txBox="1"/>
          <p:nvPr>
            <p:ph idx="2" type="title"/>
          </p:nvPr>
        </p:nvSpPr>
        <p:spPr>
          <a:xfrm>
            <a:off x="2979340" y="1476850"/>
            <a:ext cx="1634100" cy="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32" name="Google Shape;1532;p64"/>
          <p:cNvSpPr/>
          <p:nvPr/>
        </p:nvSpPr>
        <p:spPr>
          <a:xfrm>
            <a:off x="3541788" y="3713061"/>
            <a:ext cx="1301571" cy="557536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64"/>
          <p:cNvSpPr/>
          <p:nvPr/>
        </p:nvSpPr>
        <p:spPr>
          <a:xfrm>
            <a:off x="5693050" y="597212"/>
            <a:ext cx="1194621" cy="511728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64"/>
          <p:cNvSpPr/>
          <p:nvPr/>
        </p:nvSpPr>
        <p:spPr>
          <a:xfrm>
            <a:off x="5650275" y="41510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64"/>
          <p:cNvSpPr/>
          <p:nvPr/>
        </p:nvSpPr>
        <p:spPr>
          <a:xfrm>
            <a:off x="7401925" y="36939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64"/>
          <p:cNvSpPr/>
          <p:nvPr/>
        </p:nvSpPr>
        <p:spPr>
          <a:xfrm>
            <a:off x="7739700" y="4119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7" name="Google Shape;1537;p64"/>
          <p:cNvGrpSpPr/>
          <p:nvPr/>
        </p:nvGrpSpPr>
        <p:grpSpPr>
          <a:xfrm>
            <a:off x="1230081" y="2855284"/>
            <a:ext cx="1786031" cy="2273099"/>
            <a:chOff x="2078286" y="3131707"/>
            <a:chExt cx="1485389" cy="1890469"/>
          </a:xfrm>
        </p:grpSpPr>
        <p:sp>
          <p:nvSpPr>
            <p:cNvPr id="1538" name="Google Shape;1538;p64"/>
            <p:cNvSpPr/>
            <p:nvPr/>
          </p:nvSpPr>
          <p:spPr>
            <a:xfrm>
              <a:off x="3288871" y="3769508"/>
              <a:ext cx="143249" cy="160000"/>
            </a:xfrm>
            <a:custGeom>
              <a:rect b="b" l="l" r="r" t="t"/>
              <a:pathLst>
                <a:path extrusionOk="0" h="726" w="650">
                  <a:moveTo>
                    <a:pt x="242" y="1"/>
                  </a:moveTo>
                  <a:lnTo>
                    <a:pt x="1" y="273"/>
                  </a:lnTo>
                  <a:lnTo>
                    <a:pt x="346" y="725"/>
                  </a:lnTo>
                  <a:lnTo>
                    <a:pt x="649" y="536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CC53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4"/>
            <p:cNvSpPr/>
            <p:nvPr/>
          </p:nvSpPr>
          <p:spPr>
            <a:xfrm>
              <a:off x="2970412" y="3681353"/>
              <a:ext cx="95866" cy="1340822"/>
            </a:xfrm>
            <a:custGeom>
              <a:rect b="b" l="l" r="r" t="t"/>
              <a:pathLst>
                <a:path extrusionOk="0" h="6084" w="435">
                  <a:moveTo>
                    <a:pt x="66" y="1"/>
                  </a:moveTo>
                  <a:lnTo>
                    <a:pt x="0" y="6080"/>
                  </a:lnTo>
                  <a:lnTo>
                    <a:pt x="369" y="6083"/>
                  </a:lnTo>
                  <a:lnTo>
                    <a:pt x="435" y="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64"/>
            <p:cNvSpPr/>
            <p:nvPr/>
          </p:nvSpPr>
          <p:spPr>
            <a:xfrm>
              <a:off x="3006115" y="3895129"/>
              <a:ext cx="379499" cy="484406"/>
            </a:xfrm>
            <a:custGeom>
              <a:rect b="b" l="l" r="r" t="t"/>
              <a:pathLst>
                <a:path extrusionOk="0" h="2198" w="1722">
                  <a:moveTo>
                    <a:pt x="1601" y="0"/>
                  </a:moveTo>
                  <a:lnTo>
                    <a:pt x="0" y="2108"/>
                  </a:lnTo>
                  <a:lnTo>
                    <a:pt x="117" y="2198"/>
                  </a:lnTo>
                  <a:lnTo>
                    <a:pt x="1722" y="90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64"/>
            <p:cNvSpPr/>
            <p:nvPr/>
          </p:nvSpPr>
          <p:spPr>
            <a:xfrm>
              <a:off x="2516415" y="3643447"/>
              <a:ext cx="2424" cy="3967"/>
            </a:xfrm>
            <a:custGeom>
              <a:rect b="b" l="l" r="r" t="t"/>
              <a:pathLst>
                <a:path extrusionOk="0" h="18" w="11">
                  <a:moveTo>
                    <a:pt x="7" y="0"/>
                  </a:moveTo>
                  <a:cubicBezTo>
                    <a:pt x="4" y="4"/>
                    <a:pt x="0" y="10"/>
                    <a:pt x="0" y="14"/>
                  </a:cubicBezTo>
                  <a:lnTo>
                    <a:pt x="11" y="17"/>
                  </a:lnTo>
                  <a:cubicBezTo>
                    <a:pt x="11" y="14"/>
                    <a:pt x="7" y="7"/>
                    <a:pt x="7" y="0"/>
                  </a:cubicBez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4"/>
            <p:cNvSpPr/>
            <p:nvPr/>
          </p:nvSpPr>
          <p:spPr>
            <a:xfrm>
              <a:off x="2516415" y="3643447"/>
              <a:ext cx="2424" cy="3967"/>
            </a:xfrm>
            <a:custGeom>
              <a:rect b="b" l="l" r="r" t="t"/>
              <a:pathLst>
                <a:path extrusionOk="0" h="18" w="11">
                  <a:moveTo>
                    <a:pt x="7" y="0"/>
                  </a:moveTo>
                  <a:cubicBezTo>
                    <a:pt x="4" y="4"/>
                    <a:pt x="0" y="10"/>
                    <a:pt x="0" y="14"/>
                  </a:cubicBezTo>
                  <a:lnTo>
                    <a:pt x="11" y="17"/>
                  </a:lnTo>
                  <a:cubicBezTo>
                    <a:pt x="11" y="14"/>
                    <a:pt x="7" y="7"/>
                    <a:pt x="7" y="0"/>
                  </a:cubicBez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64"/>
            <p:cNvSpPr/>
            <p:nvPr/>
          </p:nvSpPr>
          <p:spPr>
            <a:xfrm>
              <a:off x="2078286" y="4089731"/>
              <a:ext cx="1102" cy="1763"/>
            </a:xfrm>
            <a:custGeom>
              <a:rect b="b" l="l" r="r" t="t"/>
              <a:pathLst>
                <a:path extrusionOk="0" h="8" w="5">
                  <a:moveTo>
                    <a:pt x="4" y="0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AB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64"/>
            <p:cNvSpPr/>
            <p:nvPr/>
          </p:nvSpPr>
          <p:spPr>
            <a:xfrm>
              <a:off x="2501208" y="3131707"/>
              <a:ext cx="1062464" cy="980934"/>
            </a:xfrm>
            <a:custGeom>
              <a:rect b="b" l="l" r="r" t="t"/>
              <a:pathLst>
                <a:path extrusionOk="0" h="4451" w="4821">
                  <a:moveTo>
                    <a:pt x="3330" y="649"/>
                  </a:moveTo>
                  <a:cubicBezTo>
                    <a:pt x="3326" y="656"/>
                    <a:pt x="3323" y="663"/>
                    <a:pt x="3323" y="669"/>
                  </a:cubicBezTo>
                  <a:lnTo>
                    <a:pt x="3312" y="659"/>
                  </a:lnTo>
                  <a:cubicBezTo>
                    <a:pt x="3316" y="656"/>
                    <a:pt x="3323" y="652"/>
                    <a:pt x="3330" y="649"/>
                  </a:cubicBezTo>
                  <a:close/>
                  <a:moveTo>
                    <a:pt x="2766" y="0"/>
                  </a:moveTo>
                  <a:cubicBezTo>
                    <a:pt x="2572" y="0"/>
                    <a:pt x="2380" y="96"/>
                    <a:pt x="2281" y="314"/>
                  </a:cubicBezTo>
                  <a:cubicBezTo>
                    <a:pt x="2148" y="180"/>
                    <a:pt x="1976" y="120"/>
                    <a:pt x="1803" y="120"/>
                  </a:cubicBezTo>
                  <a:cubicBezTo>
                    <a:pt x="1459" y="120"/>
                    <a:pt x="1112" y="358"/>
                    <a:pt x="1066" y="728"/>
                  </a:cubicBezTo>
                  <a:cubicBezTo>
                    <a:pt x="1034" y="722"/>
                    <a:pt x="1002" y="719"/>
                    <a:pt x="971" y="719"/>
                  </a:cubicBezTo>
                  <a:cubicBezTo>
                    <a:pt x="543" y="719"/>
                    <a:pt x="259" y="1271"/>
                    <a:pt x="549" y="1618"/>
                  </a:cubicBezTo>
                  <a:cubicBezTo>
                    <a:pt x="407" y="1663"/>
                    <a:pt x="287" y="1749"/>
                    <a:pt x="197" y="1867"/>
                  </a:cubicBezTo>
                  <a:cubicBezTo>
                    <a:pt x="42" y="2084"/>
                    <a:pt x="0" y="2364"/>
                    <a:pt x="86" y="2615"/>
                  </a:cubicBezTo>
                  <a:cubicBezTo>
                    <a:pt x="155" y="2833"/>
                    <a:pt x="325" y="3002"/>
                    <a:pt x="538" y="3074"/>
                  </a:cubicBezTo>
                  <a:cubicBezTo>
                    <a:pt x="511" y="3143"/>
                    <a:pt x="497" y="3219"/>
                    <a:pt x="500" y="3295"/>
                  </a:cubicBezTo>
                  <a:cubicBezTo>
                    <a:pt x="514" y="3485"/>
                    <a:pt x="621" y="3654"/>
                    <a:pt x="787" y="3751"/>
                  </a:cubicBezTo>
                  <a:cubicBezTo>
                    <a:pt x="868" y="3803"/>
                    <a:pt x="962" y="3828"/>
                    <a:pt x="1057" y="3828"/>
                  </a:cubicBezTo>
                  <a:cubicBezTo>
                    <a:pt x="1119" y="3828"/>
                    <a:pt x="1182" y="3817"/>
                    <a:pt x="1242" y="3795"/>
                  </a:cubicBezTo>
                  <a:lnTo>
                    <a:pt x="1242" y="3795"/>
                  </a:lnTo>
                  <a:cubicBezTo>
                    <a:pt x="1164" y="4186"/>
                    <a:pt x="1485" y="4450"/>
                    <a:pt x="1803" y="4450"/>
                  </a:cubicBezTo>
                  <a:cubicBezTo>
                    <a:pt x="1988" y="4450"/>
                    <a:pt x="2172" y="4361"/>
                    <a:pt x="2277" y="4158"/>
                  </a:cubicBezTo>
                  <a:cubicBezTo>
                    <a:pt x="2361" y="4216"/>
                    <a:pt x="2462" y="4243"/>
                    <a:pt x="2564" y="4243"/>
                  </a:cubicBezTo>
                  <a:cubicBezTo>
                    <a:pt x="2742" y="4243"/>
                    <a:pt x="2923" y="4161"/>
                    <a:pt x="3019" y="4016"/>
                  </a:cubicBezTo>
                  <a:cubicBezTo>
                    <a:pt x="3147" y="4084"/>
                    <a:pt x="3279" y="4114"/>
                    <a:pt x="3408" y="4114"/>
                  </a:cubicBezTo>
                  <a:cubicBezTo>
                    <a:pt x="3992" y="4114"/>
                    <a:pt x="4509" y="3493"/>
                    <a:pt x="4272" y="2891"/>
                  </a:cubicBezTo>
                  <a:cubicBezTo>
                    <a:pt x="4268" y="2885"/>
                    <a:pt x="4265" y="2878"/>
                    <a:pt x="4261" y="2867"/>
                  </a:cubicBezTo>
                  <a:cubicBezTo>
                    <a:pt x="4675" y="2747"/>
                    <a:pt x="4820" y="2343"/>
                    <a:pt x="4734" y="1998"/>
                  </a:cubicBezTo>
                  <a:cubicBezTo>
                    <a:pt x="4682" y="1756"/>
                    <a:pt x="4510" y="1563"/>
                    <a:pt x="4279" y="1484"/>
                  </a:cubicBezTo>
                  <a:cubicBezTo>
                    <a:pt x="4213" y="1463"/>
                    <a:pt x="4147" y="1453"/>
                    <a:pt x="4078" y="1449"/>
                  </a:cubicBezTo>
                  <a:cubicBezTo>
                    <a:pt x="4327" y="1146"/>
                    <a:pt x="4172" y="766"/>
                    <a:pt x="3896" y="614"/>
                  </a:cubicBezTo>
                  <a:cubicBezTo>
                    <a:pt x="3815" y="568"/>
                    <a:pt x="3726" y="545"/>
                    <a:pt x="3638" y="545"/>
                  </a:cubicBezTo>
                  <a:cubicBezTo>
                    <a:pt x="3528" y="545"/>
                    <a:pt x="3419" y="580"/>
                    <a:pt x="3330" y="649"/>
                  </a:cubicBezTo>
                  <a:cubicBezTo>
                    <a:pt x="3405" y="257"/>
                    <a:pt x="3083" y="0"/>
                    <a:pt x="2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64"/>
            <p:cNvSpPr/>
            <p:nvPr/>
          </p:nvSpPr>
          <p:spPr>
            <a:xfrm>
              <a:off x="3231130" y="3274518"/>
              <a:ext cx="3967" cy="4848"/>
            </a:xfrm>
            <a:custGeom>
              <a:rect b="b" l="l" r="r" t="t"/>
              <a:pathLst>
                <a:path extrusionOk="0" h="22" w="18">
                  <a:moveTo>
                    <a:pt x="18" y="1"/>
                  </a:moveTo>
                  <a:cubicBezTo>
                    <a:pt x="11" y="4"/>
                    <a:pt x="7" y="8"/>
                    <a:pt x="0" y="11"/>
                  </a:cubicBezTo>
                  <a:lnTo>
                    <a:pt x="14" y="21"/>
                  </a:lnTo>
                  <a:cubicBezTo>
                    <a:pt x="14" y="15"/>
                    <a:pt x="18" y="8"/>
                    <a:pt x="18" y="1"/>
                  </a:cubicBezTo>
                  <a:close/>
                </a:path>
              </a:pathLst>
            </a:custGeom>
            <a:solidFill>
              <a:srgbClr val="77C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64"/>
            <p:cNvSpPr/>
            <p:nvPr/>
          </p:nvSpPr>
          <p:spPr>
            <a:xfrm>
              <a:off x="3231130" y="3274518"/>
              <a:ext cx="3967" cy="4848"/>
            </a:xfrm>
            <a:custGeom>
              <a:rect b="b" l="l" r="r" t="t"/>
              <a:pathLst>
                <a:path extrusionOk="0" h="22" w="18">
                  <a:moveTo>
                    <a:pt x="18" y="1"/>
                  </a:moveTo>
                  <a:cubicBezTo>
                    <a:pt x="11" y="4"/>
                    <a:pt x="7" y="8"/>
                    <a:pt x="0" y="11"/>
                  </a:cubicBezTo>
                  <a:lnTo>
                    <a:pt x="14" y="21"/>
                  </a:lnTo>
                  <a:cubicBezTo>
                    <a:pt x="14" y="15"/>
                    <a:pt x="18" y="8"/>
                    <a:pt x="18" y="1"/>
                  </a:cubicBezTo>
                  <a:close/>
                </a:path>
              </a:pathLst>
            </a:custGeom>
            <a:solidFill>
              <a:srgbClr val="77CD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64"/>
            <p:cNvSpPr/>
            <p:nvPr/>
          </p:nvSpPr>
          <p:spPr>
            <a:xfrm>
              <a:off x="2501870" y="3267025"/>
              <a:ext cx="953815" cy="441211"/>
            </a:xfrm>
            <a:custGeom>
              <a:rect b="b" l="l" r="r" t="t"/>
              <a:pathLst>
                <a:path extrusionOk="0" h="2002" w="4328">
                  <a:moveTo>
                    <a:pt x="3896" y="0"/>
                  </a:moveTo>
                  <a:cubicBezTo>
                    <a:pt x="3844" y="76"/>
                    <a:pt x="3782" y="145"/>
                    <a:pt x="3710" y="204"/>
                  </a:cubicBezTo>
                  <a:cubicBezTo>
                    <a:pt x="3513" y="369"/>
                    <a:pt x="3272" y="469"/>
                    <a:pt x="3027" y="552"/>
                  </a:cubicBezTo>
                  <a:cubicBezTo>
                    <a:pt x="2564" y="708"/>
                    <a:pt x="2085" y="811"/>
                    <a:pt x="1602" y="859"/>
                  </a:cubicBezTo>
                  <a:cubicBezTo>
                    <a:pt x="1346" y="884"/>
                    <a:pt x="1084" y="894"/>
                    <a:pt x="836" y="959"/>
                  </a:cubicBezTo>
                  <a:cubicBezTo>
                    <a:pt x="611" y="1025"/>
                    <a:pt x="394" y="1125"/>
                    <a:pt x="197" y="1253"/>
                  </a:cubicBezTo>
                  <a:cubicBezTo>
                    <a:pt x="42" y="1470"/>
                    <a:pt x="1" y="1750"/>
                    <a:pt x="87" y="2001"/>
                  </a:cubicBezTo>
                  <a:cubicBezTo>
                    <a:pt x="356" y="1812"/>
                    <a:pt x="653" y="1653"/>
                    <a:pt x="963" y="1536"/>
                  </a:cubicBezTo>
                  <a:cubicBezTo>
                    <a:pt x="1843" y="1204"/>
                    <a:pt x="2385" y="1373"/>
                    <a:pt x="3479" y="1115"/>
                  </a:cubicBezTo>
                  <a:cubicBezTo>
                    <a:pt x="3751" y="1049"/>
                    <a:pt x="4017" y="966"/>
                    <a:pt x="4279" y="870"/>
                  </a:cubicBezTo>
                  <a:cubicBezTo>
                    <a:pt x="4213" y="849"/>
                    <a:pt x="4144" y="839"/>
                    <a:pt x="4075" y="835"/>
                  </a:cubicBezTo>
                  <a:cubicBezTo>
                    <a:pt x="4327" y="532"/>
                    <a:pt x="4172" y="152"/>
                    <a:pt x="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64"/>
            <p:cNvSpPr/>
            <p:nvPr/>
          </p:nvSpPr>
          <p:spPr>
            <a:xfrm>
              <a:off x="2612063" y="3571821"/>
              <a:ext cx="951612" cy="386555"/>
            </a:xfrm>
            <a:custGeom>
              <a:rect b="b" l="l" r="r" t="t"/>
              <a:pathLst>
                <a:path extrusionOk="0" h="1754" w="4318">
                  <a:moveTo>
                    <a:pt x="4234" y="1"/>
                  </a:moveTo>
                  <a:cubicBezTo>
                    <a:pt x="4228" y="35"/>
                    <a:pt x="4214" y="70"/>
                    <a:pt x="4200" y="104"/>
                  </a:cubicBezTo>
                  <a:cubicBezTo>
                    <a:pt x="4083" y="380"/>
                    <a:pt x="3789" y="473"/>
                    <a:pt x="3379" y="605"/>
                  </a:cubicBezTo>
                  <a:cubicBezTo>
                    <a:pt x="2999" y="722"/>
                    <a:pt x="2744" y="739"/>
                    <a:pt x="1633" y="853"/>
                  </a:cubicBezTo>
                  <a:cubicBezTo>
                    <a:pt x="1077" y="908"/>
                    <a:pt x="1002" y="919"/>
                    <a:pt x="860" y="953"/>
                  </a:cubicBezTo>
                  <a:cubicBezTo>
                    <a:pt x="560" y="1026"/>
                    <a:pt x="270" y="1143"/>
                    <a:pt x="1" y="1298"/>
                  </a:cubicBezTo>
                  <a:cubicBezTo>
                    <a:pt x="15" y="1488"/>
                    <a:pt x="122" y="1657"/>
                    <a:pt x="287" y="1754"/>
                  </a:cubicBezTo>
                  <a:cubicBezTo>
                    <a:pt x="522" y="1602"/>
                    <a:pt x="774" y="1474"/>
                    <a:pt x="1036" y="1374"/>
                  </a:cubicBezTo>
                  <a:cubicBezTo>
                    <a:pt x="1916" y="1043"/>
                    <a:pt x="2458" y="1212"/>
                    <a:pt x="3551" y="953"/>
                  </a:cubicBezTo>
                  <a:cubicBezTo>
                    <a:pt x="3627" y="932"/>
                    <a:pt x="3696" y="915"/>
                    <a:pt x="3769" y="894"/>
                  </a:cubicBezTo>
                  <a:cubicBezTo>
                    <a:pt x="3765" y="888"/>
                    <a:pt x="3762" y="881"/>
                    <a:pt x="3758" y="870"/>
                  </a:cubicBezTo>
                  <a:cubicBezTo>
                    <a:pt x="4172" y="750"/>
                    <a:pt x="4317" y="346"/>
                    <a:pt x="4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9" name="Google Shape;1549;p64"/>
          <p:cNvGrpSpPr/>
          <p:nvPr/>
        </p:nvGrpSpPr>
        <p:grpSpPr>
          <a:xfrm>
            <a:off x="169199" y="1350743"/>
            <a:ext cx="3073100" cy="3777887"/>
            <a:chOff x="433886" y="869488"/>
            <a:chExt cx="2330578" cy="2865074"/>
          </a:xfrm>
        </p:grpSpPr>
        <p:sp>
          <p:nvSpPr>
            <p:cNvPr id="1550" name="Google Shape;1550;p64"/>
            <p:cNvSpPr/>
            <p:nvPr/>
          </p:nvSpPr>
          <p:spPr>
            <a:xfrm>
              <a:off x="433886" y="1199017"/>
              <a:ext cx="476382" cy="909693"/>
            </a:xfrm>
            <a:custGeom>
              <a:rect b="b" l="l" r="r" t="t"/>
              <a:pathLst>
                <a:path extrusionOk="0" h="3506" w="1836">
                  <a:moveTo>
                    <a:pt x="1815" y="0"/>
                  </a:moveTo>
                  <a:cubicBezTo>
                    <a:pt x="676" y="804"/>
                    <a:pt x="0" y="2112"/>
                    <a:pt x="0" y="3506"/>
                  </a:cubicBezTo>
                  <a:lnTo>
                    <a:pt x="38" y="3506"/>
                  </a:lnTo>
                  <a:cubicBezTo>
                    <a:pt x="38" y="2126"/>
                    <a:pt x="707" y="828"/>
                    <a:pt x="1836" y="31"/>
                  </a:cubicBezTo>
                  <a:lnTo>
                    <a:pt x="1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64"/>
            <p:cNvSpPr/>
            <p:nvPr/>
          </p:nvSpPr>
          <p:spPr>
            <a:xfrm>
              <a:off x="1169752" y="3045936"/>
              <a:ext cx="967045" cy="177476"/>
            </a:xfrm>
            <a:custGeom>
              <a:rect b="b" l="l" r="r" t="t"/>
              <a:pathLst>
                <a:path extrusionOk="0" h="684" w="3727">
                  <a:moveTo>
                    <a:pt x="3706" y="0"/>
                  </a:moveTo>
                  <a:cubicBezTo>
                    <a:pt x="3020" y="425"/>
                    <a:pt x="2238" y="643"/>
                    <a:pt x="1451" y="643"/>
                  </a:cubicBezTo>
                  <a:cubicBezTo>
                    <a:pt x="967" y="643"/>
                    <a:pt x="481" y="560"/>
                    <a:pt x="14" y="393"/>
                  </a:cubicBezTo>
                  <a:lnTo>
                    <a:pt x="0" y="428"/>
                  </a:lnTo>
                  <a:cubicBezTo>
                    <a:pt x="466" y="597"/>
                    <a:pt x="959" y="683"/>
                    <a:pt x="1456" y="683"/>
                  </a:cubicBezTo>
                  <a:cubicBezTo>
                    <a:pt x="2257" y="683"/>
                    <a:pt x="3043" y="459"/>
                    <a:pt x="3727" y="35"/>
                  </a:cubicBezTo>
                  <a:lnTo>
                    <a:pt x="3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64"/>
            <p:cNvSpPr/>
            <p:nvPr/>
          </p:nvSpPr>
          <p:spPr>
            <a:xfrm>
              <a:off x="2036392" y="1109499"/>
              <a:ext cx="728073" cy="1298375"/>
            </a:xfrm>
            <a:custGeom>
              <a:rect b="b" l="l" r="r" t="t"/>
              <a:pathLst>
                <a:path extrusionOk="0" h="5004" w="2806">
                  <a:moveTo>
                    <a:pt x="17" y="0"/>
                  </a:moveTo>
                  <a:lnTo>
                    <a:pt x="0" y="35"/>
                  </a:lnTo>
                  <a:cubicBezTo>
                    <a:pt x="1832" y="942"/>
                    <a:pt x="2760" y="3023"/>
                    <a:pt x="2215" y="4993"/>
                  </a:cubicBezTo>
                  <a:lnTo>
                    <a:pt x="2253" y="5003"/>
                  </a:lnTo>
                  <a:cubicBezTo>
                    <a:pt x="2805" y="3016"/>
                    <a:pt x="1867" y="915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4"/>
            <p:cNvSpPr/>
            <p:nvPr/>
          </p:nvSpPr>
          <p:spPr>
            <a:xfrm>
              <a:off x="626156" y="1248836"/>
              <a:ext cx="1766731" cy="1700550"/>
            </a:xfrm>
            <a:custGeom>
              <a:rect b="b" l="l" r="r" t="t"/>
              <a:pathLst>
                <a:path extrusionOk="0" h="6554" w="6809">
                  <a:moveTo>
                    <a:pt x="3534" y="39"/>
                  </a:moveTo>
                  <a:cubicBezTo>
                    <a:pt x="5318" y="43"/>
                    <a:pt x="6763" y="1489"/>
                    <a:pt x="6767" y="3276"/>
                  </a:cubicBezTo>
                  <a:cubicBezTo>
                    <a:pt x="6767" y="4583"/>
                    <a:pt x="5980" y="5763"/>
                    <a:pt x="4769" y="6264"/>
                  </a:cubicBezTo>
                  <a:cubicBezTo>
                    <a:pt x="4369" y="6429"/>
                    <a:pt x="3949" y="6510"/>
                    <a:pt x="3533" y="6510"/>
                  </a:cubicBezTo>
                  <a:cubicBezTo>
                    <a:pt x="2692" y="6510"/>
                    <a:pt x="1865" y="6182"/>
                    <a:pt x="1247" y="5563"/>
                  </a:cubicBezTo>
                  <a:cubicBezTo>
                    <a:pt x="322" y="4635"/>
                    <a:pt x="42" y="3245"/>
                    <a:pt x="543" y="2037"/>
                  </a:cubicBezTo>
                  <a:cubicBezTo>
                    <a:pt x="1046" y="830"/>
                    <a:pt x="2223" y="39"/>
                    <a:pt x="3534" y="39"/>
                  </a:cubicBezTo>
                  <a:close/>
                  <a:moveTo>
                    <a:pt x="3533" y="0"/>
                  </a:moveTo>
                  <a:cubicBezTo>
                    <a:pt x="2680" y="0"/>
                    <a:pt x="1843" y="333"/>
                    <a:pt x="1215" y="961"/>
                  </a:cubicBezTo>
                  <a:cubicBezTo>
                    <a:pt x="280" y="1896"/>
                    <a:pt x="1" y="3307"/>
                    <a:pt x="508" y="4532"/>
                  </a:cubicBezTo>
                  <a:cubicBezTo>
                    <a:pt x="1012" y="5753"/>
                    <a:pt x="2209" y="6553"/>
                    <a:pt x="3534" y="6553"/>
                  </a:cubicBezTo>
                  <a:cubicBezTo>
                    <a:pt x="5342" y="6550"/>
                    <a:pt x="6808" y="5087"/>
                    <a:pt x="6808" y="3276"/>
                  </a:cubicBezTo>
                  <a:cubicBezTo>
                    <a:pt x="6808" y="1951"/>
                    <a:pt x="6011" y="757"/>
                    <a:pt x="4786" y="250"/>
                  </a:cubicBezTo>
                  <a:cubicBezTo>
                    <a:pt x="4381" y="82"/>
                    <a:pt x="3955" y="0"/>
                    <a:pt x="3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64"/>
            <p:cNvSpPr/>
            <p:nvPr/>
          </p:nvSpPr>
          <p:spPr>
            <a:xfrm>
              <a:off x="1481119" y="2044895"/>
              <a:ext cx="1180070" cy="640366"/>
            </a:xfrm>
            <a:custGeom>
              <a:rect b="b" l="l" r="r" t="t"/>
              <a:pathLst>
                <a:path extrusionOk="0" h="2468" w="4548">
                  <a:moveTo>
                    <a:pt x="139" y="1"/>
                  </a:moveTo>
                  <a:lnTo>
                    <a:pt x="1" y="263"/>
                  </a:lnTo>
                  <a:lnTo>
                    <a:pt x="1785" y="1591"/>
                  </a:lnTo>
                  <a:lnTo>
                    <a:pt x="2147" y="1712"/>
                  </a:lnTo>
                  <a:lnTo>
                    <a:pt x="2492" y="1829"/>
                  </a:lnTo>
                  <a:lnTo>
                    <a:pt x="2823" y="1940"/>
                  </a:lnTo>
                  <a:lnTo>
                    <a:pt x="3168" y="2057"/>
                  </a:lnTo>
                  <a:lnTo>
                    <a:pt x="4359" y="2461"/>
                  </a:lnTo>
                  <a:cubicBezTo>
                    <a:pt x="4372" y="2465"/>
                    <a:pt x="4385" y="2467"/>
                    <a:pt x="4397" y="2467"/>
                  </a:cubicBezTo>
                  <a:cubicBezTo>
                    <a:pt x="4495" y="2467"/>
                    <a:pt x="4547" y="2332"/>
                    <a:pt x="4455" y="2268"/>
                  </a:cubicBezTo>
                  <a:lnTo>
                    <a:pt x="3455" y="1564"/>
                  </a:lnTo>
                  <a:lnTo>
                    <a:pt x="3161" y="1357"/>
                  </a:lnTo>
                  <a:lnTo>
                    <a:pt x="2882" y="1160"/>
                  </a:lnTo>
                  <a:lnTo>
                    <a:pt x="2589" y="953"/>
                  </a:lnTo>
                  <a:lnTo>
                    <a:pt x="2275" y="736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4"/>
            <p:cNvSpPr/>
            <p:nvPr/>
          </p:nvSpPr>
          <p:spPr>
            <a:xfrm>
              <a:off x="2038208" y="2292171"/>
              <a:ext cx="190710" cy="227553"/>
            </a:xfrm>
            <a:custGeom>
              <a:rect b="b" l="l" r="r" t="t"/>
              <a:pathLst>
                <a:path extrusionOk="0" h="877" w="735">
                  <a:moveTo>
                    <a:pt x="438" y="0"/>
                  </a:moveTo>
                  <a:lnTo>
                    <a:pt x="0" y="759"/>
                  </a:lnTo>
                  <a:lnTo>
                    <a:pt x="345" y="876"/>
                  </a:lnTo>
                  <a:lnTo>
                    <a:pt x="735" y="207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4"/>
            <p:cNvSpPr/>
            <p:nvPr/>
          </p:nvSpPr>
          <p:spPr>
            <a:xfrm>
              <a:off x="2213612" y="2396738"/>
              <a:ext cx="163985" cy="182146"/>
            </a:xfrm>
            <a:custGeom>
              <a:rect b="b" l="l" r="r" t="t"/>
              <a:pathLst>
                <a:path extrusionOk="0" h="702" w="632">
                  <a:moveTo>
                    <a:pt x="338" y="1"/>
                  </a:moveTo>
                  <a:lnTo>
                    <a:pt x="0" y="587"/>
                  </a:lnTo>
                  <a:lnTo>
                    <a:pt x="345" y="701"/>
                  </a:lnTo>
                  <a:lnTo>
                    <a:pt x="632" y="20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4"/>
            <p:cNvSpPr/>
            <p:nvPr/>
          </p:nvSpPr>
          <p:spPr>
            <a:xfrm>
              <a:off x="1418586" y="869488"/>
              <a:ext cx="255318" cy="1294743"/>
            </a:xfrm>
            <a:custGeom>
              <a:rect b="b" l="l" r="r" t="t"/>
              <a:pathLst>
                <a:path extrusionOk="0" h="4990" w="984">
                  <a:moveTo>
                    <a:pt x="484" y="0"/>
                  </a:moveTo>
                  <a:cubicBezTo>
                    <a:pt x="430" y="0"/>
                    <a:pt x="377" y="36"/>
                    <a:pt x="377" y="108"/>
                  </a:cubicBezTo>
                  <a:lnTo>
                    <a:pt x="204" y="1319"/>
                  </a:lnTo>
                  <a:cubicBezTo>
                    <a:pt x="187" y="1439"/>
                    <a:pt x="170" y="1557"/>
                    <a:pt x="152" y="1674"/>
                  </a:cubicBezTo>
                  <a:cubicBezTo>
                    <a:pt x="138" y="1788"/>
                    <a:pt x="121" y="1902"/>
                    <a:pt x="104" y="2016"/>
                  </a:cubicBezTo>
                  <a:cubicBezTo>
                    <a:pt x="87" y="2133"/>
                    <a:pt x="69" y="2250"/>
                    <a:pt x="56" y="2367"/>
                  </a:cubicBezTo>
                  <a:cubicBezTo>
                    <a:pt x="35" y="2495"/>
                    <a:pt x="18" y="2623"/>
                    <a:pt x="0" y="2747"/>
                  </a:cubicBezTo>
                  <a:cubicBezTo>
                    <a:pt x="104" y="3492"/>
                    <a:pt x="211" y="4237"/>
                    <a:pt x="314" y="4986"/>
                  </a:cubicBezTo>
                  <a:lnTo>
                    <a:pt x="611" y="4990"/>
                  </a:lnTo>
                  <a:cubicBezTo>
                    <a:pt x="735" y="4258"/>
                    <a:pt x="860" y="3527"/>
                    <a:pt x="984" y="2795"/>
                  </a:cubicBezTo>
                  <a:lnTo>
                    <a:pt x="929" y="2416"/>
                  </a:lnTo>
                  <a:lnTo>
                    <a:pt x="877" y="2057"/>
                  </a:lnTo>
                  <a:lnTo>
                    <a:pt x="829" y="1712"/>
                  </a:lnTo>
                  <a:lnTo>
                    <a:pt x="773" y="1353"/>
                  </a:lnTo>
                  <a:lnTo>
                    <a:pt x="594" y="108"/>
                  </a:lnTo>
                  <a:cubicBezTo>
                    <a:pt x="594" y="36"/>
                    <a:pt x="539" y="0"/>
                    <a:pt x="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4"/>
            <p:cNvSpPr/>
            <p:nvPr/>
          </p:nvSpPr>
          <p:spPr>
            <a:xfrm>
              <a:off x="1432857" y="1392323"/>
              <a:ext cx="226777" cy="105084"/>
            </a:xfrm>
            <a:custGeom>
              <a:rect b="b" l="l" r="r" t="t"/>
              <a:pathLst>
                <a:path extrusionOk="0" h="405" w="874">
                  <a:moveTo>
                    <a:pt x="49" y="1"/>
                  </a:moveTo>
                  <a:cubicBezTo>
                    <a:pt x="32" y="118"/>
                    <a:pt x="14" y="239"/>
                    <a:pt x="1" y="356"/>
                  </a:cubicBezTo>
                  <a:lnTo>
                    <a:pt x="874" y="404"/>
                  </a:lnTo>
                  <a:lnTo>
                    <a:pt x="822" y="45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4"/>
            <p:cNvSpPr/>
            <p:nvPr/>
          </p:nvSpPr>
          <p:spPr>
            <a:xfrm>
              <a:off x="1458026" y="1212510"/>
              <a:ext cx="175661" cy="101192"/>
            </a:xfrm>
            <a:custGeom>
              <a:rect b="b" l="l" r="r" t="t"/>
              <a:pathLst>
                <a:path extrusionOk="0" h="390" w="677">
                  <a:moveTo>
                    <a:pt x="52" y="0"/>
                  </a:moveTo>
                  <a:cubicBezTo>
                    <a:pt x="35" y="117"/>
                    <a:pt x="21" y="238"/>
                    <a:pt x="0" y="352"/>
                  </a:cubicBezTo>
                  <a:lnTo>
                    <a:pt x="677" y="390"/>
                  </a:lnTo>
                  <a:lnTo>
                    <a:pt x="621" y="3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4"/>
            <p:cNvSpPr/>
            <p:nvPr/>
          </p:nvSpPr>
          <p:spPr>
            <a:xfrm>
              <a:off x="548833" y="1984178"/>
              <a:ext cx="1031912" cy="872589"/>
            </a:xfrm>
            <a:custGeom>
              <a:rect b="b" l="l" r="r" t="t"/>
              <a:pathLst>
                <a:path extrusionOk="0" h="3363" w="3977">
                  <a:moveTo>
                    <a:pt x="3791" y="0"/>
                  </a:moveTo>
                  <a:lnTo>
                    <a:pt x="1876" y="1135"/>
                  </a:lnTo>
                  <a:lnTo>
                    <a:pt x="1620" y="1425"/>
                  </a:lnTo>
                  <a:lnTo>
                    <a:pt x="1382" y="1698"/>
                  </a:lnTo>
                  <a:lnTo>
                    <a:pt x="1151" y="1960"/>
                  </a:lnTo>
                  <a:lnTo>
                    <a:pt x="910" y="2232"/>
                  </a:lnTo>
                  <a:lnTo>
                    <a:pt x="78" y="3174"/>
                  </a:lnTo>
                  <a:cubicBezTo>
                    <a:pt x="0" y="3249"/>
                    <a:pt x="70" y="3362"/>
                    <a:pt x="156" y="3362"/>
                  </a:cubicBezTo>
                  <a:cubicBezTo>
                    <a:pt x="177" y="3362"/>
                    <a:pt x="199" y="3355"/>
                    <a:pt x="220" y="3340"/>
                  </a:cubicBezTo>
                  <a:lnTo>
                    <a:pt x="1258" y="2688"/>
                  </a:lnTo>
                  <a:lnTo>
                    <a:pt x="1558" y="2498"/>
                  </a:lnTo>
                  <a:lnTo>
                    <a:pt x="1852" y="2315"/>
                  </a:lnTo>
                  <a:lnTo>
                    <a:pt x="2152" y="2122"/>
                  </a:lnTo>
                  <a:lnTo>
                    <a:pt x="2476" y="1922"/>
                  </a:lnTo>
                  <a:lnTo>
                    <a:pt x="3977" y="231"/>
                  </a:lnTo>
                  <a:lnTo>
                    <a:pt x="37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4"/>
            <p:cNvSpPr/>
            <p:nvPr/>
          </p:nvSpPr>
          <p:spPr>
            <a:xfrm>
              <a:off x="1460621" y="2163214"/>
              <a:ext cx="166839" cy="1571335"/>
            </a:xfrm>
            <a:custGeom>
              <a:rect b="b" l="l" r="r" t="t"/>
              <a:pathLst>
                <a:path extrusionOk="0" h="6056" w="643">
                  <a:moveTo>
                    <a:pt x="225" y="0"/>
                  </a:moveTo>
                  <a:lnTo>
                    <a:pt x="218" y="180"/>
                  </a:lnTo>
                  <a:cubicBezTo>
                    <a:pt x="180" y="1204"/>
                    <a:pt x="142" y="2229"/>
                    <a:pt x="104" y="3254"/>
                  </a:cubicBezTo>
                  <a:cubicBezTo>
                    <a:pt x="70" y="4189"/>
                    <a:pt x="35" y="5124"/>
                    <a:pt x="1" y="6055"/>
                  </a:cubicBezTo>
                  <a:lnTo>
                    <a:pt x="642" y="6055"/>
                  </a:lnTo>
                  <a:cubicBezTo>
                    <a:pt x="611" y="5124"/>
                    <a:pt x="577" y="4189"/>
                    <a:pt x="546" y="3254"/>
                  </a:cubicBezTo>
                  <a:lnTo>
                    <a:pt x="435" y="17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64"/>
            <p:cNvSpPr/>
            <p:nvPr/>
          </p:nvSpPr>
          <p:spPr>
            <a:xfrm>
              <a:off x="1384595" y="1975097"/>
              <a:ext cx="277633" cy="238191"/>
            </a:xfrm>
            <a:custGeom>
              <a:rect b="b" l="l" r="r" t="t"/>
              <a:pathLst>
                <a:path extrusionOk="0" h="918" w="1070">
                  <a:moveTo>
                    <a:pt x="611" y="1"/>
                  </a:moveTo>
                  <a:cubicBezTo>
                    <a:pt x="204" y="1"/>
                    <a:pt x="0" y="494"/>
                    <a:pt x="287" y="784"/>
                  </a:cubicBezTo>
                  <a:cubicBezTo>
                    <a:pt x="380" y="876"/>
                    <a:pt x="495" y="918"/>
                    <a:pt x="607" y="918"/>
                  </a:cubicBezTo>
                  <a:cubicBezTo>
                    <a:pt x="844" y="918"/>
                    <a:pt x="1070" y="735"/>
                    <a:pt x="1070" y="460"/>
                  </a:cubicBezTo>
                  <a:cubicBezTo>
                    <a:pt x="1070" y="204"/>
                    <a:pt x="863" y="1"/>
                    <a:pt x="6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64"/>
            <p:cNvSpPr/>
            <p:nvPr/>
          </p:nvSpPr>
          <p:spPr>
            <a:xfrm>
              <a:off x="1422997" y="2011942"/>
              <a:ext cx="207057" cy="177476"/>
            </a:xfrm>
            <a:custGeom>
              <a:rect b="b" l="l" r="r" t="t"/>
              <a:pathLst>
                <a:path extrusionOk="0" h="684" w="798">
                  <a:moveTo>
                    <a:pt x="456" y="0"/>
                  </a:moveTo>
                  <a:cubicBezTo>
                    <a:pt x="153" y="0"/>
                    <a:pt x="1" y="366"/>
                    <a:pt x="215" y="583"/>
                  </a:cubicBezTo>
                  <a:cubicBezTo>
                    <a:pt x="284" y="652"/>
                    <a:pt x="369" y="683"/>
                    <a:pt x="453" y="683"/>
                  </a:cubicBezTo>
                  <a:cubicBezTo>
                    <a:pt x="628" y="683"/>
                    <a:pt x="798" y="547"/>
                    <a:pt x="798" y="342"/>
                  </a:cubicBezTo>
                  <a:cubicBezTo>
                    <a:pt x="798" y="152"/>
                    <a:pt x="646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64"/>
            <p:cNvSpPr/>
            <p:nvPr/>
          </p:nvSpPr>
          <p:spPr>
            <a:xfrm>
              <a:off x="1460621" y="3007275"/>
              <a:ext cx="166839" cy="727287"/>
            </a:xfrm>
            <a:custGeom>
              <a:rect b="b" l="l" r="r" t="t"/>
              <a:pathLst>
                <a:path extrusionOk="0" h="2803" w="643">
                  <a:moveTo>
                    <a:pt x="104" y="1"/>
                  </a:moveTo>
                  <a:cubicBezTo>
                    <a:pt x="70" y="936"/>
                    <a:pt x="35" y="1871"/>
                    <a:pt x="1" y="2802"/>
                  </a:cubicBezTo>
                  <a:lnTo>
                    <a:pt x="642" y="2802"/>
                  </a:lnTo>
                  <a:cubicBezTo>
                    <a:pt x="611" y="1871"/>
                    <a:pt x="577" y="936"/>
                    <a:pt x="5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4"/>
            <p:cNvSpPr/>
            <p:nvPr/>
          </p:nvSpPr>
          <p:spPr>
            <a:xfrm>
              <a:off x="781061" y="2909714"/>
              <a:ext cx="392578" cy="247273"/>
            </a:xfrm>
            <a:custGeom>
              <a:rect b="b" l="l" r="r" t="t"/>
              <a:pathLst>
                <a:path extrusionOk="0" h="953" w="1513">
                  <a:moveTo>
                    <a:pt x="28" y="1"/>
                  </a:moveTo>
                  <a:lnTo>
                    <a:pt x="1" y="32"/>
                  </a:lnTo>
                  <a:cubicBezTo>
                    <a:pt x="432" y="439"/>
                    <a:pt x="939" y="753"/>
                    <a:pt x="1498" y="953"/>
                  </a:cubicBezTo>
                  <a:lnTo>
                    <a:pt x="1512" y="918"/>
                  </a:lnTo>
                  <a:cubicBezTo>
                    <a:pt x="960" y="718"/>
                    <a:pt x="453" y="408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64"/>
          <p:cNvGrpSpPr/>
          <p:nvPr/>
        </p:nvGrpSpPr>
        <p:grpSpPr>
          <a:xfrm flipH="1">
            <a:off x="459136" y="3984345"/>
            <a:ext cx="1301553" cy="1357168"/>
            <a:chOff x="-38325" y="3456438"/>
            <a:chExt cx="1278540" cy="1333171"/>
          </a:xfrm>
        </p:grpSpPr>
        <p:sp>
          <p:nvSpPr>
            <p:cNvPr id="1567" name="Google Shape;1567;p64"/>
            <p:cNvSpPr/>
            <p:nvPr/>
          </p:nvSpPr>
          <p:spPr>
            <a:xfrm>
              <a:off x="-37492" y="3458699"/>
              <a:ext cx="1277707" cy="1330910"/>
            </a:xfrm>
            <a:custGeom>
              <a:rect b="b" l="l" r="r" t="t"/>
              <a:pathLst>
                <a:path extrusionOk="0" h="11182" w="10735">
                  <a:moveTo>
                    <a:pt x="6298" y="4411"/>
                  </a:moveTo>
                  <a:lnTo>
                    <a:pt x="6298" y="4411"/>
                  </a:lnTo>
                  <a:cubicBezTo>
                    <a:pt x="5429" y="6016"/>
                    <a:pt x="4690" y="7114"/>
                    <a:pt x="4493" y="7114"/>
                  </a:cubicBezTo>
                  <a:cubicBezTo>
                    <a:pt x="4486" y="7114"/>
                    <a:pt x="4478" y="7112"/>
                    <a:pt x="4472" y="7109"/>
                  </a:cubicBezTo>
                  <a:cubicBezTo>
                    <a:pt x="4352" y="7040"/>
                    <a:pt x="4586" y="6243"/>
                    <a:pt x="4983" y="5635"/>
                  </a:cubicBezTo>
                  <a:cubicBezTo>
                    <a:pt x="5311" y="5135"/>
                    <a:pt x="5777" y="4728"/>
                    <a:pt x="6298" y="4411"/>
                  </a:cubicBezTo>
                  <a:close/>
                  <a:moveTo>
                    <a:pt x="7303" y="1"/>
                  </a:moveTo>
                  <a:cubicBezTo>
                    <a:pt x="7096" y="1"/>
                    <a:pt x="6863" y="115"/>
                    <a:pt x="6756" y="163"/>
                  </a:cubicBezTo>
                  <a:cubicBezTo>
                    <a:pt x="5114" y="926"/>
                    <a:pt x="3862" y="4114"/>
                    <a:pt x="3862" y="4114"/>
                  </a:cubicBezTo>
                  <a:cubicBezTo>
                    <a:pt x="3458" y="5146"/>
                    <a:pt x="3151" y="6212"/>
                    <a:pt x="2940" y="7298"/>
                  </a:cubicBezTo>
                  <a:cubicBezTo>
                    <a:pt x="2568" y="6167"/>
                    <a:pt x="1974" y="5118"/>
                    <a:pt x="1198" y="4217"/>
                  </a:cubicBezTo>
                  <a:cubicBezTo>
                    <a:pt x="1038" y="4032"/>
                    <a:pt x="820" y="3842"/>
                    <a:pt x="595" y="3842"/>
                  </a:cubicBezTo>
                  <a:cubicBezTo>
                    <a:pt x="548" y="3842"/>
                    <a:pt x="500" y="3850"/>
                    <a:pt x="453" y="3869"/>
                  </a:cubicBezTo>
                  <a:cubicBezTo>
                    <a:pt x="239" y="3952"/>
                    <a:pt x="153" y="4204"/>
                    <a:pt x="111" y="4431"/>
                  </a:cubicBezTo>
                  <a:cubicBezTo>
                    <a:pt x="1" y="5035"/>
                    <a:pt x="32" y="5660"/>
                    <a:pt x="201" y="6253"/>
                  </a:cubicBezTo>
                  <a:cubicBezTo>
                    <a:pt x="398" y="6947"/>
                    <a:pt x="763" y="7474"/>
                    <a:pt x="1077" y="7851"/>
                  </a:cubicBezTo>
                  <a:cubicBezTo>
                    <a:pt x="1778" y="9803"/>
                    <a:pt x="3513" y="11125"/>
                    <a:pt x="5411" y="11180"/>
                  </a:cubicBezTo>
                  <a:cubicBezTo>
                    <a:pt x="5454" y="11181"/>
                    <a:pt x="5496" y="11182"/>
                    <a:pt x="5538" y="11182"/>
                  </a:cubicBezTo>
                  <a:cubicBezTo>
                    <a:pt x="7540" y="11182"/>
                    <a:pt x="8838" y="9764"/>
                    <a:pt x="9034" y="9541"/>
                  </a:cubicBezTo>
                  <a:lnTo>
                    <a:pt x="7550" y="8999"/>
                  </a:lnTo>
                  <a:lnTo>
                    <a:pt x="7550" y="8999"/>
                  </a:lnTo>
                  <a:cubicBezTo>
                    <a:pt x="8085" y="9186"/>
                    <a:pt x="8616" y="9376"/>
                    <a:pt x="9151" y="9562"/>
                  </a:cubicBezTo>
                  <a:cubicBezTo>
                    <a:pt x="9941" y="8896"/>
                    <a:pt x="9972" y="7809"/>
                    <a:pt x="9451" y="7281"/>
                  </a:cubicBezTo>
                  <a:cubicBezTo>
                    <a:pt x="9251" y="7081"/>
                    <a:pt x="8989" y="6981"/>
                    <a:pt x="8709" y="6957"/>
                  </a:cubicBezTo>
                  <a:cubicBezTo>
                    <a:pt x="7929" y="7772"/>
                    <a:pt x="7137" y="8419"/>
                    <a:pt x="6924" y="8419"/>
                  </a:cubicBezTo>
                  <a:cubicBezTo>
                    <a:pt x="6909" y="8419"/>
                    <a:pt x="6897" y="8416"/>
                    <a:pt x="6888" y="8409"/>
                  </a:cubicBezTo>
                  <a:cubicBezTo>
                    <a:pt x="6774" y="8327"/>
                    <a:pt x="7022" y="7623"/>
                    <a:pt x="7550" y="7257"/>
                  </a:cubicBezTo>
                  <a:cubicBezTo>
                    <a:pt x="7853" y="7058"/>
                    <a:pt x="8210" y="6952"/>
                    <a:pt x="8571" y="6952"/>
                  </a:cubicBezTo>
                  <a:cubicBezTo>
                    <a:pt x="8617" y="6952"/>
                    <a:pt x="8663" y="6953"/>
                    <a:pt x="8709" y="6957"/>
                  </a:cubicBezTo>
                  <a:cubicBezTo>
                    <a:pt x="9731" y="5891"/>
                    <a:pt x="10735" y="4538"/>
                    <a:pt x="10400" y="3959"/>
                  </a:cubicBezTo>
                  <a:cubicBezTo>
                    <a:pt x="10248" y="3695"/>
                    <a:pt x="9799" y="3560"/>
                    <a:pt x="9211" y="3560"/>
                  </a:cubicBezTo>
                  <a:cubicBezTo>
                    <a:pt x="8368" y="3560"/>
                    <a:pt x="7241" y="3837"/>
                    <a:pt x="6298" y="4411"/>
                  </a:cubicBezTo>
                  <a:cubicBezTo>
                    <a:pt x="6622" y="3814"/>
                    <a:pt x="6963" y="3148"/>
                    <a:pt x="7305" y="2441"/>
                  </a:cubicBezTo>
                  <a:cubicBezTo>
                    <a:pt x="7616" y="1792"/>
                    <a:pt x="7912" y="1054"/>
                    <a:pt x="7702" y="364"/>
                  </a:cubicBezTo>
                  <a:cubicBezTo>
                    <a:pt x="7674" y="253"/>
                    <a:pt x="7619" y="153"/>
                    <a:pt x="7540" y="77"/>
                  </a:cubicBezTo>
                  <a:cubicBezTo>
                    <a:pt x="7474" y="21"/>
                    <a:pt x="7391" y="1"/>
                    <a:pt x="7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64"/>
            <p:cNvSpPr/>
            <p:nvPr/>
          </p:nvSpPr>
          <p:spPr>
            <a:xfrm>
              <a:off x="480853" y="3984066"/>
              <a:ext cx="231618" cy="322194"/>
            </a:xfrm>
            <a:custGeom>
              <a:rect b="b" l="l" r="r" t="t"/>
              <a:pathLst>
                <a:path extrusionOk="0" h="2707" w="1946">
                  <a:moveTo>
                    <a:pt x="1946" y="0"/>
                  </a:moveTo>
                  <a:cubicBezTo>
                    <a:pt x="1425" y="318"/>
                    <a:pt x="959" y="725"/>
                    <a:pt x="631" y="1225"/>
                  </a:cubicBezTo>
                  <a:cubicBezTo>
                    <a:pt x="231" y="1832"/>
                    <a:pt x="0" y="2629"/>
                    <a:pt x="121" y="2702"/>
                  </a:cubicBezTo>
                  <a:cubicBezTo>
                    <a:pt x="127" y="2705"/>
                    <a:pt x="133" y="2707"/>
                    <a:pt x="141" y="2707"/>
                  </a:cubicBezTo>
                  <a:cubicBezTo>
                    <a:pt x="333" y="2707"/>
                    <a:pt x="1072" y="1608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4"/>
            <p:cNvSpPr/>
            <p:nvPr/>
          </p:nvSpPr>
          <p:spPr>
            <a:xfrm>
              <a:off x="768650" y="4286503"/>
              <a:ext cx="230904" cy="175082"/>
            </a:xfrm>
            <a:custGeom>
              <a:rect b="b" l="l" r="r" t="t"/>
              <a:pathLst>
                <a:path extrusionOk="0" h="1471" w="1940">
                  <a:moveTo>
                    <a:pt x="1800" y="0"/>
                  </a:moveTo>
                  <a:cubicBezTo>
                    <a:pt x="1438" y="0"/>
                    <a:pt x="1083" y="107"/>
                    <a:pt x="780" y="309"/>
                  </a:cubicBezTo>
                  <a:cubicBezTo>
                    <a:pt x="253" y="675"/>
                    <a:pt x="1" y="1379"/>
                    <a:pt x="115" y="1461"/>
                  </a:cubicBezTo>
                  <a:cubicBezTo>
                    <a:pt x="123" y="1468"/>
                    <a:pt x="135" y="1471"/>
                    <a:pt x="149" y="1471"/>
                  </a:cubicBezTo>
                  <a:cubicBezTo>
                    <a:pt x="361" y="1471"/>
                    <a:pt x="1155" y="823"/>
                    <a:pt x="1940" y="5"/>
                  </a:cubicBezTo>
                  <a:cubicBezTo>
                    <a:pt x="1893" y="2"/>
                    <a:pt x="1847" y="0"/>
                    <a:pt x="18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64"/>
            <p:cNvSpPr/>
            <p:nvPr/>
          </p:nvSpPr>
          <p:spPr>
            <a:xfrm>
              <a:off x="-38325" y="3916461"/>
              <a:ext cx="1080962" cy="855534"/>
            </a:xfrm>
            <a:custGeom>
              <a:rect b="b" l="l" r="r" t="t"/>
              <a:pathLst>
                <a:path extrusionOk="0" h="7188" w="9082">
                  <a:moveTo>
                    <a:pt x="589" y="1"/>
                  </a:moveTo>
                  <a:cubicBezTo>
                    <a:pt x="494" y="1"/>
                    <a:pt x="400" y="32"/>
                    <a:pt x="315" y="109"/>
                  </a:cubicBezTo>
                  <a:cubicBezTo>
                    <a:pt x="56" y="337"/>
                    <a:pt x="39" y="796"/>
                    <a:pt x="22" y="1113"/>
                  </a:cubicBezTo>
                  <a:cubicBezTo>
                    <a:pt x="1" y="1479"/>
                    <a:pt x="32" y="1845"/>
                    <a:pt x="111" y="2200"/>
                  </a:cubicBezTo>
                  <a:cubicBezTo>
                    <a:pt x="187" y="2562"/>
                    <a:pt x="315" y="2911"/>
                    <a:pt x="487" y="3242"/>
                  </a:cubicBezTo>
                  <a:cubicBezTo>
                    <a:pt x="570" y="3404"/>
                    <a:pt x="667" y="3559"/>
                    <a:pt x="774" y="3711"/>
                  </a:cubicBezTo>
                  <a:cubicBezTo>
                    <a:pt x="822" y="3777"/>
                    <a:pt x="870" y="3846"/>
                    <a:pt x="926" y="3908"/>
                  </a:cubicBezTo>
                  <a:cubicBezTo>
                    <a:pt x="970" y="3956"/>
                    <a:pt x="1015" y="4011"/>
                    <a:pt x="1053" y="4067"/>
                  </a:cubicBezTo>
                  <a:cubicBezTo>
                    <a:pt x="1115" y="4177"/>
                    <a:pt x="1157" y="4301"/>
                    <a:pt x="1212" y="4415"/>
                  </a:cubicBezTo>
                  <a:cubicBezTo>
                    <a:pt x="1326" y="4636"/>
                    <a:pt x="1450" y="4846"/>
                    <a:pt x="1591" y="5050"/>
                  </a:cubicBezTo>
                  <a:cubicBezTo>
                    <a:pt x="1985" y="5623"/>
                    <a:pt x="2489" y="6113"/>
                    <a:pt x="3072" y="6485"/>
                  </a:cubicBezTo>
                  <a:cubicBezTo>
                    <a:pt x="3818" y="6953"/>
                    <a:pt x="4675" y="7188"/>
                    <a:pt x="5538" y="7188"/>
                  </a:cubicBezTo>
                  <a:cubicBezTo>
                    <a:pt x="6056" y="7188"/>
                    <a:pt x="6576" y="7103"/>
                    <a:pt x="7074" y="6934"/>
                  </a:cubicBezTo>
                  <a:cubicBezTo>
                    <a:pt x="7792" y="6692"/>
                    <a:pt x="8454" y="6306"/>
                    <a:pt x="9013" y="5795"/>
                  </a:cubicBezTo>
                  <a:cubicBezTo>
                    <a:pt x="9030" y="5781"/>
                    <a:pt x="9044" y="5768"/>
                    <a:pt x="9058" y="5750"/>
                  </a:cubicBezTo>
                  <a:cubicBezTo>
                    <a:pt x="9081" y="5727"/>
                    <a:pt x="9059" y="5694"/>
                    <a:pt x="9034" y="5694"/>
                  </a:cubicBezTo>
                  <a:cubicBezTo>
                    <a:pt x="9026" y="5694"/>
                    <a:pt x="9017" y="5697"/>
                    <a:pt x="9010" y="5705"/>
                  </a:cubicBezTo>
                  <a:cubicBezTo>
                    <a:pt x="8592" y="6120"/>
                    <a:pt x="8061" y="6440"/>
                    <a:pt x="7526" y="6682"/>
                  </a:cubicBezTo>
                  <a:cubicBezTo>
                    <a:pt x="6892" y="6969"/>
                    <a:pt x="6210" y="7119"/>
                    <a:pt x="5527" y="7119"/>
                  </a:cubicBezTo>
                  <a:cubicBezTo>
                    <a:pt x="4979" y="7119"/>
                    <a:pt x="4430" y="7023"/>
                    <a:pt x="3903" y="6823"/>
                  </a:cubicBezTo>
                  <a:cubicBezTo>
                    <a:pt x="2723" y="6375"/>
                    <a:pt x="1767" y="5419"/>
                    <a:pt x="1222" y="4284"/>
                  </a:cubicBezTo>
                  <a:cubicBezTo>
                    <a:pt x="1177" y="4191"/>
                    <a:pt x="1146" y="4070"/>
                    <a:pt x="1077" y="3991"/>
                  </a:cubicBezTo>
                  <a:cubicBezTo>
                    <a:pt x="846" y="3718"/>
                    <a:pt x="646" y="3418"/>
                    <a:pt x="487" y="3101"/>
                  </a:cubicBezTo>
                  <a:cubicBezTo>
                    <a:pt x="170" y="2445"/>
                    <a:pt x="35" y="1717"/>
                    <a:pt x="94" y="992"/>
                  </a:cubicBezTo>
                  <a:cubicBezTo>
                    <a:pt x="120" y="688"/>
                    <a:pt x="178" y="62"/>
                    <a:pt x="585" y="62"/>
                  </a:cubicBezTo>
                  <a:cubicBezTo>
                    <a:pt x="607" y="62"/>
                    <a:pt x="629" y="64"/>
                    <a:pt x="653" y="68"/>
                  </a:cubicBezTo>
                  <a:cubicBezTo>
                    <a:pt x="984" y="120"/>
                    <a:pt x="1229" y="485"/>
                    <a:pt x="1419" y="727"/>
                  </a:cubicBezTo>
                  <a:cubicBezTo>
                    <a:pt x="1947" y="1396"/>
                    <a:pt x="2382" y="2141"/>
                    <a:pt x="2702" y="2935"/>
                  </a:cubicBezTo>
                  <a:cubicBezTo>
                    <a:pt x="2778" y="3125"/>
                    <a:pt x="2847" y="3314"/>
                    <a:pt x="2909" y="3508"/>
                  </a:cubicBezTo>
                  <a:cubicBezTo>
                    <a:pt x="2915" y="3525"/>
                    <a:pt x="2928" y="3533"/>
                    <a:pt x="2942" y="3533"/>
                  </a:cubicBezTo>
                  <a:cubicBezTo>
                    <a:pt x="2963" y="3533"/>
                    <a:pt x="2983" y="3515"/>
                    <a:pt x="2975" y="3490"/>
                  </a:cubicBezTo>
                  <a:lnTo>
                    <a:pt x="2978" y="3490"/>
                  </a:lnTo>
                  <a:cubicBezTo>
                    <a:pt x="2706" y="2659"/>
                    <a:pt x="2313" y="1865"/>
                    <a:pt x="1816" y="1144"/>
                  </a:cubicBezTo>
                  <a:cubicBezTo>
                    <a:pt x="1591" y="823"/>
                    <a:pt x="1353" y="475"/>
                    <a:pt x="1060" y="213"/>
                  </a:cubicBezTo>
                  <a:cubicBezTo>
                    <a:pt x="930" y="98"/>
                    <a:pt x="75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64"/>
            <p:cNvSpPr/>
            <p:nvPr/>
          </p:nvSpPr>
          <p:spPr>
            <a:xfrm>
              <a:off x="312792" y="3456438"/>
              <a:ext cx="904690" cy="1147972"/>
            </a:xfrm>
            <a:custGeom>
              <a:rect b="b" l="l" r="r" t="t"/>
              <a:pathLst>
                <a:path extrusionOk="0" h="9645" w="7601">
                  <a:moveTo>
                    <a:pt x="3264" y="4559"/>
                  </a:moveTo>
                  <a:cubicBezTo>
                    <a:pt x="3082" y="4891"/>
                    <a:pt x="2895" y="5221"/>
                    <a:pt x="2702" y="5548"/>
                  </a:cubicBezTo>
                  <a:cubicBezTo>
                    <a:pt x="2430" y="6003"/>
                    <a:pt x="2154" y="6469"/>
                    <a:pt x="1819" y="6883"/>
                  </a:cubicBezTo>
                  <a:cubicBezTo>
                    <a:pt x="1764" y="6952"/>
                    <a:pt x="1660" y="7110"/>
                    <a:pt x="1567" y="7131"/>
                  </a:cubicBezTo>
                  <a:cubicBezTo>
                    <a:pt x="1563" y="7132"/>
                    <a:pt x="1559" y="7133"/>
                    <a:pt x="1555" y="7133"/>
                  </a:cubicBezTo>
                  <a:cubicBezTo>
                    <a:pt x="1527" y="7133"/>
                    <a:pt x="1529" y="7098"/>
                    <a:pt x="1526" y="7055"/>
                  </a:cubicBezTo>
                  <a:cubicBezTo>
                    <a:pt x="1526" y="6921"/>
                    <a:pt x="1574" y="6779"/>
                    <a:pt x="1612" y="6652"/>
                  </a:cubicBezTo>
                  <a:cubicBezTo>
                    <a:pt x="1836" y="5958"/>
                    <a:pt x="2257" y="5344"/>
                    <a:pt x="2820" y="4882"/>
                  </a:cubicBezTo>
                  <a:cubicBezTo>
                    <a:pt x="2961" y="4766"/>
                    <a:pt x="3110" y="4658"/>
                    <a:pt x="3264" y="4559"/>
                  </a:cubicBezTo>
                  <a:close/>
                  <a:moveTo>
                    <a:pt x="5604" y="7035"/>
                  </a:moveTo>
                  <a:cubicBezTo>
                    <a:pt x="5636" y="7035"/>
                    <a:pt x="5669" y="7036"/>
                    <a:pt x="5701" y="7038"/>
                  </a:cubicBezTo>
                  <a:lnTo>
                    <a:pt x="5701" y="7038"/>
                  </a:lnTo>
                  <a:cubicBezTo>
                    <a:pt x="5445" y="7302"/>
                    <a:pt x="5178" y="7555"/>
                    <a:pt x="4900" y="7797"/>
                  </a:cubicBezTo>
                  <a:cubicBezTo>
                    <a:pt x="4666" y="8004"/>
                    <a:pt x="4424" y="8215"/>
                    <a:pt x="4155" y="8370"/>
                  </a:cubicBezTo>
                  <a:cubicBezTo>
                    <a:pt x="4125" y="8388"/>
                    <a:pt x="4036" y="8446"/>
                    <a:pt x="3984" y="8446"/>
                  </a:cubicBezTo>
                  <a:cubicBezTo>
                    <a:pt x="3977" y="8446"/>
                    <a:pt x="3971" y="8445"/>
                    <a:pt x="3965" y="8442"/>
                  </a:cubicBezTo>
                  <a:cubicBezTo>
                    <a:pt x="3924" y="8418"/>
                    <a:pt x="3958" y="8287"/>
                    <a:pt x="3969" y="8242"/>
                  </a:cubicBezTo>
                  <a:cubicBezTo>
                    <a:pt x="4017" y="8087"/>
                    <a:pt x="4089" y="7939"/>
                    <a:pt x="4183" y="7804"/>
                  </a:cubicBezTo>
                  <a:cubicBezTo>
                    <a:pt x="4491" y="7339"/>
                    <a:pt x="5045" y="7035"/>
                    <a:pt x="5604" y="7035"/>
                  </a:cubicBezTo>
                  <a:close/>
                  <a:moveTo>
                    <a:pt x="4324" y="1"/>
                  </a:moveTo>
                  <a:cubicBezTo>
                    <a:pt x="4126" y="1"/>
                    <a:pt x="3914" y="107"/>
                    <a:pt x="3758" y="207"/>
                  </a:cubicBezTo>
                  <a:cubicBezTo>
                    <a:pt x="3351" y="476"/>
                    <a:pt x="2989" y="803"/>
                    <a:pt x="2678" y="1180"/>
                  </a:cubicBezTo>
                  <a:cubicBezTo>
                    <a:pt x="2081" y="1876"/>
                    <a:pt x="1591" y="2673"/>
                    <a:pt x="1184" y="3495"/>
                  </a:cubicBezTo>
                  <a:cubicBezTo>
                    <a:pt x="591" y="4688"/>
                    <a:pt x="194" y="5972"/>
                    <a:pt x="4" y="7297"/>
                  </a:cubicBezTo>
                  <a:cubicBezTo>
                    <a:pt x="0" y="7322"/>
                    <a:pt x="22" y="7338"/>
                    <a:pt x="41" y="7338"/>
                  </a:cubicBezTo>
                  <a:cubicBezTo>
                    <a:pt x="54" y="7338"/>
                    <a:pt x="65" y="7331"/>
                    <a:pt x="66" y="7314"/>
                  </a:cubicBezTo>
                  <a:lnTo>
                    <a:pt x="70" y="7317"/>
                  </a:lnTo>
                  <a:cubicBezTo>
                    <a:pt x="308" y="5668"/>
                    <a:pt x="870" y="4081"/>
                    <a:pt x="1726" y="2649"/>
                  </a:cubicBezTo>
                  <a:cubicBezTo>
                    <a:pt x="2181" y="1890"/>
                    <a:pt x="2706" y="1138"/>
                    <a:pt x="3389" y="569"/>
                  </a:cubicBezTo>
                  <a:cubicBezTo>
                    <a:pt x="3614" y="380"/>
                    <a:pt x="3970" y="71"/>
                    <a:pt x="4304" y="71"/>
                  </a:cubicBezTo>
                  <a:cubicBezTo>
                    <a:pt x="4349" y="71"/>
                    <a:pt x="4394" y="77"/>
                    <a:pt x="4438" y="89"/>
                  </a:cubicBezTo>
                  <a:cubicBezTo>
                    <a:pt x="4652" y="151"/>
                    <a:pt x="4724" y="393"/>
                    <a:pt x="4762" y="590"/>
                  </a:cubicBezTo>
                  <a:cubicBezTo>
                    <a:pt x="4793" y="769"/>
                    <a:pt x="4800" y="952"/>
                    <a:pt x="4779" y="1131"/>
                  </a:cubicBezTo>
                  <a:cubicBezTo>
                    <a:pt x="4738" y="1507"/>
                    <a:pt x="4607" y="1866"/>
                    <a:pt x="4455" y="2208"/>
                  </a:cubicBezTo>
                  <a:cubicBezTo>
                    <a:pt x="4276" y="2608"/>
                    <a:pt x="4079" y="2998"/>
                    <a:pt x="3879" y="3388"/>
                  </a:cubicBezTo>
                  <a:cubicBezTo>
                    <a:pt x="3703" y="3736"/>
                    <a:pt x="3523" y="4082"/>
                    <a:pt x="3337" y="4425"/>
                  </a:cubicBezTo>
                  <a:lnTo>
                    <a:pt x="3337" y="4425"/>
                  </a:lnTo>
                  <a:cubicBezTo>
                    <a:pt x="2851" y="4721"/>
                    <a:pt x="2420" y="5096"/>
                    <a:pt x="2092" y="5551"/>
                  </a:cubicBezTo>
                  <a:cubicBezTo>
                    <a:pt x="1854" y="5886"/>
                    <a:pt x="1667" y="6258"/>
                    <a:pt x="1543" y="6652"/>
                  </a:cubicBezTo>
                  <a:cubicBezTo>
                    <a:pt x="1516" y="6738"/>
                    <a:pt x="1364" y="7148"/>
                    <a:pt x="1522" y="7200"/>
                  </a:cubicBezTo>
                  <a:cubicBezTo>
                    <a:pt x="1531" y="7203"/>
                    <a:pt x="1539" y="7204"/>
                    <a:pt x="1548" y="7204"/>
                  </a:cubicBezTo>
                  <a:cubicBezTo>
                    <a:pt x="1623" y="7204"/>
                    <a:pt x="1700" y="7116"/>
                    <a:pt x="1743" y="7073"/>
                  </a:cubicBezTo>
                  <a:cubicBezTo>
                    <a:pt x="1878" y="6924"/>
                    <a:pt x="2002" y="6765"/>
                    <a:pt x="2112" y="6596"/>
                  </a:cubicBezTo>
                  <a:cubicBezTo>
                    <a:pt x="2516" y="6017"/>
                    <a:pt x="2868" y="5399"/>
                    <a:pt x="3213" y="4782"/>
                  </a:cubicBezTo>
                  <a:cubicBezTo>
                    <a:pt x="3267" y="4685"/>
                    <a:pt x="3321" y="4588"/>
                    <a:pt x="3374" y="4490"/>
                  </a:cubicBezTo>
                  <a:lnTo>
                    <a:pt x="3374" y="4490"/>
                  </a:lnTo>
                  <a:cubicBezTo>
                    <a:pt x="3748" y="4263"/>
                    <a:pt x="4152" y="4083"/>
                    <a:pt x="4566" y="3947"/>
                  </a:cubicBezTo>
                  <a:cubicBezTo>
                    <a:pt x="5110" y="3766"/>
                    <a:pt x="5684" y="3650"/>
                    <a:pt x="6259" y="3650"/>
                  </a:cubicBezTo>
                  <a:cubicBezTo>
                    <a:pt x="6267" y="3650"/>
                    <a:pt x="6275" y="3650"/>
                    <a:pt x="6284" y="3650"/>
                  </a:cubicBezTo>
                  <a:cubicBezTo>
                    <a:pt x="6632" y="3650"/>
                    <a:pt x="7126" y="3677"/>
                    <a:pt x="7378" y="3964"/>
                  </a:cubicBezTo>
                  <a:cubicBezTo>
                    <a:pt x="7560" y="4174"/>
                    <a:pt x="7481" y="4488"/>
                    <a:pt x="7391" y="4719"/>
                  </a:cubicBezTo>
                  <a:cubicBezTo>
                    <a:pt x="7250" y="5096"/>
                    <a:pt x="7022" y="5437"/>
                    <a:pt x="6788" y="5755"/>
                  </a:cubicBezTo>
                  <a:cubicBezTo>
                    <a:pt x="6471" y="6184"/>
                    <a:pt x="6127" y="6592"/>
                    <a:pt x="5758" y="6978"/>
                  </a:cubicBezTo>
                  <a:lnTo>
                    <a:pt x="5758" y="6978"/>
                  </a:lnTo>
                  <a:cubicBezTo>
                    <a:pt x="5715" y="6974"/>
                    <a:pt x="5672" y="6972"/>
                    <a:pt x="5629" y="6972"/>
                  </a:cubicBezTo>
                  <a:cubicBezTo>
                    <a:pt x="5494" y="6972"/>
                    <a:pt x="5359" y="6989"/>
                    <a:pt x="5228" y="7017"/>
                  </a:cubicBezTo>
                  <a:cubicBezTo>
                    <a:pt x="4880" y="7086"/>
                    <a:pt x="4559" y="7266"/>
                    <a:pt x="4314" y="7524"/>
                  </a:cubicBezTo>
                  <a:cubicBezTo>
                    <a:pt x="4117" y="7738"/>
                    <a:pt x="3893" y="8056"/>
                    <a:pt x="3879" y="8363"/>
                  </a:cubicBezTo>
                  <a:cubicBezTo>
                    <a:pt x="3874" y="8470"/>
                    <a:pt x="3916" y="8506"/>
                    <a:pt x="3977" y="8506"/>
                  </a:cubicBezTo>
                  <a:cubicBezTo>
                    <a:pt x="4075" y="8506"/>
                    <a:pt x="4221" y="8411"/>
                    <a:pt x="4290" y="8366"/>
                  </a:cubicBezTo>
                  <a:cubicBezTo>
                    <a:pt x="4604" y="8163"/>
                    <a:pt x="4886" y="7907"/>
                    <a:pt x="5162" y="7652"/>
                  </a:cubicBezTo>
                  <a:cubicBezTo>
                    <a:pt x="5374" y="7455"/>
                    <a:pt x="5579" y="7253"/>
                    <a:pt x="5779" y="7045"/>
                  </a:cubicBezTo>
                  <a:lnTo>
                    <a:pt x="5779" y="7045"/>
                  </a:lnTo>
                  <a:cubicBezTo>
                    <a:pt x="5874" y="7056"/>
                    <a:pt x="5970" y="7076"/>
                    <a:pt x="6063" y="7107"/>
                  </a:cubicBezTo>
                  <a:cubicBezTo>
                    <a:pt x="6729" y="7324"/>
                    <a:pt x="6932" y="8083"/>
                    <a:pt x="6756" y="8708"/>
                  </a:cubicBezTo>
                  <a:cubicBezTo>
                    <a:pt x="6656" y="9053"/>
                    <a:pt x="6456" y="9357"/>
                    <a:pt x="6180" y="9588"/>
                  </a:cubicBezTo>
                  <a:cubicBezTo>
                    <a:pt x="6156" y="9612"/>
                    <a:pt x="6178" y="9645"/>
                    <a:pt x="6205" y="9645"/>
                  </a:cubicBezTo>
                  <a:cubicBezTo>
                    <a:pt x="6213" y="9645"/>
                    <a:pt x="6221" y="9642"/>
                    <a:pt x="6229" y="9636"/>
                  </a:cubicBezTo>
                  <a:cubicBezTo>
                    <a:pt x="6750" y="9188"/>
                    <a:pt x="7039" y="8446"/>
                    <a:pt x="6808" y="7773"/>
                  </a:cubicBezTo>
                  <a:cubicBezTo>
                    <a:pt x="6715" y="7480"/>
                    <a:pt x="6505" y="7235"/>
                    <a:pt x="6225" y="7100"/>
                  </a:cubicBezTo>
                  <a:cubicBezTo>
                    <a:pt x="6102" y="7040"/>
                    <a:pt x="5970" y="7004"/>
                    <a:pt x="5835" y="6986"/>
                  </a:cubicBezTo>
                  <a:lnTo>
                    <a:pt x="5835" y="6986"/>
                  </a:lnTo>
                  <a:cubicBezTo>
                    <a:pt x="5971" y="6842"/>
                    <a:pt x="6105" y="6695"/>
                    <a:pt x="6235" y="6545"/>
                  </a:cubicBezTo>
                  <a:cubicBezTo>
                    <a:pt x="6570" y="6175"/>
                    <a:pt x="6870" y="5779"/>
                    <a:pt x="7139" y="5361"/>
                  </a:cubicBezTo>
                  <a:cubicBezTo>
                    <a:pt x="7326" y="5058"/>
                    <a:pt x="7522" y="4713"/>
                    <a:pt x="7550" y="4350"/>
                  </a:cubicBezTo>
                  <a:cubicBezTo>
                    <a:pt x="7600" y="3720"/>
                    <a:pt x="6917" y="3580"/>
                    <a:pt x="6309" y="3580"/>
                  </a:cubicBezTo>
                  <a:cubicBezTo>
                    <a:pt x="6037" y="3580"/>
                    <a:pt x="5781" y="3608"/>
                    <a:pt x="5611" y="3633"/>
                  </a:cubicBezTo>
                  <a:cubicBezTo>
                    <a:pt x="4874" y="3735"/>
                    <a:pt x="4113" y="3976"/>
                    <a:pt x="3445" y="4361"/>
                  </a:cubicBezTo>
                  <a:lnTo>
                    <a:pt x="3445" y="4361"/>
                  </a:lnTo>
                  <a:cubicBezTo>
                    <a:pt x="3821" y="3671"/>
                    <a:pt x="4183" y="2969"/>
                    <a:pt x="4507" y="2253"/>
                  </a:cubicBezTo>
                  <a:cubicBezTo>
                    <a:pt x="4662" y="1908"/>
                    <a:pt x="4797" y="1542"/>
                    <a:pt x="4842" y="1162"/>
                  </a:cubicBezTo>
                  <a:cubicBezTo>
                    <a:pt x="4866" y="986"/>
                    <a:pt x="4862" y="807"/>
                    <a:pt x="4838" y="631"/>
                  </a:cubicBezTo>
                  <a:cubicBezTo>
                    <a:pt x="4811" y="455"/>
                    <a:pt x="4762" y="245"/>
                    <a:pt x="4628" y="117"/>
                  </a:cubicBezTo>
                  <a:cubicBezTo>
                    <a:pt x="4539" y="33"/>
                    <a:pt x="4434" y="1"/>
                    <a:pt x="4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2" name="Google Shape;1572;p64"/>
          <p:cNvSpPr/>
          <p:nvPr/>
        </p:nvSpPr>
        <p:spPr>
          <a:xfrm>
            <a:off x="3893000" y="5395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64"/>
          <p:cNvSpPr/>
          <p:nvPr/>
        </p:nvSpPr>
        <p:spPr>
          <a:xfrm>
            <a:off x="2643150" y="10940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64"/>
          <p:cNvSpPr/>
          <p:nvPr/>
        </p:nvSpPr>
        <p:spPr>
          <a:xfrm>
            <a:off x="4591550" y="10562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64"/>
          <p:cNvSpPr/>
          <p:nvPr/>
        </p:nvSpPr>
        <p:spPr>
          <a:xfrm>
            <a:off x="2839400" y="5751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64"/>
          <p:cNvSpPr/>
          <p:nvPr/>
        </p:nvSpPr>
        <p:spPr>
          <a:xfrm>
            <a:off x="1811875" y="10038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64"/>
          <p:cNvSpPr/>
          <p:nvPr/>
        </p:nvSpPr>
        <p:spPr>
          <a:xfrm>
            <a:off x="459125" y="6527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8" name="Google Shape;1578;p64"/>
          <p:cNvGrpSpPr/>
          <p:nvPr/>
        </p:nvGrpSpPr>
        <p:grpSpPr>
          <a:xfrm>
            <a:off x="6071185" y="2764464"/>
            <a:ext cx="1835420" cy="2224956"/>
            <a:chOff x="3107081" y="2396870"/>
            <a:chExt cx="1945950" cy="2358694"/>
          </a:xfrm>
        </p:grpSpPr>
        <p:sp>
          <p:nvSpPr>
            <p:cNvPr id="1579" name="Google Shape;1579;p64"/>
            <p:cNvSpPr/>
            <p:nvPr/>
          </p:nvSpPr>
          <p:spPr>
            <a:xfrm>
              <a:off x="3234526" y="3158857"/>
              <a:ext cx="1687157" cy="267956"/>
            </a:xfrm>
            <a:custGeom>
              <a:rect b="b" l="l" r="r" t="t"/>
              <a:pathLst>
                <a:path extrusionOk="0" h="15790" w="99420">
                  <a:moveTo>
                    <a:pt x="20325" y="0"/>
                  </a:moveTo>
                  <a:cubicBezTo>
                    <a:pt x="18545" y="0"/>
                    <a:pt x="16791" y="1176"/>
                    <a:pt x="16429" y="3257"/>
                  </a:cubicBezTo>
                  <a:cubicBezTo>
                    <a:pt x="15711" y="2864"/>
                    <a:pt x="14950" y="2683"/>
                    <a:pt x="14206" y="2683"/>
                  </a:cubicBezTo>
                  <a:cubicBezTo>
                    <a:pt x="12084" y="2683"/>
                    <a:pt x="10106" y="4164"/>
                    <a:pt x="9689" y="6460"/>
                  </a:cubicBezTo>
                  <a:cubicBezTo>
                    <a:pt x="9355" y="6358"/>
                    <a:pt x="8996" y="6307"/>
                    <a:pt x="8638" y="6307"/>
                  </a:cubicBezTo>
                  <a:cubicBezTo>
                    <a:pt x="6587" y="6307"/>
                    <a:pt x="4896" y="7896"/>
                    <a:pt x="4768" y="9921"/>
                  </a:cubicBezTo>
                  <a:cubicBezTo>
                    <a:pt x="4374" y="9761"/>
                    <a:pt x="3968" y="9685"/>
                    <a:pt x="3569" y="9685"/>
                  </a:cubicBezTo>
                  <a:cubicBezTo>
                    <a:pt x="2303" y="9685"/>
                    <a:pt x="1109" y="10448"/>
                    <a:pt x="641" y="11715"/>
                  </a:cubicBezTo>
                  <a:cubicBezTo>
                    <a:pt x="0" y="13355"/>
                    <a:pt x="846" y="15200"/>
                    <a:pt x="2512" y="15790"/>
                  </a:cubicBezTo>
                  <a:lnTo>
                    <a:pt x="97062" y="15790"/>
                  </a:lnTo>
                  <a:cubicBezTo>
                    <a:pt x="98522" y="15303"/>
                    <a:pt x="99419" y="13816"/>
                    <a:pt x="99163" y="12304"/>
                  </a:cubicBezTo>
                  <a:cubicBezTo>
                    <a:pt x="98933" y="10792"/>
                    <a:pt x="97600" y="9664"/>
                    <a:pt x="96062" y="9664"/>
                  </a:cubicBezTo>
                  <a:lnTo>
                    <a:pt x="96088" y="9690"/>
                  </a:lnTo>
                  <a:cubicBezTo>
                    <a:pt x="95677" y="9690"/>
                    <a:pt x="95242" y="9767"/>
                    <a:pt x="94857" y="9946"/>
                  </a:cubicBezTo>
                  <a:cubicBezTo>
                    <a:pt x="94729" y="7896"/>
                    <a:pt x="93038" y="6332"/>
                    <a:pt x="90987" y="6332"/>
                  </a:cubicBezTo>
                  <a:cubicBezTo>
                    <a:pt x="90628" y="6332"/>
                    <a:pt x="90270" y="6384"/>
                    <a:pt x="89936" y="6460"/>
                  </a:cubicBezTo>
                  <a:cubicBezTo>
                    <a:pt x="89517" y="4176"/>
                    <a:pt x="87515" y="2697"/>
                    <a:pt x="85388" y="2697"/>
                  </a:cubicBezTo>
                  <a:cubicBezTo>
                    <a:pt x="84652" y="2697"/>
                    <a:pt x="83901" y="2874"/>
                    <a:pt x="83196" y="3257"/>
                  </a:cubicBezTo>
                  <a:cubicBezTo>
                    <a:pt x="82818" y="1189"/>
                    <a:pt x="81072" y="19"/>
                    <a:pt x="79302" y="19"/>
                  </a:cubicBezTo>
                  <a:cubicBezTo>
                    <a:pt x="78067" y="19"/>
                    <a:pt x="76820" y="589"/>
                    <a:pt x="76019" y="1821"/>
                  </a:cubicBezTo>
                  <a:cubicBezTo>
                    <a:pt x="75210" y="1367"/>
                    <a:pt x="74339" y="1153"/>
                    <a:pt x="73483" y="1153"/>
                  </a:cubicBezTo>
                  <a:cubicBezTo>
                    <a:pt x="71493" y="1153"/>
                    <a:pt x="69590" y="2310"/>
                    <a:pt x="68766" y="4282"/>
                  </a:cubicBezTo>
                  <a:cubicBezTo>
                    <a:pt x="67864" y="3731"/>
                    <a:pt x="66851" y="3455"/>
                    <a:pt x="65842" y="3455"/>
                  </a:cubicBezTo>
                  <a:cubicBezTo>
                    <a:pt x="64788" y="3455"/>
                    <a:pt x="63737" y="3756"/>
                    <a:pt x="62820" y="4359"/>
                  </a:cubicBezTo>
                  <a:cubicBezTo>
                    <a:pt x="61821" y="2790"/>
                    <a:pt x="60260" y="2075"/>
                    <a:pt x="58714" y="2075"/>
                  </a:cubicBezTo>
                  <a:cubicBezTo>
                    <a:pt x="56370" y="2075"/>
                    <a:pt x="54060" y="3717"/>
                    <a:pt x="53798" y="6512"/>
                  </a:cubicBezTo>
                  <a:cubicBezTo>
                    <a:pt x="53311" y="6384"/>
                    <a:pt x="52824" y="6332"/>
                    <a:pt x="52311" y="6332"/>
                  </a:cubicBezTo>
                  <a:cubicBezTo>
                    <a:pt x="51440" y="6332"/>
                    <a:pt x="50594" y="6512"/>
                    <a:pt x="49800" y="6896"/>
                  </a:cubicBezTo>
                  <a:cubicBezTo>
                    <a:pt x="49023" y="6508"/>
                    <a:pt x="48174" y="6313"/>
                    <a:pt x="47318" y="6313"/>
                  </a:cubicBezTo>
                  <a:cubicBezTo>
                    <a:pt x="46819" y="6313"/>
                    <a:pt x="46318" y="6380"/>
                    <a:pt x="45827" y="6512"/>
                  </a:cubicBezTo>
                  <a:cubicBezTo>
                    <a:pt x="45564" y="3717"/>
                    <a:pt x="43255" y="2075"/>
                    <a:pt x="40911" y="2075"/>
                  </a:cubicBezTo>
                  <a:cubicBezTo>
                    <a:pt x="39365" y="2075"/>
                    <a:pt x="37804" y="2790"/>
                    <a:pt x="36805" y="4359"/>
                  </a:cubicBezTo>
                  <a:cubicBezTo>
                    <a:pt x="35888" y="3756"/>
                    <a:pt x="34837" y="3455"/>
                    <a:pt x="33786" y="3455"/>
                  </a:cubicBezTo>
                  <a:cubicBezTo>
                    <a:pt x="32780" y="3455"/>
                    <a:pt x="31774" y="3731"/>
                    <a:pt x="30885" y="4282"/>
                  </a:cubicBezTo>
                  <a:cubicBezTo>
                    <a:pt x="30042" y="2310"/>
                    <a:pt x="28134" y="1153"/>
                    <a:pt x="26151" y="1153"/>
                  </a:cubicBezTo>
                  <a:cubicBezTo>
                    <a:pt x="25299" y="1153"/>
                    <a:pt x="24433" y="1367"/>
                    <a:pt x="23631" y="1821"/>
                  </a:cubicBezTo>
                  <a:cubicBezTo>
                    <a:pt x="22829" y="576"/>
                    <a:pt x="21571" y="0"/>
                    <a:pt x="20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64"/>
            <p:cNvSpPr/>
            <p:nvPr/>
          </p:nvSpPr>
          <p:spPr>
            <a:xfrm>
              <a:off x="3632065" y="2899216"/>
              <a:ext cx="48721" cy="569360"/>
            </a:xfrm>
            <a:custGeom>
              <a:rect b="b" l="l" r="r" t="t"/>
              <a:pathLst>
                <a:path extrusionOk="0" h="33551" w="2871">
                  <a:moveTo>
                    <a:pt x="0" y="1"/>
                  </a:moveTo>
                  <a:lnTo>
                    <a:pt x="0" y="33550"/>
                  </a:lnTo>
                  <a:lnTo>
                    <a:pt x="2871" y="33550"/>
                  </a:lnTo>
                  <a:lnTo>
                    <a:pt x="28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64"/>
            <p:cNvSpPr/>
            <p:nvPr/>
          </p:nvSpPr>
          <p:spPr>
            <a:xfrm>
              <a:off x="3632065" y="2899216"/>
              <a:ext cx="48721" cy="366671"/>
            </a:xfrm>
            <a:custGeom>
              <a:rect b="b" l="l" r="r" t="t"/>
              <a:pathLst>
                <a:path extrusionOk="0" h="21607" w="2871">
                  <a:moveTo>
                    <a:pt x="0" y="1"/>
                  </a:moveTo>
                  <a:lnTo>
                    <a:pt x="0" y="21607"/>
                  </a:lnTo>
                  <a:lnTo>
                    <a:pt x="2871" y="21607"/>
                  </a:lnTo>
                  <a:lnTo>
                    <a:pt x="28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4"/>
            <p:cNvSpPr/>
            <p:nvPr/>
          </p:nvSpPr>
          <p:spPr>
            <a:xfrm>
              <a:off x="3465470" y="2598677"/>
              <a:ext cx="381910" cy="650256"/>
            </a:xfrm>
            <a:custGeom>
              <a:rect b="b" l="l" r="r" t="t"/>
              <a:pathLst>
                <a:path extrusionOk="0" h="38318" w="22505">
                  <a:moveTo>
                    <a:pt x="11278" y="0"/>
                  </a:moveTo>
                  <a:cubicBezTo>
                    <a:pt x="6742" y="7331"/>
                    <a:pt x="5691" y="15891"/>
                    <a:pt x="5691" y="15891"/>
                  </a:cubicBezTo>
                  <a:cubicBezTo>
                    <a:pt x="5691" y="15891"/>
                    <a:pt x="4620" y="14236"/>
                    <a:pt x="3434" y="14236"/>
                  </a:cubicBezTo>
                  <a:cubicBezTo>
                    <a:pt x="2794" y="14236"/>
                    <a:pt x="2121" y="14717"/>
                    <a:pt x="1564" y="16198"/>
                  </a:cubicBezTo>
                  <a:cubicBezTo>
                    <a:pt x="1" y="20402"/>
                    <a:pt x="4742" y="27450"/>
                    <a:pt x="4742" y="27450"/>
                  </a:cubicBezTo>
                  <a:cubicBezTo>
                    <a:pt x="4742" y="27450"/>
                    <a:pt x="3909" y="26898"/>
                    <a:pt x="3095" y="26898"/>
                  </a:cubicBezTo>
                  <a:cubicBezTo>
                    <a:pt x="2138" y="26898"/>
                    <a:pt x="1208" y="27662"/>
                    <a:pt x="1692" y="30987"/>
                  </a:cubicBezTo>
                  <a:cubicBezTo>
                    <a:pt x="1744" y="31166"/>
                    <a:pt x="1769" y="31346"/>
                    <a:pt x="1795" y="31551"/>
                  </a:cubicBezTo>
                  <a:cubicBezTo>
                    <a:pt x="2538" y="35549"/>
                    <a:pt x="5434" y="38317"/>
                    <a:pt x="8664" y="38317"/>
                  </a:cubicBezTo>
                  <a:lnTo>
                    <a:pt x="13841" y="38317"/>
                  </a:lnTo>
                  <a:cubicBezTo>
                    <a:pt x="17071" y="38317"/>
                    <a:pt x="19967" y="35575"/>
                    <a:pt x="20710" y="31551"/>
                  </a:cubicBezTo>
                  <a:cubicBezTo>
                    <a:pt x="20736" y="31371"/>
                    <a:pt x="20761" y="31166"/>
                    <a:pt x="20813" y="30987"/>
                  </a:cubicBezTo>
                  <a:cubicBezTo>
                    <a:pt x="21295" y="27677"/>
                    <a:pt x="20375" y="26912"/>
                    <a:pt x="19422" y="26912"/>
                  </a:cubicBezTo>
                  <a:cubicBezTo>
                    <a:pt x="18605" y="26912"/>
                    <a:pt x="17763" y="27476"/>
                    <a:pt x="17763" y="27476"/>
                  </a:cubicBezTo>
                  <a:cubicBezTo>
                    <a:pt x="17763" y="27476"/>
                    <a:pt x="22504" y="20453"/>
                    <a:pt x="20941" y="16198"/>
                  </a:cubicBezTo>
                  <a:cubicBezTo>
                    <a:pt x="20393" y="14717"/>
                    <a:pt x="19726" y="14236"/>
                    <a:pt x="19090" y="14236"/>
                  </a:cubicBezTo>
                  <a:cubicBezTo>
                    <a:pt x="17911" y="14236"/>
                    <a:pt x="16840" y="15891"/>
                    <a:pt x="16840" y="15891"/>
                  </a:cubicBezTo>
                  <a:cubicBezTo>
                    <a:pt x="16840" y="15891"/>
                    <a:pt x="15789" y="7331"/>
                    <a:pt x="11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4"/>
            <p:cNvSpPr/>
            <p:nvPr/>
          </p:nvSpPr>
          <p:spPr>
            <a:xfrm>
              <a:off x="3656858" y="2598236"/>
              <a:ext cx="190522" cy="650698"/>
            </a:xfrm>
            <a:custGeom>
              <a:rect b="b" l="l" r="r" t="t"/>
              <a:pathLst>
                <a:path extrusionOk="0" h="38344" w="11227">
                  <a:moveTo>
                    <a:pt x="0" y="1"/>
                  </a:moveTo>
                  <a:cubicBezTo>
                    <a:pt x="77" y="334"/>
                    <a:pt x="3204" y="10381"/>
                    <a:pt x="3204" y="20940"/>
                  </a:cubicBezTo>
                  <a:cubicBezTo>
                    <a:pt x="3178" y="26784"/>
                    <a:pt x="2589" y="32602"/>
                    <a:pt x="1461" y="38343"/>
                  </a:cubicBezTo>
                  <a:lnTo>
                    <a:pt x="2563" y="38343"/>
                  </a:lnTo>
                  <a:cubicBezTo>
                    <a:pt x="5793" y="38343"/>
                    <a:pt x="8689" y="35601"/>
                    <a:pt x="9432" y="31577"/>
                  </a:cubicBezTo>
                  <a:cubicBezTo>
                    <a:pt x="9458" y="31397"/>
                    <a:pt x="9483" y="31192"/>
                    <a:pt x="9535" y="31013"/>
                  </a:cubicBezTo>
                  <a:cubicBezTo>
                    <a:pt x="10019" y="27688"/>
                    <a:pt x="9089" y="26924"/>
                    <a:pt x="8132" y="26924"/>
                  </a:cubicBezTo>
                  <a:cubicBezTo>
                    <a:pt x="7318" y="26924"/>
                    <a:pt x="6485" y="27476"/>
                    <a:pt x="6485" y="27476"/>
                  </a:cubicBezTo>
                  <a:cubicBezTo>
                    <a:pt x="6485" y="27476"/>
                    <a:pt x="11226" y="20453"/>
                    <a:pt x="9663" y="16224"/>
                  </a:cubicBezTo>
                  <a:cubicBezTo>
                    <a:pt x="9113" y="14728"/>
                    <a:pt x="8443" y="14243"/>
                    <a:pt x="7804" y="14243"/>
                  </a:cubicBezTo>
                  <a:cubicBezTo>
                    <a:pt x="6628" y="14243"/>
                    <a:pt x="5562" y="15891"/>
                    <a:pt x="5562" y="15891"/>
                  </a:cubicBezTo>
                  <a:cubicBezTo>
                    <a:pt x="5562" y="15891"/>
                    <a:pt x="4511" y="73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4"/>
            <p:cNvSpPr/>
            <p:nvPr/>
          </p:nvSpPr>
          <p:spPr>
            <a:xfrm>
              <a:off x="3543770" y="2911078"/>
              <a:ext cx="55254" cy="46447"/>
            </a:xfrm>
            <a:custGeom>
              <a:rect b="b" l="l" r="r" t="t"/>
              <a:pathLst>
                <a:path extrusionOk="0" h="2737" w="3256">
                  <a:moveTo>
                    <a:pt x="1583" y="0"/>
                  </a:moveTo>
                  <a:cubicBezTo>
                    <a:pt x="1511" y="0"/>
                    <a:pt x="1436" y="6"/>
                    <a:pt x="1359" y="19"/>
                  </a:cubicBezTo>
                  <a:cubicBezTo>
                    <a:pt x="0" y="250"/>
                    <a:pt x="385" y="2736"/>
                    <a:pt x="385" y="2736"/>
                  </a:cubicBezTo>
                  <a:cubicBezTo>
                    <a:pt x="385" y="2736"/>
                    <a:pt x="769" y="1198"/>
                    <a:pt x="1461" y="737"/>
                  </a:cubicBezTo>
                  <a:cubicBezTo>
                    <a:pt x="1549" y="680"/>
                    <a:pt x="1645" y="655"/>
                    <a:pt x="1745" y="655"/>
                  </a:cubicBezTo>
                  <a:cubicBezTo>
                    <a:pt x="2405" y="655"/>
                    <a:pt x="3255" y="1737"/>
                    <a:pt x="3255" y="1737"/>
                  </a:cubicBezTo>
                  <a:cubicBezTo>
                    <a:pt x="3255" y="1737"/>
                    <a:pt x="2798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4"/>
            <p:cNvSpPr/>
            <p:nvPr/>
          </p:nvSpPr>
          <p:spPr>
            <a:xfrm>
              <a:off x="3603793" y="2937908"/>
              <a:ext cx="52200" cy="44835"/>
            </a:xfrm>
            <a:custGeom>
              <a:rect b="b" l="l" r="r" t="t"/>
              <a:pathLst>
                <a:path extrusionOk="0" h="2642" w="3076">
                  <a:moveTo>
                    <a:pt x="1438" y="1"/>
                  </a:moveTo>
                  <a:cubicBezTo>
                    <a:pt x="1420" y="1"/>
                    <a:pt x="1402" y="1"/>
                    <a:pt x="1384" y="2"/>
                  </a:cubicBezTo>
                  <a:cubicBezTo>
                    <a:pt x="0" y="79"/>
                    <a:pt x="103" y="2642"/>
                    <a:pt x="103" y="2642"/>
                  </a:cubicBezTo>
                  <a:cubicBezTo>
                    <a:pt x="103" y="2642"/>
                    <a:pt x="641" y="1129"/>
                    <a:pt x="1384" y="745"/>
                  </a:cubicBezTo>
                  <a:cubicBezTo>
                    <a:pt x="1462" y="708"/>
                    <a:pt x="1542" y="691"/>
                    <a:pt x="1623" y="691"/>
                  </a:cubicBezTo>
                  <a:cubicBezTo>
                    <a:pt x="2315" y="691"/>
                    <a:pt x="3076" y="1924"/>
                    <a:pt x="3076" y="1924"/>
                  </a:cubicBezTo>
                  <a:cubicBezTo>
                    <a:pt x="3076" y="1924"/>
                    <a:pt x="2801" y="1"/>
                    <a:pt x="1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4"/>
            <p:cNvSpPr/>
            <p:nvPr/>
          </p:nvSpPr>
          <p:spPr>
            <a:xfrm>
              <a:off x="3603793" y="2779153"/>
              <a:ext cx="52200" cy="44410"/>
            </a:xfrm>
            <a:custGeom>
              <a:rect b="b" l="l" r="r" t="t"/>
              <a:pathLst>
                <a:path extrusionOk="0" h="2617" w="3076">
                  <a:moveTo>
                    <a:pt x="1438" y="1"/>
                  </a:moveTo>
                  <a:cubicBezTo>
                    <a:pt x="1420" y="1"/>
                    <a:pt x="1402" y="1"/>
                    <a:pt x="1384" y="2"/>
                  </a:cubicBezTo>
                  <a:cubicBezTo>
                    <a:pt x="0" y="79"/>
                    <a:pt x="103" y="2616"/>
                    <a:pt x="103" y="2616"/>
                  </a:cubicBezTo>
                  <a:cubicBezTo>
                    <a:pt x="103" y="2616"/>
                    <a:pt x="641" y="1130"/>
                    <a:pt x="1384" y="745"/>
                  </a:cubicBezTo>
                  <a:cubicBezTo>
                    <a:pt x="1462" y="708"/>
                    <a:pt x="1542" y="691"/>
                    <a:pt x="1623" y="691"/>
                  </a:cubicBezTo>
                  <a:cubicBezTo>
                    <a:pt x="2315" y="691"/>
                    <a:pt x="3076" y="1924"/>
                    <a:pt x="3076" y="1924"/>
                  </a:cubicBezTo>
                  <a:cubicBezTo>
                    <a:pt x="3076" y="1924"/>
                    <a:pt x="2801" y="1"/>
                    <a:pt x="1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4"/>
            <p:cNvSpPr/>
            <p:nvPr/>
          </p:nvSpPr>
          <p:spPr>
            <a:xfrm>
              <a:off x="3553341" y="3076196"/>
              <a:ext cx="52641" cy="43986"/>
            </a:xfrm>
            <a:custGeom>
              <a:rect b="b" l="l" r="r" t="t"/>
              <a:pathLst>
                <a:path extrusionOk="0" h="2592" w="3102">
                  <a:moveTo>
                    <a:pt x="1488" y="1"/>
                  </a:moveTo>
                  <a:cubicBezTo>
                    <a:pt x="1462" y="1"/>
                    <a:pt x="1436" y="2"/>
                    <a:pt x="1410" y="3"/>
                  </a:cubicBezTo>
                  <a:cubicBezTo>
                    <a:pt x="0" y="80"/>
                    <a:pt x="128" y="2592"/>
                    <a:pt x="128" y="2592"/>
                  </a:cubicBezTo>
                  <a:cubicBezTo>
                    <a:pt x="128" y="2592"/>
                    <a:pt x="667" y="1105"/>
                    <a:pt x="1410" y="721"/>
                  </a:cubicBezTo>
                  <a:cubicBezTo>
                    <a:pt x="1491" y="679"/>
                    <a:pt x="1575" y="660"/>
                    <a:pt x="1660" y="660"/>
                  </a:cubicBezTo>
                  <a:cubicBezTo>
                    <a:pt x="2349" y="660"/>
                    <a:pt x="3101" y="1900"/>
                    <a:pt x="3101" y="1900"/>
                  </a:cubicBezTo>
                  <a:cubicBezTo>
                    <a:pt x="3101" y="1900"/>
                    <a:pt x="2806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64"/>
            <p:cNvSpPr/>
            <p:nvPr/>
          </p:nvSpPr>
          <p:spPr>
            <a:xfrm>
              <a:off x="3578559" y="3024438"/>
              <a:ext cx="52217" cy="44427"/>
            </a:xfrm>
            <a:custGeom>
              <a:rect b="b" l="l" r="r" t="t"/>
              <a:pathLst>
                <a:path extrusionOk="0" h="2618" w="3077">
                  <a:moveTo>
                    <a:pt x="1488" y="1"/>
                  </a:moveTo>
                  <a:cubicBezTo>
                    <a:pt x="1462" y="1"/>
                    <a:pt x="1437" y="2"/>
                    <a:pt x="1410" y="3"/>
                  </a:cubicBezTo>
                  <a:cubicBezTo>
                    <a:pt x="1" y="106"/>
                    <a:pt x="129" y="2617"/>
                    <a:pt x="129" y="2617"/>
                  </a:cubicBezTo>
                  <a:cubicBezTo>
                    <a:pt x="129" y="2617"/>
                    <a:pt x="667" y="1105"/>
                    <a:pt x="1410" y="721"/>
                  </a:cubicBezTo>
                  <a:cubicBezTo>
                    <a:pt x="1484" y="684"/>
                    <a:pt x="1561" y="667"/>
                    <a:pt x="1638" y="667"/>
                  </a:cubicBezTo>
                  <a:cubicBezTo>
                    <a:pt x="2313" y="667"/>
                    <a:pt x="3076" y="1925"/>
                    <a:pt x="3076" y="1925"/>
                  </a:cubicBezTo>
                  <a:cubicBezTo>
                    <a:pt x="3076" y="1925"/>
                    <a:pt x="280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64"/>
            <p:cNvSpPr/>
            <p:nvPr/>
          </p:nvSpPr>
          <p:spPr>
            <a:xfrm>
              <a:off x="3629452" y="3080557"/>
              <a:ext cx="52217" cy="43969"/>
            </a:xfrm>
            <a:custGeom>
              <a:rect b="b" l="l" r="r" t="t"/>
              <a:pathLst>
                <a:path extrusionOk="0" h="2591" w="3077">
                  <a:moveTo>
                    <a:pt x="1463" y="0"/>
                  </a:moveTo>
                  <a:cubicBezTo>
                    <a:pt x="1437" y="0"/>
                    <a:pt x="1411" y="1"/>
                    <a:pt x="1384" y="2"/>
                  </a:cubicBezTo>
                  <a:cubicBezTo>
                    <a:pt x="0" y="79"/>
                    <a:pt x="103" y="2591"/>
                    <a:pt x="103" y="2591"/>
                  </a:cubicBezTo>
                  <a:cubicBezTo>
                    <a:pt x="103" y="2591"/>
                    <a:pt x="667" y="1104"/>
                    <a:pt x="1384" y="720"/>
                  </a:cubicBezTo>
                  <a:cubicBezTo>
                    <a:pt x="1465" y="679"/>
                    <a:pt x="1547" y="660"/>
                    <a:pt x="1631" y="660"/>
                  </a:cubicBezTo>
                  <a:cubicBezTo>
                    <a:pt x="2321" y="660"/>
                    <a:pt x="3076" y="1925"/>
                    <a:pt x="3076" y="1925"/>
                  </a:cubicBezTo>
                  <a:cubicBezTo>
                    <a:pt x="3076" y="1925"/>
                    <a:pt x="2805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64"/>
            <p:cNvSpPr/>
            <p:nvPr/>
          </p:nvSpPr>
          <p:spPr>
            <a:xfrm>
              <a:off x="4478902" y="2899216"/>
              <a:ext cx="49162" cy="569360"/>
            </a:xfrm>
            <a:custGeom>
              <a:rect b="b" l="l" r="r" t="t"/>
              <a:pathLst>
                <a:path extrusionOk="0" h="33551" w="2897">
                  <a:moveTo>
                    <a:pt x="0" y="1"/>
                  </a:moveTo>
                  <a:lnTo>
                    <a:pt x="0" y="33550"/>
                  </a:lnTo>
                  <a:lnTo>
                    <a:pt x="2896" y="33550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4"/>
            <p:cNvSpPr/>
            <p:nvPr/>
          </p:nvSpPr>
          <p:spPr>
            <a:xfrm>
              <a:off x="4478902" y="2899216"/>
              <a:ext cx="49162" cy="366671"/>
            </a:xfrm>
            <a:custGeom>
              <a:rect b="b" l="l" r="r" t="t"/>
              <a:pathLst>
                <a:path extrusionOk="0" h="21607" w="2897">
                  <a:moveTo>
                    <a:pt x="0" y="1"/>
                  </a:moveTo>
                  <a:lnTo>
                    <a:pt x="0" y="21607"/>
                  </a:lnTo>
                  <a:lnTo>
                    <a:pt x="2896" y="21607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4312307" y="2598236"/>
              <a:ext cx="382334" cy="650698"/>
            </a:xfrm>
            <a:custGeom>
              <a:rect b="b" l="l" r="r" t="t"/>
              <a:pathLst>
                <a:path extrusionOk="0" h="38344" w="22530">
                  <a:moveTo>
                    <a:pt x="11278" y="1"/>
                  </a:moveTo>
                  <a:cubicBezTo>
                    <a:pt x="6741" y="7331"/>
                    <a:pt x="5691" y="15891"/>
                    <a:pt x="5691" y="15891"/>
                  </a:cubicBezTo>
                  <a:cubicBezTo>
                    <a:pt x="5691" y="15891"/>
                    <a:pt x="4625" y="14255"/>
                    <a:pt x="3449" y="14255"/>
                  </a:cubicBezTo>
                  <a:cubicBezTo>
                    <a:pt x="2810" y="14255"/>
                    <a:pt x="2140" y="14737"/>
                    <a:pt x="1590" y="16224"/>
                  </a:cubicBezTo>
                  <a:cubicBezTo>
                    <a:pt x="1" y="20428"/>
                    <a:pt x="4768" y="27476"/>
                    <a:pt x="4768" y="27476"/>
                  </a:cubicBezTo>
                  <a:cubicBezTo>
                    <a:pt x="4768" y="27476"/>
                    <a:pt x="3935" y="26924"/>
                    <a:pt x="3121" y="26924"/>
                  </a:cubicBezTo>
                  <a:cubicBezTo>
                    <a:pt x="2164" y="26924"/>
                    <a:pt x="1233" y="27688"/>
                    <a:pt x="1718" y="31013"/>
                  </a:cubicBezTo>
                  <a:cubicBezTo>
                    <a:pt x="1744" y="31192"/>
                    <a:pt x="1769" y="31372"/>
                    <a:pt x="1820" y="31577"/>
                  </a:cubicBezTo>
                  <a:cubicBezTo>
                    <a:pt x="2564" y="35575"/>
                    <a:pt x="5460" y="38343"/>
                    <a:pt x="8689" y="38343"/>
                  </a:cubicBezTo>
                  <a:lnTo>
                    <a:pt x="13841" y="38343"/>
                  </a:lnTo>
                  <a:cubicBezTo>
                    <a:pt x="17070" y="38343"/>
                    <a:pt x="19992" y="35601"/>
                    <a:pt x="20735" y="31577"/>
                  </a:cubicBezTo>
                  <a:cubicBezTo>
                    <a:pt x="20761" y="31397"/>
                    <a:pt x="20787" y="31192"/>
                    <a:pt x="20838" y="31013"/>
                  </a:cubicBezTo>
                  <a:cubicBezTo>
                    <a:pt x="21309" y="27688"/>
                    <a:pt x="20372" y="26924"/>
                    <a:pt x="19412" y="26924"/>
                  </a:cubicBezTo>
                  <a:cubicBezTo>
                    <a:pt x="18596" y="26924"/>
                    <a:pt x="17762" y="27476"/>
                    <a:pt x="17762" y="27476"/>
                  </a:cubicBezTo>
                  <a:cubicBezTo>
                    <a:pt x="17762" y="27476"/>
                    <a:pt x="22530" y="20453"/>
                    <a:pt x="20941" y="16199"/>
                  </a:cubicBezTo>
                  <a:cubicBezTo>
                    <a:pt x="20393" y="14717"/>
                    <a:pt x="19726" y="14236"/>
                    <a:pt x="19090" y="14236"/>
                  </a:cubicBezTo>
                  <a:cubicBezTo>
                    <a:pt x="17911" y="14236"/>
                    <a:pt x="16840" y="15891"/>
                    <a:pt x="16840" y="15891"/>
                  </a:cubicBezTo>
                  <a:cubicBezTo>
                    <a:pt x="16840" y="15891"/>
                    <a:pt x="15789" y="7331"/>
                    <a:pt x="11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4503678" y="2598236"/>
              <a:ext cx="190963" cy="650698"/>
            </a:xfrm>
            <a:custGeom>
              <a:rect b="b" l="l" r="r" t="t"/>
              <a:pathLst>
                <a:path extrusionOk="0" h="38344" w="11253">
                  <a:moveTo>
                    <a:pt x="1" y="1"/>
                  </a:moveTo>
                  <a:cubicBezTo>
                    <a:pt x="103" y="334"/>
                    <a:pt x="3230" y="10381"/>
                    <a:pt x="3230" y="20940"/>
                  </a:cubicBezTo>
                  <a:cubicBezTo>
                    <a:pt x="3179" y="26784"/>
                    <a:pt x="2590" y="32602"/>
                    <a:pt x="1462" y="38343"/>
                  </a:cubicBezTo>
                  <a:lnTo>
                    <a:pt x="2564" y="38343"/>
                  </a:lnTo>
                  <a:cubicBezTo>
                    <a:pt x="5793" y="38343"/>
                    <a:pt x="8715" y="35601"/>
                    <a:pt x="9458" y="31577"/>
                  </a:cubicBezTo>
                  <a:cubicBezTo>
                    <a:pt x="9484" y="31397"/>
                    <a:pt x="9510" y="31192"/>
                    <a:pt x="9561" y="31013"/>
                  </a:cubicBezTo>
                  <a:cubicBezTo>
                    <a:pt x="10032" y="27688"/>
                    <a:pt x="9103" y="26924"/>
                    <a:pt x="8149" y="26924"/>
                  </a:cubicBezTo>
                  <a:cubicBezTo>
                    <a:pt x="7339" y="26924"/>
                    <a:pt x="6511" y="27476"/>
                    <a:pt x="6511" y="27476"/>
                  </a:cubicBezTo>
                  <a:cubicBezTo>
                    <a:pt x="6511" y="27476"/>
                    <a:pt x="11253" y="20453"/>
                    <a:pt x="9664" y="16224"/>
                  </a:cubicBezTo>
                  <a:cubicBezTo>
                    <a:pt x="9114" y="14728"/>
                    <a:pt x="8443" y="14243"/>
                    <a:pt x="7805" y="14243"/>
                  </a:cubicBezTo>
                  <a:cubicBezTo>
                    <a:pt x="6629" y="14243"/>
                    <a:pt x="5563" y="15891"/>
                    <a:pt x="5563" y="15891"/>
                  </a:cubicBezTo>
                  <a:cubicBezTo>
                    <a:pt x="5563" y="15891"/>
                    <a:pt x="4512" y="73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4390607" y="2911078"/>
              <a:ext cx="55254" cy="46447"/>
            </a:xfrm>
            <a:custGeom>
              <a:rect b="b" l="l" r="r" t="t"/>
              <a:pathLst>
                <a:path extrusionOk="0" h="2737" w="3256">
                  <a:moveTo>
                    <a:pt x="1608" y="0"/>
                  </a:moveTo>
                  <a:cubicBezTo>
                    <a:pt x="1536" y="0"/>
                    <a:pt x="1462" y="6"/>
                    <a:pt x="1384" y="19"/>
                  </a:cubicBezTo>
                  <a:cubicBezTo>
                    <a:pt x="0" y="250"/>
                    <a:pt x="385" y="2736"/>
                    <a:pt x="385" y="2736"/>
                  </a:cubicBezTo>
                  <a:cubicBezTo>
                    <a:pt x="385" y="2736"/>
                    <a:pt x="769" y="1198"/>
                    <a:pt x="1461" y="737"/>
                  </a:cubicBezTo>
                  <a:cubicBezTo>
                    <a:pt x="1552" y="680"/>
                    <a:pt x="1651" y="655"/>
                    <a:pt x="1753" y="655"/>
                  </a:cubicBezTo>
                  <a:cubicBezTo>
                    <a:pt x="2424" y="655"/>
                    <a:pt x="3255" y="1737"/>
                    <a:pt x="3255" y="1737"/>
                  </a:cubicBezTo>
                  <a:cubicBezTo>
                    <a:pt x="3255" y="1737"/>
                    <a:pt x="2821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4451054" y="2937908"/>
              <a:ext cx="52217" cy="44835"/>
            </a:xfrm>
            <a:custGeom>
              <a:rect b="b" l="l" r="r" t="t"/>
              <a:pathLst>
                <a:path extrusionOk="0" h="2642" w="3077">
                  <a:moveTo>
                    <a:pt x="1438" y="1"/>
                  </a:moveTo>
                  <a:cubicBezTo>
                    <a:pt x="1421" y="1"/>
                    <a:pt x="1403" y="1"/>
                    <a:pt x="1385" y="2"/>
                  </a:cubicBezTo>
                  <a:cubicBezTo>
                    <a:pt x="1" y="79"/>
                    <a:pt x="103" y="2642"/>
                    <a:pt x="103" y="2642"/>
                  </a:cubicBezTo>
                  <a:cubicBezTo>
                    <a:pt x="103" y="2642"/>
                    <a:pt x="641" y="1129"/>
                    <a:pt x="1385" y="745"/>
                  </a:cubicBezTo>
                  <a:cubicBezTo>
                    <a:pt x="1462" y="708"/>
                    <a:pt x="1542" y="691"/>
                    <a:pt x="1623" y="691"/>
                  </a:cubicBezTo>
                  <a:cubicBezTo>
                    <a:pt x="2316" y="691"/>
                    <a:pt x="3076" y="1924"/>
                    <a:pt x="3076" y="1924"/>
                  </a:cubicBezTo>
                  <a:cubicBezTo>
                    <a:pt x="3076" y="1924"/>
                    <a:pt x="2802" y="1"/>
                    <a:pt x="1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4451054" y="2779153"/>
              <a:ext cx="52217" cy="44410"/>
            </a:xfrm>
            <a:custGeom>
              <a:rect b="b" l="l" r="r" t="t"/>
              <a:pathLst>
                <a:path extrusionOk="0" h="2617" w="3077">
                  <a:moveTo>
                    <a:pt x="1438" y="1"/>
                  </a:moveTo>
                  <a:cubicBezTo>
                    <a:pt x="1421" y="1"/>
                    <a:pt x="1403" y="1"/>
                    <a:pt x="1385" y="2"/>
                  </a:cubicBezTo>
                  <a:cubicBezTo>
                    <a:pt x="1" y="79"/>
                    <a:pt x="103" y="2616"/>
                    <a:pt x="103" y="2616"/>
                  </a:cubicBezTo>
                  <a:cubicBezTo>
                    <a:pt x="103" y="2616"/>
                    <a:pt x="641" y="1130"/>
                    <a:pt x="1385" y="745"/>
                  </a:cubicBezTo>
                  <a:cubicBezTo>
                    <a:pt x="1462" y="708"/>
                    <a:pt x="1542" y="691"/>
                    <a:pt x="1623" y="691"/>
                  </a:cubicBezTo>
                  <a:cubicBezTo>
                    <a:pt x="2316" y="691"/>
                    <a:pt x="3076" y="1924"/>
                    <a:pt x="3076" y="1924"/>
                  </a:cubicBezTo>
                  <a:cubicBezTo>
                    <a:pt x="3076" y="1924"/>
                    <a:pt x="2802" y="1"/>
                    <a:pt x="1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4400602" y="3076196"/>
              <a:ext cx="52217" cy="43986"/>
            </a:xfrm>
            <a:custGeom>
              <a:rect b="b" l="l" r="r" t="t"/>
              <a:pathLst>
                <a:path extrusionOk="0" h="2592" w="3077">
                  <a:moveTo>
                    <a:pt x="1488" y="1"/>
                  </a:moveTo>
                  <a:cubicBezTo>
                    <a:pt x="1463" y="1"/>
                    <a:pt x="1437" y="2"/>
                    <a:pt x="1410" y="3"/>
                  </a:cubicBezTo>
                  <a:cubicBezTo>
                    <a:pt x="1" y="80"/>
                    <a:pt x="129" y="2592"/>
                    <a:pt x="129" y="2592"/>
                  </a:cubicBezTo>
                  <a:cubicBezTo>
                    <a:pt x="129" y="2592"/>
                    <a:pt x="667" y="1105"/>
                    <a:pt x="1410" y="721"/>
                  </a:cubicBezTo>
                  <a:cubicBezTo>
                    <a:pt x="1489" y="679"/>
                    <a:pt x="1570" y="660"/>
                    <a:pt x="1653" y="660"/>
                  </a:cubicBezTo>
                  <a:cubicBezTo>
                    <a:pt x="2324" y="660"/>
                    <a:pt x="3076" y="1900"/>
                    <a:pt x="3076" y="1900"/>
                  </a:cubicBezTo>
                  <a:cubicBezTo>
                    <a:pt x="3076" y="1900"/>
                    <a:pt x="280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4425837" y="3024438"/>
              <a:ext cx="52200" cy="44427"/>
            </a:xfrm>
            <a:custGeom>
              <a:rect b="b" l="l" r="r" t="t"/>
              <a:pathLst>
                <a:path extrusionOk="0" h="2618" w="3076">
                  <a:moveTo>
                    <a:pt x="1463" y="1"/>
                  </a:moveTo>
                  <a:cubicBezTo>
                    <a:pt x="1437" y="1"/>
                    <a:pt x="1411" y="2"/>
                    <a:pt x="1384" y="3"/>
                  </a:cubicBezTo>
                  <a:cubicBezTo>
                    <a:pt x="0" y="106"/>
                    <a:pt x="103" y="2617"/>
                    <a:pt x="103" y="2617"/>
                  </a:cubicBezTo>
                  <a:cubicBezTo>
                    <a:pt x="103" y="2617"/>
                    <a:pt x="667" y="1105"/>
                    <a:pt x="1384" y="721"/>
                  </a:cubicBezTo>
                  <a:cubicBezTo>
                    <a:pt x="1461" y="684"/>
                    <a:pt x="1539" y="667"/>
                    <a:pt x="1619" y="667"/>
                  </a:cubicBezTo>
                  <a:cubicBezTo>
                    <a:pt x="2313" y="667"/>
                    <a:pt x="3076" y="1925"/>
                    <a:pt x="3076" y="1925"/>
                  </a:cubicBezTo>
                  <a:cubicBezTo>
                    <a:pt x="3076" y="1925"/>
                    <a:pt x="2804" y="1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4476288" y="3080557"/>
              <a:ext cx="52641" cy="43969"/>
            </a:xfrm>
            <a:custGeom>
              <a:rect b="b" l="l" r="r" t="t"/>
              <a:pathLst>
                <a:path extrusionOk="0" h="2591" w="3102">
                  <a:moveTo>
                    <a:pt x="1487" y="0"/>
                  </a:moveTo>
                  <a:cubicBezTo>
                    <a:pt x="1462" y="0"/>
                    <a:pt x="1436" y="1"/>
                    <a:pt x="1410" y="2"/>
                  </a:cubicBezTo>
                  <a:cubicBezTo>
                    <a:pt x="0" y="79"/>
                    <a:pt x="128" y="2591"/>
                    <a:pt x="128" y="2591"/>
                  </a:cubicBezTo>
                  <a:cubicBezTo>
                    <a:pt x="128" y="2591"/>
                    <a:pt x="667" y="1104"/>
                    <a:pt x="1410" y="720"/>
                  </a:cubicBezTo>
                  <a:cubicBezTo>
                    <a:pt x="1490" y="679"/>
                    <a:pt x="1573" y="660"/>
                    <a:pt x="1656" y="660"/>
                  </a:cubicBezTo>
                  <a:cubicBezTo>
                    <a:pt x="2347" y="660"/>
                    <a:pt x="3102" y="1925"/>
                    <a:pt x="3102" y="1925"/>
                  </a:cubicBezTo>
                  <a:cubicBezTo>
                    <a:pt x="3102" y="1925"/>
                    <a:pt x="2805" y="0"/>
                    <a:pt x="1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3304120" y="3019703"/>
              <a:ext cx="29154" cy="424505"/>
            </a:xfrm>
            <a:custGeom>
              <a:rect b="b" l="l" r="r" t="t"/>
              <a:pathLst>
                <a:path extrusionOk="0" h="25015" w="1718">
                  <a:moveTo>
                    <a:pt x="0" y="0"/>
                  </a:moveTo>
                  <a:lnTo>
                    <a:pt x="0" y="25015"/>
                  </a:lnTo>
                  <a:lnTo>
                    <a:pt x="1717" y="25015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304120" y="3019703"/>
              <a:ext cx="29579" cy="239226"/>
            </a:xfrm>
            <a:custGeom>
              <a:rect b="b" l="l" r="r" t="t"/>
              <a:pathLst>
                <a:path extrusionOk="0" h="14097" w="1743">
                  <a:moveTo>
                    <a:pt x="0" y="0"/>
                  </a:moveTo>
                  <a:lnTo>
                    <a:pt x="0" y="14097"/>
                  </a:lnTo>
                  <a:cubicBezTo>
                    <a:pt x="333" y="13943"/>
                    <a:pt x="615" y="13738"/>
                    <a:pt x="872" y="13482"/>
                  </a:cubicBezTo>
                  <a:cubicBezTo>
                    <a:pt x="1128" y="13738"/>
                    <a:pt x="1435" y="13943"/>
                    <a:pt x="1743" y="14097"/>
                  </a:cubicBezTo>
                  <a:lnTo>
                    <a:pt x="17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3169276" y="2720895"/>
              <a:ext cx="291002" cy="522320"/>
            </a:xfrm>
            <a:custGeom>
              <a:rect b="b" l="l" r="r" t="t"/>
              <a:pathLst>
                <a:path extrusionOk="0" h="30779" w="17148">
                  <a:moveTo>
                    <a:pt x="8792" y="0"/>
                  </a:moveTo>
                  <a:cubicBezTo>
                    <a:pt x="6716" y="0"/>
                    <a:pt x="5024" y="1666"/>
                    <a:pt x="5024" y="3768"/>
                  </a:cubicBezTo>
                  <a:lnTo>
                    <a:pt x="5024" y="4076"/>
                  </a:lnTo>
                  <a:cubicBezTo>
                    <a:pt x="3102" y="4896"/>
                    <a:pt x="2205" y="7177"/>
                    <a:pt x="3076" y="9099"/>
                  </a:cubicBezTo>
                  <a:cubicBezTo>
                    <a:pt x="1539" y="10227"/>
                    <a:pt x="1103" y="12328"/>
                    <a:pt x="2051" y="13994"/>
                  </a:cubicBezTo>
                  <a:cubicBezTo>
                    <a:pt x="1" y="15481"/>
                    <a:pt x="1" y="18531"/>
                    <a:pt x="2051" y="20043"/>
                  </a:cubicBezTo>
                  <a:cubicBezTo>
                    <a:pt x="411" y="22042"/>
                    <a:pt x="1257" y="25066"/>
                    <a:pt x="3692" y="25964"/>
                  </a:cubicBezTo>
                  <a:cubicBezTo>
                    <a:pt x="2871" y="27348"/>
                    <a:pt x="3230" y="29167"/>
                    <a:pt x="4537" y="30141"/>
                  </a:cubicBezTo>
                  <a:cubicBezTo>
                    <a:pt x="5110" y="30568"/>
                    <a:pt x="5782" y="30778"/>
                    <a:pt x="6450" y="30778"/>
                  </a:cubicBezTo>
                  <a:cubicBezTo>
                    <a:pt x="7307" y="30778"/>
                    <a:pt x="8159" y="30433"/>
                    <a:pt x="8792" y="29757"/>
                  </a:cubicBezTo>
                  <a:cubicBezTo>
                    <a:pt x="9449" y="30423"/>
                    <a:pt x="10261" y="30721"/>
                    <a:pt x="11056" y="30721"/>
                  </a:cubicBezTo>
                  <a:cubicBezTo>
                    <a:pt x="12710" y="30721"/>
                    <a:pt x="14294" y="29431"/>
                    <a:pt x="14277" y="27476"/>
                  </a:cubicBezTo>
                  <a:cubicBezTo>
                    <a:pt x="14277" y="26963"/>
                    <a:pt x="14149" y="26425"/>
                    <a:pt x="13892" y="25964"/>
                  </a:cubicBezTo>
                  <a:cubicBezTo>
                    <a:pt x="16327" y="25066"/>
                    <a:pt x="17147" y="22042"/>
                    <a:pt x="15533" y="20043"/>
                  </a:cubicBezTo>
                  <a:cubicBezTo>
                    <a:pt x="16507" y="19351"/>
                    <a:pt x="17070" y="18223"/>
                    <a:pt x="17096" y="17019"/>
                  </a:cubicBezTo>
                  <a:cubicBezTo>
                    <a:pt x="17096" y="15814"/>
                    <a:pt x="16507" y="14686"/>
                    <a:pt x="15558" y="13994"/>
                  </a:cubicBezTo>
                  <a:cubicBezTo>
                    <a:pt x="16507" y="12328"/>
                    <a:pt x="16045" y="10227"/>
                    <a:pt x="14507" y="9099"/>
                  </a:cubicBezTo>
                  <a:cubicBezTo>
                    <a:pt x="15379" y="7177"/>
                    <a:pt x="14507" y="4896"/>
                    <a:pt x="12585" y="4076"/>
                  </a:cubicBezTo>
                  <a:lnTo>
                    <a:pt x="12585" y="3768"/>
                  </a:lnTo>
                  <a:cubicBezTo>
                    <a:pt x="12560" y="1666"/>
                    <a:pt x="10894" y="0"/>
                    <a:pt x="87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3318035" y="2720895"/>
              <a:ext cx="142667" cy="521946"/>
            </a:xfrm>
            <a:custGeom>
              <a:rect b="b" l="l" r="r" t="t"/>
              <a:pathLst>
                <a:path extrusionOk="0" h="30757" w="8407">
                  <a:moveTo>
                    <a:pt x="0" y="0"/>
                  </a:moveTo>
                  <a:cubicBezTo>
                    <a:pt x="1128" y="949"/>
                    <a:pt x="1769" y="2358"/>
                    <a:pt x="1718" y="3845"/>
                  </a:cubicBezTo>
                  <a:cubicBezTo>
                    <a:pt x="1718" y="4486"/>
                    <a:pt x="1615" y="5126"/>
                    <a:pt x="1384" y="5741"/>
                  </a:cubicBezTo>
                  <a:cubicBezTo>
                    <a:pt x="2410" y="6690"/>
                    <a:pt x="2999" y="8048"/>
                    <a:pt x="2973" y="9458"/>
                  </a:cubicBezTo>
                  <a:cubicBezTo>
                    <a:pt x="2973" y="10227"/>
                    <a:pt x="2794" y="11021"/>
                    <a:pt x="2461" y="11739"/>
                  </a:cubicBezTo>
                  <a:cubicBezTo>
                    <a:pt x="4588" y="13738"/>
                    <a:pt x="4588" y="17147"/>
                    <a:pt x="2461" y="19146"/>
                  </a:cubicBezTo>
                  <a:cubicBezTo>
                    <a:pt x="3025" y="20017"/>
                    <a:pt x="3332" y="21017"/>
                    <a:pt x="3332" y="22042"/>
                  </a:cubicBezTo>
                  <a:cubicBezTo>
                    <a:pt x="3332" y="24041"/>
                    <a:pt x="2256" y="25733"/>
                    <a:pt x="744" y="26374"/>
                  </a:cubicBezTo>
                  <a:cubicBezTo>
                    <a:pt x="1307" y="27629"/>
                    <a:pt x="1282" y="29065"/>
                    <a:pt x="692" y="30269"/>
                  </a:cubicBezTo>
                  <a:cubicBezTo>
                    <a:pt x="1242" y="30607"/>
                    <a:pt x="1810" y="30757"/>
                    <a:pt x="2355" y="30757"/>
                  </a:cubicBezTo>
                  <a:cubicBezTo>
                    <a:pt x="4580" y="30757"/>
                    <a:pt x="6428" y="28269"/>
                    <a:pt x="5152" y="25964"/>
                  </a:cubicBezTo>
                  <a:cubicBezTo>
                    <a:pt x="7561" y="25092"/>
                    <a:pt x="8407" y="22068"/>
                    <a:pt x="6792" y="20069"/>
                  </a:cubicBezTo>
                  <a:cubicBezTo>
                    <a:pt x="7741" y="19351"/>
                    <a:pt x="8330" y="18223"/>
                    <a:pt x="8330" y="17019"/>
                  </a:cubicBezTo>
                  <a:cubicBezTo>
                    <a:pt x="8330" y="15814"/>
                    <a:pt x="7741" y="14686"/>
                    <a:pt x="6792" y="13994"/>
                  </a:cubicBezTo>
                  <a:cubicBezTo>
                    <a:pt x="7741" y="12328"/>
                    <a:pt x="7279" y="10227"/>
                    <a:pt x="5741" y="9099"/>
                  </a:cubicBezTo>
                  <a:cubicBezTo>
                    <a:pt x="6613" y="7177"/>
                    <a:pt x="5741" y="4896"/>
                    <a:pt x="3819" y="4076"/>
                  </a:cubicBezTo>
                  <a:lnTo>
                    <a:pt x="3819" y="3768"/>
                  </a:lnTo>
                  <a:cubicBezTo>
                    <a:pt x="3819" y="1666"/>
                    <a:pt x="2128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3220610" y="3064504"/>
              <a:ext cx="43935" cy="26541"/>
            </a:xfrm>
            <a:custGeom>
              <a:rect b="b" l="l" r="r" t="t"/>
              <a:pathLst>
                <a:path extrusionOk="0" h="1564" w="2589">
                  <a:moveTo>
                    <a:pt x="51" y="0"/>
                  </a:moveTo>
                  <a:cubicBezTo>
                    <a:pt x="26" y="77"/>
                    <a:pt x="26" y="154"/>
                    <a:pt x="26" y="231"/>
                  </a:cubicBezTo>
                  <a:cubicBezTo>
                    <a:pt x="0" y="974"/>
                    <a:pt x="564" y="1563"/>
                    <a:pt x="1282" y="1563"/>
                  </a:cubicBezTo>
                  <a:cubicBezTo>
                    <a:pt x="1999" y="1563"/>
                    <a:pt x="2589" y="974"/>
                    <a:pt x="2563" y="231"/>
                  </a:cubicBezTo>
                  <a:cubicBezTo>
                    <a:pt x="2538" y="154"/>
                    <a:pt x="2538" y="77"/>
                    <a:pt x="2512" y="0"/>
                  </a:cubicBezTo>
                  <a:cubicBezTo>
                    <a:pt x="2409" y="564"/>
                    <a:pt x="1897" y="1000"/>
                    <a:pt x="1282" y="1000"/>
                  </a:cubicBezTo>
                  <a:cubicBezTo>
                    <a:pt x="692" y="1000"/>
                    <a:pt x="180" y="56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3261491" y="3029274"/>
              <a:ext cx="42646" cy="24590"/>
            </a:xfrm>
            <a:custGeom>
              <a:rect b="b" l="l" r="r" t="t"/>
              <a:pathLst>
                <a:path extrusionOk="0" h="1449" w="2513">
                  <a:moveTo>
                    <a:pt x="26" y="0"/>
                  </a:moveTo>
                  <a:cubicBezTo>
                    <a:pt x="0" y="77"/>
                    <a:pt x="0" y="179"/>
                    <a:pt x="0" y="256"/>
                  </a:cubicBezTo>
                  <a:cubicBezTo>
                    <a:pt x="39" y="1051"/>
                    <a:pt x="648" y="1448"/>
                    <a:pt x="1256" y="1448"/>
                  </a:cubicBezTo>
                  <a:cubicBezTo>
                    <a:pt x="1865" y="1448"/>
                    <a:pt x="2474" y="1051"/>
                    <a:pt x="2512" y="256"/>
                  </a:cubicBezTo>
                  <a:cubicBezTo>
                    <a:pt x="2512" y="179"/>
                    <a:pt x="2512" y="103"/>
                    <a:pt x="2487" y="0"/>
                  </a:cubicBezTo>
                  <a:cubicBezTo>
                    <a:pt x="2358" y="590"/>
                    <a:pt x="1846" y="1025"/>
                    <a:pt x="1256" y="1025"/>
                  </a:cubicBezTo>
                  <a:cubicBezTo>
                    <a:pt x="641" y="1025"/>
                    <a:pt x="129" y="59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3295855" y="3111036"/>
              <a:ext cx="44377" cy="26541"/>
            </a:xfrm>
            <a:custGeom>
              <a:rect b="b" l="l" r="r" t="t"/>
              <a:pathLst>
                <a:path extrusionOk="0" h="1564" w="2615">
                  <a:moveTo>
                    <a:pt x="77" y="0"/>
                  </a:moveTo>
                  <a:cubicBezTo>
                    <a:pt x="51" y="77"/>
                    <a:pt x="51" y="154"/>
                    <a:pt x="51" y="257"/>
                  </a:cubicBezTo>
                  <a:cubicBezTo>
                    <a:pt x="0" y="974"/>
                    <a:pt x="590" y="1564"/>
                    <a:pt x="1307" y="1564"/>
                  </a:cubicBezTo>
                  <a:cubicBezTo>
                    <a:pt x="2025" y="1564"/>
                    <a:pt x="2614" y="974"/>
                    <a:pt x="2563" y="257"/>
                  </a:cubicBezTo>
                  <a:cubicBezTo>
                    <a:pt x="2563" y="154"/>
                    <a:pt x="2563" y="77"/>
                    <a:pt x="2538" y="0"/>
                  </a:cubicBezTo>
                  <a:cubicBezTo>
                    <a:pt x="2409" y="590"/>
                    <a:pt x="1897" y="1000"/>
                    <a:pt x="1307" y="1000"/>
                  </a:cubicBezTo>
                  <a:cubicBezTo>
                    <a:pt x="718" y="1000"/>
                    <a:pt x="180" y="59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3226686" y="2947937"/>
              <a:ext cx="43087" cy="24590"/>
            </a:xfrm>
            <a:custGeom>
              <a:rect b="b" l="l" r="r" t="t"/>
              <a:pathLst>
                <a:path extrusionOk="0" h="1449" w="2539">
                  <a:moveTo>
                    <a:pt x="27" y="0"/>
                  </a:moveTo>
                  <a:cubicBezTo>
                    <a:pt x="27" y="77"/>
                    <a:pt x="27" y="154"/>
                    <a:pt x="1" y="257"/>
                  </a:cubicBezTo>
                  <a:cubicBezTo>
                    <a:pt x="52" y="1051"/>
                    <a:pt x="667" y="1448"/>
                    <a:pt x="1279" y="1448"/>
                  </a:cubicBezTo>
                  <a:cubicBezTo>
                    <a:pt x="1891" y="1448"/>
                    <a:pt x="2500" y="1051"/>
                    <a:pt x="2538" y="257"/>
                  </a:cubicBezTo>
                  <a:cubicBezTo>
                    <a:pt x="2538" y="154"/>
                    <a:pt x="2538" y="77"/>
                    <a:pt x="2513" y="0"/>
                  </a:cubicBezTo>
                  <a:cubicBezTo>
                    <a:pt x="2385" y="590"/>
                    <a:pt x="1872" y="1000"/>
                    <a:pt x="1282" y="1000"/>
                  </a:cubicBezTo>
                  <a:cubicBezTo>
                    <a:pt x="667" y="1000"/>
                    <a:pt x="155" y="59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3266277" y="2917051"/>
              <a:ext cx="43070" cy="24488"/>
            </a:xfrm>
            <a:custGeom>
              <a:rect b="b" l="l" r="r" t="t"/>
              <a:pathLst>
                <a:path extrusionOk="0" h="1443" w="2538">
                  <a:moveTo>
                    <a:pt x="26" y="0"/>
                  </a:moveTo>
                  <a:cubicBezTo>
                    <a:pt x="0" y="77"/>
                    <a:pt x="0" y="154"/>
                    <a:pt x="0" y="231"/>
                  </a:cubicBezTo>
                  <a:cubicBezTo>
                    <a:pt x="39" y="1038"/>
                    <a:pt x="647" y="1442"/>
                    <a:pt x="1256" y="1442"/>
                  </a:cubicBezTo>
                  <a:cubicBezTo>
                    <a:pt x="1865" y="1442"/>
                    <a:pt x="2474" y="1038"/>
                    <a:pt x="2512" y="231"/>
                  </a:cubicBezTo>
                  <a:cubicBezTo>
                    <a:pt x="2538" y="154"/>
                    <a:pt x="2512" y="77"/>
                    <a:pt x="2486" y="0"/>
                  </a:cubicBezTo>
                  <a:cubicBezTo>
                    <a:pt x="2384" y="564"/>
                    <a:pt x="1871" y="1000"/>
                    <a:pt x="1256" y="1000"/>
                  </a:cubicBezTo>
                  <a:cubicBezTo>
                    <a:pt x="667" y="1000"/>
                    <a:pt x="154" y="564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3299758" y="2970117"/>
              <a:ext cx="43952" cy="26982"/>
            </a:xfrm>
            <a:custGeom>
              <a:rect b="b" l="l" r="r" t="t"/>
              <a:pathLst>
                <a:path extrusionOk="0" h="1590" w="2590">
                  <a:moveTo>
                    <a:pt x="52" y="0"/>
                  </a:moveTo>
                  <a:cubicBezTo>
                    <a:pt x="52" y="77"/>
                    <a:pt x="26" y="180"/>
                    <a:pt x="26" y="257"/>
                  </a:cubicBezTo>
                  <a:cubicBezTo>
                    <a:pt x="1" y="974"/>
                    <a:pt x="565" y="1589"/>
                    <a:pt x="1282" y="1589"/>
                  </a:cubicBezTo>
                  <a:cubicBezTo>
                    <a:pt x="2026" y="1589"/>
                    <a:pt x="2589" y="974"/>
                    <a:pt x="2564" y="257"/>
                  </a:cubicBezTo>
                  <a:cubicBezTo>
                    <a:pt x="2564" y="180"/>
                    <a:pt x="2538" y="103"/>
                    <a:pt x="2538" y="0"/>
                  </a:cubicBezTo>
                  <a:cubicBezTo>
                    <a:pt x="2410" y="590"/>
                    <a:pt x="1897" y="1026"/>
                    <a:pt x="1282" y="1026"/>
                  </a:cubicBezTo>
                  <a:cubicBezTo>
                    <a:pt x="693" y="1026"/>
                    <a:pt x="180" y="59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3248441" y="3169311"/>
              <a:ext cx="42646" cy="25472"/>
            </a:xfrm>
            <a:custGeom>
              <a:rect b="b" l="l" r="r" t="t"/>
              <a:pathLst>
                <a:path extrusionOk="0" h="1501" w="2513">
                  <a:moveTo>
                    <a:pt x="26" y="1"/>
                  </a:moveTo>
                  <a:cubicBezTo>
                    <a:pt x="0" y="78"/>
                    <a:pt x="0" y="155"/>
                    <a:pt x="0" y="232"/>
                  </a:cubicBezTo>
                  <a:cubicBezTo>
                    <a:pt x="0" y="1077"/>
                    <a:pt x="628" y="1500"/>
                    <a:pt x="1256" y="1500"/>
                  </a:cubicBezTo>
                  <a:cubicBezTo>
                    <a:pt x="1884" y="1500"/>
                    <a:pt x="2512" y="1077"/>
                    <a:pt x="2512" y="232"/>
                  </a:cubicBezTo>
                  <a:cubicBezTo>
                    <a:pt x="2512" y="155"/>
                    <a:pt x="2512" y="78"/>
                    <a:pt x="2487" y="1"/>
                  </a:cubicBezTo>
                  <a:cubicBezTo>
                    <a:pt x="2358" y="565"/>
                    <a:pt x="1846" y="975"/>
                    <a:pt x="1256" y="1000"/>
                  </a:cubicBezTo>
                  <a:cubicBezTo>
                    <a:pt x="667" y="975"/>
                    <a:pt x="154" y="565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3239311" y="2852684"/>
              <a:ext cx="43935" cy="26541"/>
            </a:xfrm>
            <a:custGeom>
              <a:rect b="b" l="l" r="r" t="t"/>
              <a:pathLst>
                <a:path extrusionOk="0" h="1564" w="2589">
                  <a:moveTo>
                    <a:pt x="52" y="0"/>
                  </a:moveTo>
                  <a:cubicBezTo>
                    <a:pt x="52" y="77"/>
                    <a:pt x="26" y="154"/>
                    <a:pt x="26" y="257"/>
                  </a:cubicBezTo>
                  <a:cubicBezTo>
                    <a:pt x="0" y="974"/>
                    <a:pt x="564" y="1564"/>
                    <a:pt x="1307" y="1564"/>
                  </a:cubicBezTo>
                  <a:cubicBezTo>
                    <a:pt x="2025" y="1564"/>
                    <a:pt x="2589" y="974"/>
                    <a:pt x="2563" y="257"/>
                  </a:cubicBezTo>
                  <a:cubicBezTo>
                    <a:pt x="2563" y="154"/>
                    <a:pt x="2538" y="77"/>
                    <a:pt x="2538" y="0"/>
                  </a:cubicBezTo>
                  <a:cubicBezTo>
                    <a:pt x="2409" y="590"/>
                    <a:pt x="1897" y="1000"/>
                    <a:pt x="1307" y="1000"/>
                  </a:cubicBezTo>
                  <a:cubicBezTo>
                    <a:pt x="692" y="1000"/>
                    <a:pt x="180" y="59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4826414" y="3019703"/>
              <a:ext cx="29154" cy="424505"/>
            </a:xfrm>
            <a:custGeom>
              <a:rect b="b" l="l" r="r" t="t"/>
              <a:pathLst>
                <a:path extrusionOk="0" h="25015" w="1718">
                  <a:moveTo>
                    <a:pt x="1" y="0"/>
                  </a:moveTo>
                  <a:lnTo>
                    <a:pt x="1" y="25015"/>
                  </a:lnTo>
                  <a:lnTo>
                    <a:pt x="1718" y="25015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4826414" y="3019703"/>
              <a:ext cx="29596" cy="239226"/>
            </a:xfrm>
            <a:custGeom>
              <a:rect b="b" l="l" r="r" t="t"/>
              <a:pathLst>
                <a:path extrusionOk="0" h="14097" w="1744">
                  <a:moveTo>
                    <a:pt x="1" y="0"/>
                  </a:moveTo>
                  <a:lnTo>
                    <a:pt x="1" y="14097"/>
                  </a:lnTo>
                  <a:cubicBezTo>
                    <a:pt x="334" y="13943"/>
                    <a:pt x="616" y="13738"/>
                    <a:pt x="872" y="13482"/>
                  </a:cubicBezTo>
                  <a:cubicBezTo>
                    <a:pt x="1128" y="13738"/>
                    <a:pt x="1436" y="13943"/>
                    <a:pt x="1743" y="14097"/>
                  </a:cubicBezTo>
                  <a:lnTo>
                    <a:pt x="17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4691587" y="2720895"/>
              <a:ext cx="290985" cy="522320"/>
            </a:xfrm>
            <a:custGeom>
              <a:rect b="b" l="l" r="r" t="t"/>
              <a:pathLst>
                <a:path extrusionOk="0" h="30779" w="17147">
                  <a:moveTo>
                    <a:pt x="8791" y="0"/>
                  </a:moveTo>
                  <a:cubicBezTo>
                    <a:pt x="6715" y="0"/>
                    <a:pt x="5024" y="1666"/>
                    <a:pt x="5024" y="3768"/>
                  </a:cubicBezTo>
                  <a:lnTo>
                    <a:pt x="5024" y="4076"/>
                  </a:lnTo>
                  <a:cubicBezTo>
                    <a:pt x="3076" y="4896"/>
                    <a:pt x="2204" y="7177"/>
                    <a:pt x="3076" y="9099"/>
                  </a:cubicBezTo>
                  <a:cubicBezTo>
                    <a:pt x="1538" y="10227"/>
                    <a:pt x="1102" y="12328"/>
                    <a:pt x="2051" y="13994"/>
                  </a:cubicBezTo>
                  <a:cubicBezTo>
                    <a:pt x="0" y="15481"/>
                    <a:pt x="0" y="18531"/>
                    <a:pt x="2051" y="20043"/>
                  </a:cubicBezTo>
                  <a:cubicBezTo>
                    <a:pt x="410" y="22042"/>
                    <a:pt x="1256" y="25066"/>
                    <a:pt x="3691" y="25964"/>
                  </a:cubicBezTo>
                  <a:cubicBezTo>
                    <a:pt x="2871" y="27348"/>
                    <a:pt x="3230" y="29167"/>
                    <a:pt x="4537" y="30141"/>
                  </a:cubicBezTo>
                  <a:cubicBezTo>
                    <a:pt x="5110" y="30568"/>
                    <a:pt x="5781" y="30778"/>
                    <a:pt x="6450" y="30778"/>
                  </a:cubicBezTo>
                  <a:cubicBezTo>
                    <a:pt x="7306" y="30778"/>
                    <a:pt x="8158" y="30433"/>
                    <a:pt x="8791" y="29757"/>
                  </a:cubicBezTo>
                  <a:cubicBezTo>
                    <a:pt x="9449" y="30423"/>
                    <a:pt x="10260" y="30721"/>
                    <a:pt x="11056" y="30721"/>
                  </a:cubicBezTo>
                  <a:cubicBezTo>
                    <a:pt x="12710" y="30721"/>
                    <a:pt x="14293" y="29431"/>
                    <a:pt x="14276" y="27476"/>
                  </a:cubicBezTo>
                  <a:cubicBezTo>
                    <a:pt x="14276" y="26963"/>
                    <a:pt x="14148" y="26425"/>
                    <a:pt x="13892" y="25964"/>
                  </a:cubicBezTo>
                  <a:cubicBezTo>
                    <a:pt x="16327" y="25066"/>
                    <a:pt x="17147" y="22042"/>
                    <a:pt x="15532" y="20043"/>
                  </a:cubicBezTo>
                  <a:cubicBezTo>
                    <a:pt x="16506" y="19351"/>
                    <a:pt x="17070" y="18223"/>
                    <a:pt x="17070" y="17019"/>
                  </a:cubicBezTo>
                  <a:cubicBezTo>
                    <a:pt x="17070" y="15814"/>
                    <a:pt x="16506" y="14686"/>
                    <a:pt x="15532" y="13994"/>
                  </a:cubicBezTo>
                  <a:cubicBezTo>
                    <a:pt x="16480" y="12328"/>
                    <a:pt x="16045" y="10227"/>
                    <a:pt x="14507" y="9099"/>
                  </a:cubicBezTo>
                  <a:cubicBezTo>
                    <a:pt x="15378" y="7177"/>
                    <a:pt x="14507" y="4896"/>
                    <a:pt x="12585" y="4076"/>
                  </a:cubicBezTo>
                  <a:lnTo>
                    <a:pt x="12585" y="3768"/>
                  </a:lnTo>
                  <a:cubicBezTo>
                    <a:pt x="12559" y="1666"/>
                    <a:pt x="10893" y="0"/>
                    <a:pt x="87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64"/>
            <p:cNvSpPr/>
            <p:nvPr/>
          </p:nvSpPr>
          <p:spPr>
            <a:xfrm>
              <a:off x="4840329" y="2720895"/>
              <a:ext cx="142684" cy="521946"/>
            </a:xfrm>
            <a:custGeom>
              <a:rect b="b" l="l" r="r" t="t"/>
              <a:pathLst>
                <a:path extrusionOk="0" h="30757" w="8408">
                  <a:moveTo>
                    <a:pt x="1" y="0"/>
                  </a:moveTo>
                  <a:cubicBezTo>
                    <a:pt x="1128" y="949"/>
                    <a:pt x="1769" y="2358"/>
                    <a:pt x="1718" y="3845"/>
                  </a:cubicBezTo>
                  <a:cubicBezTo>
                    <a:pt x="1718" y="4486"/>
                    <a:pt x="1615" y="5126"/>
                    <a:pt x="1359" y="5741"/>
                  </a:cubicBezTo>
                  <a:cubicBezTo>
                    <a:pt x="2410" y="6690"/>
                    <a:pt x="2999" y="8048"/>
                    <a:pt x="2974" y="9458"/>
                  </a:cubicBezTo>
                  <a:cubicBezTo>
                    <a:pt x="2974" y="10227"/>
                    <a:pt x="2794" y="11021"/>
                    <a:pt x="2461" y="11739"/>
                  </a:cubicBezTo>
                  <a:cubicBezTo>
                    <a:pt x="4588" y="13738"/>
                    <a:pt x="4588" y="17147"/>
                    <a:pt x="2461" y="19146"/>
                  </a:cubicBezTo>
                  <a:cubicBezTo>
                    <a:pt x="3025" y="20017"/>
                    <a:pt x="3333" y="21017"/>
                    <a:pt x="3333" y="22042"/>
                  </a:cubicBezTo>
                  <a:cubicBezTo>
                    <a:pt x="3333" y="24041"/>
                    <a:pt x="2256" y="25733"/>
                    <a:pt x="744" y="26374"/>
                  </a:cubicBezTo>
                  <a:cubicBezTo>
                    <a:pt x="1308" y="27629"/>
                    <a:pt x="1282" y="29065"/>
                    <a:pt x="667" y="30269"/>
                  </a:cubicBezTo>
                  <a:cubicBezTo>
                    <a:pt x="1222" y="30607"/>
                    <a:pt x="1794" y="30757"/>
                    <a:pt x="2342" y="30757"/>
                  </a:cubicBezTo>
                  <a:cubicBezTo>
                    <a:pt x="4579" y="30757"/>
                    <a:pt x="6424" y="28269"/>
                    <a:pt x="5127" y="25964"/>
                  </a:cubicBezTo>
                  <a:cubicBezTo>
                    <a:pt x="7562" y="25092"/>
                    <a:pt x="8407" y="22068"/>
                    <a:pt x="6793" y="20069"/>
                  </a:cubicBezTo>
                  <a:cubicBezTo>
                    <a:pt x="7741" y="19351"/>
                    <a:pt x="8305" y="18223"/>
                    <a:pt x="8305" y="17019"/>
                  </a:cubicBezTo>
                  <a:cubicBezTo>
                    <a:pt x="8305" y="15814"/>
                    <a:pt x="7741" y="14686"/>
                    <a:pt x="6767" y="13994"/>
                  </a:cubicBezTo>
                  <a:cubicBezTo>
                    <a:pt x="7715" y="12328"/>
                    <a:pt x="7280" y="10227"/>
                    <a:pt x="5742" y="9099"/>
                  </a:cubicBezTo>
                  <a:cubicBezTo>
                    <a:pt x="6613" y="7177"/>
                    <a:pt x="5742" y="4896"/>
                    <a:pt x="3820" y="4076"/>
                  </a:cubicBezTo>
                  <a:lnTo>
                    <a:pt x="3820" y="3768"/>
                  </a:lnTo>
                  <a:cubicBezTo>
                    <a:pt x="3820" y="1666"/>
                    <a:pt x="2128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64"/>
            <p:cNvSpPr/>
            <p:nvPr/>
          </p:nvSpPr>
          <p:spPr>
            <a:xfrm>
              <a:off x="4742904" y="3064504"/>
              <a:ext cx="43952" cy="26541"/>
            </a:xfrm>
            <a:custGeom>
              <a:rect b="b" l="l" r="r" t="t"/>
              <a:pathLst>
                <a:path extrusionOk="0" h="1564" w="2590">
                  <a:moveTo>
                    <a:pt x="52" y="0"/>
                  </a:moveTo>
                  <a:cubicBezTo>
                    <a:pt x="26" y="77"/>
                    <a:pt x="26" y="154"/>
                    <a:pt x="26" y="231"/>
                  </a:cubicBezTo>
                  <a:cubicBezTo>
                    <a:pt x="1" y="974"/>
                    <a:pt x="564" y="1563"/>
                    <a:pt x="1282" y="1563"/>
                  </a:cubicBezTo>
                  <a:cubicBezTo>
                    <a:pt x="2000" y="1563"/>
                    <a:pt x="2589" y="974"/>
                    <a:pt x="2538" y="231"/>
                  </a:cubicBezTo>
                  <a:cubicBezTo>
                    <a:pt x="2538" y="154"/>
                    <a:pt x="2538" y="77"/>
                    <a:pt x="2512" y="0"/>
                  </a:cubicBezTo>
                  <a:cubicBezTo>
                    <a:pt x="2410" y="564"/>
                    <a:pt x="1897" y="1000"/>
                    <a:pt x="1282" y="1000"/>
                  </a:cubicBezTo>
                  <a:cubicBezTo>
                    <a:pt x="693" y="1000"/>
                    <a:pt x="180" y="564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64"/>
            <p:cNvSpPr/>
            <p:nvPr/>
          </p:nvSpPr>
          <p:spPr>
            <a:xfrm>
              <a:off x="4783361" y="3029274"/>
              <a:ext cx="43070" cy="24590"/>
            </a:xfrm>
            <a:custGeom>
              <a:rect b="b" l="l" r="r" t="t"/>
              <a:pathLst>
                <a:path extrusionOk="0" h="1449" w="2538">
                  <a:moveTo>
                    <a:pt x="51" y="0"/>
                  </a:moveTo>
                  <a:cubicBezTo>
                    <a:pt x="26" y="77"/>
                    <a:pt x="0" y="179"/>
                    <a:pt x="26" y="256"/>
                  </a:cubicBezTo>
                  <a:cubicBezTo>
                    <a:pt x="64" y="1051"/>
                    <a:pt x="673" y="1448"/>
                    <a:pt x="1282" y="1448"/>
                  </a:cubicBezTo>
                  <a:cubicBezTo>
                    <a:pt x="1890" y="1448"/>
                    <a:pt x="2499" y="1051"/>
                    <a:pt x="2538" y="256"/>
                  </a:cubicBezTo>
                  <a:cubicBezTo>
                    <a:pt x="2538" y="179"/>
                    <a:pt x="2538" y="103"/>
                    <a:pt x="2512" y="0"/>
                  </a:cubicBezTo>
                  <a:cubicBezTo>
                    <a:pt x="2384" y="590"/>
                    <a:pt x="1871" y="1025"/>
                    <a:pt x="1282" y="1025"/>
                  </a:cubicBezTo>
                  <a:cubicBezTo>
                    <a:pt x="667" y="1025"/>
                    <a:pt x="154" y="59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64"/>
            <p:cNvSpPr/>
            <p:nvPr/>
          </p:nvSpPr>
          <p:spPr>
            <a:xfrm>
              <a:off x="4818149" y="3111036"/>
              <a:ext cx="43952" cy="26541"/>
            </a:xfrm>
            <a:custGeom>
              <a:rect b="b" l="l" r="r" t="t"/>
              <a:pathLst>
                <a:path extrusionOk="0" h="1564" w="2590">
                  <a:moveTo>
                    <a:pt x="77" y="0"/>
                  </a:moveTo>
                  <a:cubicBezTo>
                    <a:pt x="52" y="77"/>
                    <a:pt x="52" y="154"/>
                    <a:pt x="52" y="257"/>
                  </a:cubicBezTo>
                  <a:cubicBezTo>
                    <a:pt x="1" y="974"/>
                    <a:pt x="590" y="1564"/>
                    <a:pt x="1308" y="1564"/>
                  </a:cubicBezTo>
                  <a:cubicBezTo>
                    <a:pt x="2025" y="1564"/>
                    <a:pt x="2589" y="974"/>
                    <a:pt x="2564" y="257"/>
                  </a:cubicBezTo>
                  <a:cubicBezTo>
                    <a:pt x="2564" y="154"/>
                    <a:pt x="2564" y="77"/>
                    <a:pt x="2538" y="0"/>
                  </a:cubicBezTo>
                  <a:cubicBezTo>
                    <a:pt x="2410" y="590"/>
                    <a:pt x="1897" y="1000"/>
                    <a:pt x="1308" y="1000"/>
                  </a:cubicBezTo>
                  <a:cubicBezTo>
                    <a:pt x="693" y="1000"/>
                    <a:pt x="180" y="59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64"/>
            <p:cNvSpPr/>
            <p:nvPr/>
          </p:nvSpPr>
          <p:spPr>
            <a:xfrm>
              <a:off x="4748996" y="2947937"/>
              <a:ext cx="43070" cy="24590"/>
            </a:xfrm>
            <a:custGeom>
              <a:rect b="b" l="l" r="r" t="t"/>
              <a:pathLst>
                <a:path extrusionOk="0" h="1449" w="2538">
                  <a:moveTo>
                    <a:pt x="26" y="0"/>
                  </a:moveTo>
                  <a:cubicBezTo>
                    <a:pt x="26" y="77"/>
                    <a:pt x="0" y="154"/>
                    <a:pt x="0" y="257"/>
                  </a:cubicBezTo>
                  <a:cubicBezTo>
                    <a:pt x="52" y="1051"/>
                    <a:pt x="667" y="1448"/>
                    <a:pt x="1279" y="1448"/>
                  </a:cubicBezTo>
                  <a:cubicBezTo>
                    <a:pt x="1891" y="1448"/>
                    <a:pt x="2499" y="1051"/>
                    <a:pt x="2538" y="257"/>
                  </a:cubicBezTo>
                  <a:cubicBezTo>
                    <a:pt x="2538" y="154"/>
                    <a:pt x="2512" y="77"/>
                    <a:pt x="2512" y="0"/>
                  </a:cubicBezTo>
                  <a:cubicBezTo>
                    <a:pt x="2384" y="590"/>
                    <a:pt x="1871" y="1000"/>
                    <a:pt x="1282" y="1000"/>
                  </a:cubicBezTo>
                  <a:cubicBezTo>
                    <a:pt x="667" y="1000"/>
                    <a:pt x="154" y="59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64"/>
            <p:cNvSpPr/>
            <p:nvPr/>
          </p:nvSpPr>
          <p:spPr>
            <a:xfrm>
              <a:off x="4788570" y="2917051"/>
              <a:ext cx="42646" cy="24488"/>
            </a:xfrm>
            <a:custGeom>
              <a:rect b="b" l="l" r="r" t="t"/>
              <a:pathLst>
                <a:path extrusionOk="0" h="1443" w="2513">
                  <a:moveTo>
                    <a:pt x="26" y="0"/>
                  </a:moveTo>
                  <a:cubicBezTo>
                    <a:pt x="1" y="77"/>
                    <a:pt x="1" y="154"/>
                    <a:pt x="1" y="231"/>
                  </a:cubicBezTo>
                  <a:cubicBezTo>
                    <a:pt x="39" y="1038"/>
                    <a:pt x="648" y="1442"/>
                    <a:pt x="1257" y="1442"/>
                  </a:cubicBezTo>
                  <a:cubicBezTo>
                    <a:pt x="1865" y="1442"/>
                    <a:pt x="2474" y="1038"/>
                    <a:pt x="2512" y="231"/>
                  </a:cubicBezTo>
                  <a:cubicBezTo>
                    <a:pt x="2512" y="154"/>
                    <a:pt x="2512" y="77"/>
                    <a:pt x="2487" y="0"/>
                  </a:cubicBezTo>
                  <a:cubicBezTo>
                    <a:pt x="2384" y="564"/>
                    <a:pt x="1872" y="1000"/>
                    <a:pt x="1257" y="1000"/>
                  </a:cubicBezTo>
                  <a:cubicBezTo>
                    <a:pt x="667" y="1000"/>
                    <a:pt x="154" y="564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4"/>
            <p:cNvSpPr/>
            <p:nvPr/>
          </p:nvSpPr>
          <p:spPr>
            <a:xfrm>
              <a:off x="4822069" y="2970117"/>
              <a:ext cx="43935" cy="26982"/>
            </a:xfrm>
            <a:custGeom>
              <a:rect b="b" l="l" r="r" t="t"/>
              <a:pathLst>
                <a:path extrusionOk="0" h="1590" w="2589">
                  <a:moveTo>
                    <a:pt x="51" y="0"/>
                  </a:moveTo>
                  <a:cubicBezTo>
                    <a:pt x="26" y="77"/>
                    <a:pt x="26" y="180"/>
                    <a:pt x="26" y="257"/>
                  </a:cubicBezTo>
                  <a:cubicBezTo>
                    <a:pt x="0" y="974"/>
                    <a:pt x="564" y="1589"/>
                    <a:pt x="1282" y="1589"/>
                  </a:cubicBezTo>
                  <a:cubicBezTo>
                    <a:pt x="1999" y="1589"/>
                    <a:pt x="2589" y="974"/>
                    <a:pt x="2538" y="257"/>
                  </a:cubicBezTo>
                  <a:cubicBezTo>
                    <a:pt x="2538" y="180"/>
                    <a:pt x="2538" y="103"/>
                    <a:pt x="2512" y="0"/>
                  </a:cubicBezTo>
                  <a:cubicBezTo>
                    <a:pt x="2409" y="590"/>
                    <a:pt x="1897" y="1026"/>
                    <a:pt x="1282" y="1026"/>
                  </a:cubicBezTo>
                  <a:cubicBezTo>
                    <a:pt x="692" y="1026"/>
                    <a:pt x="180" y="59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4"/>
            <p:cNvSpPr/>
            <p:nvPr/>
          </p:nvSpPr>
          <p:spPr>
            <a:xfrm>
              <a:off x="4770735" y="3169311"/>
              <a:ext cx="42646" cy="25472"/>
            </a:xfrm>
            <a:custGeom>
              <a:rect b="b" l="l" r="r" t="t"/>
              <a:pathLst>
                <a:path extrusionOk="0" h="1501" w="2513">
                  <a:moveTo>
                    <a:pt x="26" y="1"/>
                  </a:moveTo>
                  <a:cubicBezTo>
                    <a:pt x="1" y="78"/>
                    <a:pt x="1" y="155"/>
                    <a:pt x="1" y="232"/>
                  </a:cubicBezTo>
                  <a:cubicBezTo>
                    <a:pt x="1" y="1077"/>
                    <a:pt x="629" y="1500"/>
                    <a:pt x="1257" y="1500"/>
                  </a:cubicBezTo>
                  <a:cubicBezTo>
                    <a:pt x="1885" y="1500"/>
                    <a:pt x="2513" y="1077"/>
                    <a:pt x="2513" y="232"/>
                  </a:cubicBezTo>
                  <a:cubicBezTo>
                    <a:pt x="2513" y="155"/>
                    <a:pt x="2513" y="78"/>
                    <a:pt x="2487" y="1"/>
                  </a:cubicBezTo>
                  <a:cubicBezTo>
                    <a:pt x="2359" y="565"/>
                    <a:pt x="1846" y="975"/>
                    <a:pt x="1257" y="1000"/>
                  </a:cubicBezTo>
                  <a:cubicBezTo>
                    <a:pt x="642" y="975"/>
                    <a:pt x="129" y="565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4"/>
            <p:cNvSpPr/>
            <p:nvPr/>
          </p:nvSpPr>
          <p:spPr>
            <a:xfrm>
              <a:off x="4761605" y="2852684"/>
              <a:ext cx="43952" cy="26541"/>
            </a:xfrm>
            <a:custGeom>
              <a:rect b="b" l="l" r="r" t="t"/>
              <a:pathLst>
                <a:path extrusionOk="0" h="1564" w="2590">
                  <a:moveTo>
                    <a:pt x="52" y="0"/>
                  </a:moveTo>
                  <a:cubicBezTo>
                    <a:pt x="52" y="77"/>
                    <a:pt x="26" y="154"/>
                    <a:pt x="26" y="257"/>
                  </a:cubicBezTo>
                  <a:cubicBezTo>
                    <a:pt x="1" y="974"/>
                    <a:pt x="564" y="1564"/>
                    <a:pt x="1282" y="1564"/>
                  </a:cubicBezTo>
                  <a:cubicBezTo>
                    <a:pt x="2025" y="1564"/>
                    <a:pt x="2589" y="974"/>
                    <a:pt x="2564" y="257"/>
                  </a:cubicBezTo>
                  <a:cubicBezTo>
                    <a:pt x="2564" y="154"/>
                    <a:pt x="2538" y="77"/>
                    <a:pt x="2538" y="0"/>
                  </a:cubicBezTo>
                  <a:cubicBezTo>
                    <a:pt x="2410" y="590"/>
                    <a:pt x="1897" y="1000"/>
                    <a:pt x="1308" y="1000"/>
                  </a:cubicBezTo>
                  <a:cubicBezTo>
                    <a:pt x="693" y="1000"/>
                    <a:pt x="180" y="59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4"/>
            <p:cNvSpPr/>
            <p:nvPr/>
          </p:nvSpPr>
          <p:spPr>
            <a:xfrm>
              <a:off x="3901718" y="2834849"/>
              <a:ext cx="356234" cy="658945"/>
            </a:xfrm>
            <a:custGeom>
              <a:rect b="b" l="l" r="r" t="t"/>
              <a:pathLst>
                <a:path extrusionOk="0" h="38830" w="20992">
                  <a:moveTo>
                    <a:pt x="8433" y="0"/>
                  </a:moveTo>
                  <a:lnTo>
                    <a:pt x="8433" y="12226"/>
                  </a:lnTo>
                  <a:cubicBezTo>
                    <a:pt x="4819" y="10714"/>
                    <a:pt x="2871" y="8458"/>
                    <a:pt x="1898" y="6844"/>
                  </a:cubicBezTo>
                  <a:cubicBezTo>
                    <a:pt x="1513" y="6229"/>
                    <a:pt x="1206" y="5562"/>
                    <a:pt x="1000" y="4870"/>
                  </a:cubicBezTo>
                  <a:lnTo>
                    <a:pt x="1" y="4870"/>
                  </a:lnTo>
                  <a:cubicBezTo>
                    <a:pt x="129" y="5767"/>
                    <a:pt x="385" y="6639"/>
                    <a:pt x="719" y="7510"/>
                  </a:cubicBezTo>
                  <a:cubicBezTo>
                    <a:pt x="2410" y="11739"/>
                    <a:pt x="6152" y="13994"/>
                    <a:pt x="8433" y="15020"/>
                  </a:cubicBezTo>
                  <a:lnTo>
                    <a:pt x="8433" y="38830"/>
                  </a:lnTo>
                  <a:lnTo>
                    <a:pt x="12560" y="38830"/>
                  </a:lnTo>
                  <a:lnTo>
                    <a:pt x="12560" y="15020"/>
                  </a:lnTo>
                  <a:cubicBezTo>
                    <a:pt x="14841" y="13994"/>
                    <a:pt x="18583" y="11739"/>
                    <a:pt x="20274" y="7510"/>
                  </a:cubicBezTo>
                  <a:cubicBezTo>
                    <a:pt x="20607" y="6639"/>
                    <a:pt x="20864" y="5767"/>
                    <a:pt x="20992" y="4870"/>
                  </a:cubicBezTo>
                  <a:lnTo>
                    <a:pt x="20044" y="4870"/>
                  </a:lnTo>
                  <a:cubicBezTo>
                    <a:pt x="19813" y="5562"/>
                    <a:pt x="19505" y="6229"/>
                    <a:pt x="19095" y="6844"/>
                  </a:cubicBezTo>
                  <a:cubicBezTo>
                    <a:pt x="18121" y="8458"/>
                    <a:pt x="16199" y="10714"/>
                    <a:pt x="12560" y="12226"/>
                  </a:cubicBezTo>
                  <a:lnTo>
                    <a:pt x="1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64"/>
            <p:cNvSpPr/>
            <p:nvPr/>
          </p:nvSpPr>
          <p:spPr>
            <a:xfrm>
              <a:off x="3901718" y="2917493"/>
              <a:ext cx="32209" cy="44801"/>
            </a:xfrm>
            <a:custGeom>
              <a:rect b="b" l="l" r="r" t="t"/>
              <a:pathLst>
                <a:path extrusionOk="0" h="2640" w="1898">
                  <a:moveTo>
                    <a:pt x="1" y="0"/>
                  </a:moveTo>
                  <a:cubicBezTo>
                    <a:pt x="129" y="897"/>
                    <a:pt x="385" y="1769"/>
                    <a:pt x="719" y="2640"/>
                  </a:cubicBezTo>
                  <a:cubicBezTo>
                    <a:pt x="1129" y="2461"/>
                    <a:pt x="1539" y="2230"/>
                    <a:pt x="1898" y="1974"/>
                  </a:cubicBezTo>
                  <a:cubicBezTo>
                    <a:pt x="1513" y="1359"/>
                    <a:pt x="1206" y="692"/>
                    <a:pt x="1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4"/>
            <p:cNvSpPr/>
            <p:nvPr/>
          </p:nvSpPr>
          <p:spPr>
            <a:xfrm>
              <a:off x="4044826" y="2834849"/>
              <a:ext cx="70035" cy="189979"/>
            </a:xfrm>
            <a:custGeom>
              <a:rect b="b" l="l" r="r" t="t"/>
              <a:pathLst>
                <a:path extrusionOk="0" h="11195" w="4127">
                  <a:moveTo>
                    <a:pt x="0" y="0"/>
                  </a:moveTo>
                  <a:lnTo>
                    <a:pt x="0" y="10944"/>
                  </a:lnTo>
                  <a:cubicBezTo>
                    <a:pt x="679" y="11111"/>
                    <a:pt x="1371" y="11194"/>
                    <a:pt x="2063" y="11194"/>
                  </a:cubicBezTo>
                  <a:cubicBezTo>
                    <a:pt x="2755" y="11194"/>
                    <a:pt x="3447" y="11111"/>
                    <a:pt x="4127" y="10944"/>
                  </a:cubicBezTo>
                  <a:lnTo>
                    <a:pt x="4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4"/>
            <p:cNvSpPr/>
            <p:nvPr/>
          </p:nvSpPr>
          <p:spPr>
            <a:xfrm>
              <a:off x="4225760" y="2917493"/>
              <a:ext cx="32192" cy="44801"/>
            </a:xfrm>
            <a:custGeom>
              <a:rect b="b" l="l" r="r" t="t"/>
              <a:pathLst>
                <a:path extrusionOk="0" h="2640" w="1897">
                  <a:moveTo>
                    <a:pt x="949" y="0"/>
                  </a:moveTo>
                  <a:cubicBezTo>
                    <a:pt x="718" y="692"/>
                    <a:pt x="385" y="1359"/>
                    <a:pt x="0" y="1974"/>
                  </a:cubicBezTo>
                  <a:cubicBezTo>
                    <a:pt x="359" y="2230"/>
                    <a:pt x="769" y="2461"/>
                    <a:pt x="1179" y="2640"/>
                  </a:cubicBezTo>
                  <a:cubicBezTo>
                    <a:pt x="1512" y="1769"/>
                    <a:pt x="1769" y="897"/>
                    <a:pt x="1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4"/>
            <p:cNvSpPr/>
            <p:nvPr/>
          </p:nvSpPr>
          <p:spPr>
            <a:xfrm>
              <a:off x="3667295" y="2396870"/>
              <a:ext cx="825540" cy="605965"/>
            </a:xfrm>
            <a:custGeom>
              <a:rect b="b" l="l" r="r" t="t"/>
              <a:pathLst>
                <a:path extrusionOk="0" h="35708" w="48647">
                  <a:moveTo>
                    <a:pt x="24323" y="0"/>
                  </a:moveTo>
                  <a:cubicBezTo>
                    <a:pt x="20966" y="0"/>
                    <a:pt x="17993" y="2153"/>
                    <a:pt x="16942" y="5331"/>
                  </a:cubicBezTo>
                  <a:cubicBezTo>
                    <a:pt x="14199" y="6023"/>
                    <a:pt x="12251" y="8407"/>
                    <a:pt x="12098" y="11226"/>
                  </a:cubicBezTo>
                  <a:cubicBezTo>
                    <a:pt x="11620" y="11105"/>
                    <a:pt x="11144" y="11047"/>
                    <a:pt x="10678" y="11047"/>
                  </a:cubicBezTo>
                  <a:cubicBezTo>
                    <a:pt x="7597" y="11047"/>
                    <a:pt x="4950" y="13563"/>
                    <a:pt x="4973" y="16813"/>
                  </a:cubicBezTo>
                  <a:cubicBezTo>
                    <a:pt x="4973" y="16916"/>
                    <a:pt x="4998" y="17044"/>
                    <a:pt x="4998" y="17146"/>
                  </a:cubicBezTo>
                  <a:cubicBezTo>
                    <a:pt x="2153" y="17454"/>
                    <a:pt x="0" y="19838"/>
                    <a:pt x="0" y="22683"/>
                  </a:cubicBezTo>
                  <a:cubicBezTo>
                    <a:pt x="0" y="25527"/>
                    <a:pt x="2128" y="27937"/>
                    <a:pt x="4973" y="28244"/>
                  </a:cubicBezTo>
                  <a:cubicBezTo>
                    <a:pt x="6161" y="31081"/>
                    <a:pt x="8868" y="32653"/>
                    <a:pt x="11627" y="32653"/>
                  </a:cubicBezTo>
                  <a:cubicBezTo>
                    <a:pt x="13331" y="32653"/>
                    <a:pt x="15056" y="32054"/>
                    <a:pt x="16455" y="30782"/>
                  </a:cubicBezTo>
                  <a:cubicBezTo>
                    <a:pt x="18031" y="34041"/>
                    <a:pt x="21171" y="35708"/>
                    <a:pt x="24324" y="35708"/>
                  </a:cubicBezTo>
                  <a:cubicBezTo>
                    <a:pt x="27171" y="35708"/>
                    <a:pt x="30029" y="34349"/>
                    <a:pt x="31756" y="31576"/>
                  </a:cubicBezTo>
                  <a:cubicBezTo>
                    <a:pt x="31756" y="31551"/>
                    <a:pt x="31756" y="31551"/>
                    <a:pt x="31756" y="31551"/>
                  </a:cubicBezTo>
                  <a:cubicBezTo>
                    <a:pt x="31910" y="31294"/>
                    <a:pt x="32064" y="31038"/>
                    <a:pt x="32192" y="30782"/>
                  </a:cubicBezTo>
                  <a:cubicBezTo>
                    <a:pt x="33593" y="32055"/>
                    <a:pt x="35319" y="32655"/>
                    <a:pt x="37025" y="32655"/>
                  </a:cubicBezTo>
                  <a:cubicBezTo>
                    <a:pt x="39783" y="32655"/>
                    <a:pt x="42486" y="31088"/>
                    <a:pt x="43674" y="28270"/>
                  </a:cubicBezTo>
                  <a:cubicBezTo>
                    <a:pt x="46519" y="27937"/>
                    <a:pt x="48646" y="25553"/>
                    <a:pt x="48646" y="22708"/>
                  </a:cubicBezTo>
                  <a:cubicBezTo>
                    <a:pt x="48646" y="19863"/>
                    <a:pt x="46519" y="17480"/>
                    <a:pt x="43700" y="17146"/>
                  </a:cubicBezTo>
                  <a:lnTo>
                    <a:pt x="43700" y="16813"/>
                  </a:lnTo>
                  <a:cubicBezTo>
                    <a:pt x="43722" y="13563"/>
                    <a:pt x="41056" y="11047"/>
                    <a:pt x="37970" y="11047"/>
                  </a:cubicBezTo>
                  <a:cubicBezTo>
                    <a:pt x="37503" y="11047"/>
                    <a:pt x="37027" y="11105"/>
                    <a:pt x="36549" y="11226"/>
                  </a:cubicBezTo>
                  <a:cubicBezTo>
                    <a:pt x="36421" y="8407"/>
                    <a:pt x="34447" y="6023"/>
                    <a:pt x="31730" y="5331"/>
                  </a:cubicBezTo>
                  <a:cubicBezTo>
                    <a:pt x="30654" y="2153"/>
                    <a:pt x="27681" y="0"/>
                    <a:pt x="24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4"/>
            <p:cNvSpPr/>
            <p:nvPr/>
          </p:nvSpPr>
          <p:spPr>
            <a:xfrm>
              <a:off x="4206177" y="2919224"/>
              <a:ext cx="7416" cy="13067"/>
            </a:xfrm>
            <a:custGeom>
              <a:rect b="b" l="l" r="r" t="t"/>
              <a:pathLst>
                <a:path extrusionOk="0" h="770" w="437">
                  <a:moveTo>
                    <a:pt x="437" y="1"/>
                  </a:moveTo>
                  <a:cubicBezTo>
                    <a:pt x="283" y="257"/>
                    <a:pt x="129" y="513"/>
                    <a:pt x="1" y="770"/>
                  </a:cubicBezTo>
                  <a:cubicBezTo>
                    <a:pt x="155" y="513"/>
                    <a:pt x="309" y="257"/>
                    <a:pt x="437" y="1"/>
                  </a:cubicBezTo>
                  <a:close/>
                </a:path>
              </a:pathLst>
            </a:custGeom>
            <a:solidFill>
              <a:srgbClr val="9DC4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4"/>
            <p:cNvSpPr/>
            <p:nvPr/>
          </p:nvSpPr>
          <p:spPr>
            <a:xfrm>
              <a:off x="4080056" y="2396870"/>
              <a:ext cx="412778" cy="554155"/>
            </a:xfrm>
            <a:custGeom>
              <a:rect b="b" l="l" r="r" t="t"/>
              <a:pathLst>
                <a:path extrusionOk="0" h="32655" w="24324">
                  <a:moveTo>
                    <a:pt x="0" y="0"/>
                  </a:moveTo>
                  <a:cubicBezTo>
                    <a:pt x="0" y="0"/>
                    <a:pt x="7433" y="3819"/>
                    <a:pt x="5946" y="14583"/>
                  </a:cubicBezTo>
                  <a:cubicBezTo>
                    <a:pt x="5946" y="14583"/>
                    <a:pt x="13379" y="18915"/>
                    <a:pt x="7869" y="30782"/>
                  </a:cubicBezTo>
                  <a:cubicBezTo>
                    <a:pt x="9270" y="32055"/>
                    <a:pt x="10996" y="32655"/>
                    <a:pt x="12702" y="32655"/>
                  </a:cubicBezTo>
                  <a:cubicBezTo>
                    <a:pt x="15460" y="32655"/>
                    <a:pt x="18163" y="31088"/>
                    <a:pt x="19351" y="28270"/>
                  </a:cubicBezTo>
                  <a:cubicBezTo>
                    <a:pt x="22196" y="27937"/>
                    <a:pt x="24323" y="25553"/>
                    <a:pt x="24323" y="22708"/>
                  </a:cubicBezTo>
                  <a:cubicBezTo>
                    <a:pt x="24323" y="19863"/>
                    <a:pt x="22196" y="17454"/>
                    <a:pt x="19351" y="17146"/>
                  </a:cubicBezTo>
                  <a:lnTo>
                    <a:pt x="19351" y="16813"/>
                  </a:lnTo>
                  <a:cubicBezTo>
                    <a:pt x="19373" y="13563"/>
                    <a:pt x="16727" y="11047"/>
                    <a:pt x="13646" y="11047"/>
                  </a:cubicBezTo>
                  <a:cubicBezTo>
                    <a:pt x="13180" y="11047"/>
                    <a:pt x="12704" y="11105"/>
                    <a:pt x="12226" y="11226"/>
                  </a:cubicBezTo>
                  <a:cubicBezTo>
                    <a:pt x="12072" y="8407"/>
                    <a:pt x="10124" y="6023"/>
                    <a:pt x="7407" y="5331"/>
                  </a:cubicBezTo>
                  <a:cubicBezTo>
                    <a:pt x="6331" y="2153"/>
                    <a:pt x="335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4"/>
            <p:cNvSpPr/>
            <p:nvPr/>
          </p:nvSpPr>
          <p:spPr>
            <a:xfrm>
              <a:off x="3900853" y="2867041"/>
              <a:ext cx="92656" cy="50469"/>
            </a:xfrm>
            <a:custGeom>
              <a:rect b="b" l="l" r="r" t="t"/>
              <a:pathLst>
                <a:path extrusionOk="0" h="2974" w="5460">
                  <a:moveTo>
                    <a:pt x="359" y="0"/>
                  </a:moveTo>
                  <a:lnTo>
                    <a:pt x="359" y="0"/>
                  </a:lnTo>
                  <a:cubicBezTo>
                    <a:pt x="1" y="1512"/>
                    <a:pt x="1154" y="2973"/>
                    <a:pt x="2743" y="2973"/>
                  </a:cubicBezTo>
                  <a:cubicBezTo>
                    <a:pt x="4306" y="2973"/>
                    <a:pt x="5460" y="1512"/>
                    <a:pt x="5101" y="0"/>
                  </a:cubicBezTo>
                  <a:lnTo>
                    <a:pt x="5101" y="0"/>
                  </a:lnTo>
                  <a:cubicBezTo>
                    <a:pt x="4845" y="1102"/>
                    <a:pt x="3871" y="1897"/>
                    <a:pt x="2743" y="1897"/>
                  </a:cubicBezTo>
                  <a:cubicBezTo>
                    <a:pt x="1590" y="1897"/>
                    <a:pt x="616" y="1102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4"/>
            <p:cNvSpPr/>
            <p:nvPr/>
          </p:nvSpPr>
          <p:spPr>
            <a:xfrm>
              <a:off x="3783420" y="2700022"/>
              <a:ext cx="92656" cy="50469"/>
            </a:xfrm>
            <a:custGeom>
              <a:rect b="b" l="l" r="r" t="t"/>
              <a:pathLst>
                <a:path extrusionOk="0" h="2974" w="5460">
                  <a:moveTo>
                    <a:pt x="359" y="0"/>
                  </a:moveTo>
                  <a:lnTo>
                    <a:pt x="359" y="0"/>
                  </a:lnTo>
                  <a:cubicBezTo>
                    <a:pt x="1" y="1512"/>
                    <a:pt x="1154" y="2973"/>
                    <a:pt x="2743" y="2973"/>
                  </a:cubicBezTo>
                  <a:cubicBezTo>
                    <a:pt x="4306" y="2973"/>
                    <a:pt x="5460" y="1512"/>
                    <a:pt x="5101" y="0"/>
                  </a:cubicBezTo>
                  <a:lnTo>
                    <a:pt x="5101" y="0"/>
                  </a:lnTo>
                  <a:cubicBezTo>
                    <a:pt x="4845" y="1102"/>
                    <a:pt x="3871" y="1897"/>
                    <a:pt x="2743" y="1897"/>
                  </a:cubicBezTo>
                  <a:cubicBezTo>
                    <a:pt x="1590" y="1897"/>
                    <a:pt x="616" y="1102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4"/>
            <p:cNvSpPr/>
            <p:nvPr/>
          </p:nvSpPr>
          <p:spPr>
            <a:xfrm>
              <a:off x="4091358" y="2654339"/>
              <a:ext cx="83085" cy="50045"/>
            </a:xfrm>
            <a:custGeom>
              <a:rect b="b" l="l" r="r" t="t"/>
              <a:pathLst>
                <a:path extrusionOk="0" h="2949" w="4896">
                  <a:moveTo>
                    <a:pt x="78" y="1"/>
                  </a:moveTo>
                  <a:cubicBezTo>
                    <a:pt x="26" y="155"/>
                    <a:pt x="26" y="334"/>
                    <a:pt x="26" y="514"/>
                  </a:cubicBezTo>
                  <a:cubicBezTo>
                    <a:pt x="1" y="1872"/>
                    <a:pt x="1103" y="2948"/>
                    <a:pt x="2461" y="2948"/>
                  </a:cubicBezTo>
                  <a:cubicBezTo>
                    <a:pt x="3794" y="2948"/>
                    <a:pt x="4896" y="1872"/>
                    <a:pt x="4896" y="514"/>
                  </a:cubicBezTo>
                  <a:cubicBezTo>
                    <a:pt x="4870" y="334"/>
                    <a:pt x="4870" y="155"/>
                    <a:pt x="4819" y="1"/>
                  </a:cubicBezTo>
                  <a:cubicBezTo>
                    <a:pt x="4563" y="1103"/>
                    <a:pt x="3589" y="1898"/>
                    <a:pt x="2461" y="1898"/>
                  </a:cubicBezTo>
                  <a:cubicBezTo>
                    <a:pt x="1308" y="1898"/>
                    <a:pt x="334" y="1103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4"/>
            <p:cNvSpPr/>
            <p:nvPr/>
          </p:nvSpPr>
          <p:spPr>
            <a:xfrm>
              <a:off x="3970447" y="2817455"/>
              <a:ext cx="122235" cy="66556"/>
            </a:xfrm>
            <a:custGeom>
              <a:rect b="b" l="l" r="r" t="t"/>
              <a:pathLst>
                <a:path extrusionOk="0" h="3922" w="7203">
                  <a:moveTo>
                    <a:pt x="462" y="0"/>
                  </a:moveTo>
                  <a:cubicBezTo>
                    <a:pt x="0" y="1999"/>
                    <a:pt x="1538" y="3922"/>
                    <a:pt x="3614" y="3922"/>
                  </a:cubicBezTo>
                  <a:cubicBezTo>
                    <a:pt x="5665" y="3922"/>
                    <a:pt x="7203" y="1999"/>
                    <a:pt x="6741" y="0"/>
                  </a:cubicBezTo>
                  <a:lnTo>
                    <a:pt x="6741" y="0"/>
                  </a:lnTo>
                  <a:cubicBezTo>
                    <a:pt x="6408" y="1461"/>
                    <a:pt x="5101" y="2512"/>
                    <a:pt x="3614" y="2512"/>
                  </a:cubicBezTo>
                  <a:cubicBezTo>
                    <a:pt x="2102" y="2512"/>
                    <a:pt x="795" y="1461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4"/>
            <p:cNvSpPr/>
            <p:nvPr/>
          </p:nvSpPr>
          <p:spPr>
            <a:xfrm>
              <a:off x="3927818" y="2558662"/>
              <a:ext cx="115684" cy="66522"/>
            </a:xfrm>
            <a:custGeom>
              <a:rect b="b" l="l" r="r" t="t"/>
              <a:pathLst>
                <a:path extrusionOk="0" h="3920" w="6817">
                  <a:moveTo>
                    <a:pt x="6716" y="0"/>
                  </a:moveTo>
                  <a:cubicBezTo>
                    <a:pt x="6383" y="1461"/>
                    <a:pt x="5075" y="2512"/>
                    <a:pt x="3589" y="2512"/>
                  </a:cubicBezTo>
                  <a:cubicBezTo>
                    <a:pt x="2077" y="2512"/>
                    <a:pt x="770" y="1461"/>
                    <a:pt x="436" y="0"/>
                  </a:cubicBezTo>
                  <a:lnTo>
                    <a:pt x="436" y="0"/>
                  </a:lnTo>
                  <a:cubicBezTo>
                    <a:pt x="1" y="1871"/>
                    <a:pt x="1308" y="3691"/>
                    <a:pt x="3230" y="3896"/>
                  </a:cubicBezTo>
                  <a:cubicBezTo>
                    <a:pt x="3359" y="3912"/>
                    <a:pt x="3487" y="3919"/>
                    <a:pt x="3613" y="3919"/>
                  </a:cubicBezTo>
                  <a:cubicBezTo>
                    <a:pt x="5349" y="3919"/>
                    <a:pt x="6817" y="2484"/>
                    <a:pt x="6793" y="692"/>
                  </a:cubicBezTo>
                  <a:cubicBezTo>
                    <a:pt x="6793" y="462"/>
                    <a:pt x="6767" y="231"/>
                    <a:pt x="6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4"/>
            <p:cNvSpPr/>
            <p:nvPr/>
          </p:nvSpPr>
          <p:spPr>
            <a:xfrm>
              <a:off x="3856493" y="2654339"/>
              <a:ext cx="122676" cy="66573"/>
            </a:xfrm>
            <a:custGeom>
              <a:rect b="b" l="l" r="r" t="t"/>
              <a:pathLst>
                <a:path extrusionOk="0" h="3923" w="7229">
                  <a:moveTo>
                    <a:pt x="462" y="1"/>
                  </a:moveTo>
                  <a:cubicBezTo>
                    <a:pt x="0" y="2000"/>
                    <a:pt x="1538" y="3922"/>
                    <a:pt x="3614" y="3922"/>
                  </a:cubicBezTo>
                  <a:cubicBezTo>
                    <a:pt x="5690" y="3922"/>
                    <a:pt x="7228" y="2000"/>
                    <a:pt x="6767" y="1"/>
                  </a:cubicBezTo>
                  <a:lnTo>
                    <a:pt x="6767" y="1"/>
                  </a:lnTo>
                  <a:cubicBezTo>
                    <a:pt x="6434" y="1462"/>
                    <a:pt x="5126" y="2513"/>
                    <a:pt x="3614" y="2513"/>
                  </a:cubicBezTo>
                  <a:cubicBezTo>
                    <a:pt x="2102" y="2513"/>
                    <a:pt x="795" y="1462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4"/>
            <p:cNvSpPr/>
            <p:nvPr/>
          </p:nvSpPr>
          <p:spPr>
            <a:xfrm>
              <a:off x="3722956" y="3274049"/>
              <a:ext cx="714199" cy="122761"/>
            </a:xfrm>
            <a:custGeom>
              <a:rect b="b" l="l" r="r" t="t"/>
              <a:pathLst>
                <a:path extrusionOk="0" h="7234" w="42086">
                  <a:moveTo>
                    <a:pt x="5591" y="0"/>
                  </a:moveTo>
                  <a:cubicBezTo>
                    <a:pt x="5427" y="0"/>
                    <a:pt x="5279" y="42"/>
                    <a:pt x="5153" y="134"/>
                  </a:cubicBezTo>
                  <a:cubicBezTo>
                    <a:pt x="3922" y="1031"/>
                    <a:pt x="4563" y="2774"/>
                    <a:pt x="4563" y="2774"/>
                  </a:cubicBezTo>
                  <a:cubicBezTo>
                    <a:pt x="4563" y="2774"/>
                    <a:pt x="2395" y="720"/>
                    <a:pt x="1218" y="720"/>
                  </a:cubicBezTo>
                  <a:cubicBezTo>
                    <a:pt x="919" y="720"/>
                    <a:pt x="684" y="852"/>
                    <a:pt x="565" y="1185"/>
                  </a:cubicBezTo>
                  <a:cubicBezTo>
                    <a:pt x="1" y="2799"/>
                    <a:pt x="4563" y="7233"/>
                    <a:pt x="4563" y="7233"/>
                  </a:cubicBezTo>
                  <a:lnTo>
                    <a:pt x="37498" y="7233"/>
                  </a:lnTo>
                  <a:cubicBezTo>
                    <a:pt x="37498" y="7233"/>
                    <a:pt x="42086" y="2799"/>
                    <a:pt x="41496" y="1185"/>
                  </a:cubicBezTo>
                  <a:cubicBezTo>
                    <a:pt x="41383" y="860"/>
                    <a:pt x="41153" y="730"/>
                    <a:pt x="40858" y="730"/>
                  </a:cubicBezTo>
                  <a:cubicBezTo>
                    <a:pt x="39689" y="730"/>
                    <a:pt x="37498" y="2774"/>
                    <a:pt x="37498" y="2774"/>
                  </a:cubicBezTo>
                  <a:cubicBezTo>
                    <a:pt x="37498" y="2774"/>
                    <a:pt x="38139" y="1031"/>
                    <a:pt x="36908" y="134"/>
                  </a:cubicBezTo>
                  <a:cubicBezTo>
                    <a:pt x="36782" y="42"/>
                    <a:pt x="36634" y="0"/>
                    <a:pt x="36470" y="0"/>
                  </a:cubicBezTo>
                  <a:cubicBezTo>
                    <a:pt x="35039" y="0"/>
                    <a:pt x="32397" y="3158"/>
                    <a:pt x="32397" y="3158"/>
                  </a:cubicBezTo>
                  <a:cubicBezTo>
                    <a:pt x="32397" y="3158"/>
                    <a:pt x="33243" y="1287"/>
                    <a:pt x="31680" y="441"/>
                  </a:cubicBezTo>
                  <a:cubicBezTo>
                    <a:pt x="31537" y="365"/>
                    <a:pt x="31379" y="330"/>
                    <a:pt x="31212" y="330"/>
                  </a:cubicBezTo>
                  <a:cubicBezTo>
                    <a:pt x="29578" y="330"/>
                    <a:pt x="26964" y="3620"/>
                    <a:pt x="26964" y="3620"/>
                  </a:cubicBezTo>
                  <a:cubicBezTo>
                    <a:pt x="26964" y="3620"/>
                    <a:pt x="28066" y="1415"/>
                    <a:pt x="26964" y="851"/>
                  </a:cubicBezTo>
                  <a:cubicBezTo>
                    <a:pt x="26830" y="780"/>
                    <a:pt x="26685" y="747"/>
                    <a:pt x="26532" y="747"/>
                  </a:cubicBezTo>
                  <a:cubicBezTo>
                    <a:pt x="25414" y="747"/>
                    <a:pt x="23832" y="2471"/>
                    <a:pt x="22863" y="3620"/>
                  </a:cubicBezTo>
                  <a:cubicBezTo>
                    <a:pt x="22863" y="3620"/>
                    <a:pt x="22479" y="1159"/>
                    <a:pt x="21146" y="851"/>
                  </a:cubicBezTo>
                  <a:cubicBezTo>
                    <a:pt x="21133" y="839"/>
                    <a:pt x="21120" y="832"/>
                    <a:pt x="21107" y="832"/>
                  </a:cubicBezTo>
                  <a:cubicBezTo>
                    <a:pt x="21094" y="832"/>
                    <a:pt x="21082" y="839"/>
                    <a:pt x="21069" y="851"/>
                  </a:cubicBezTo>
                  <a:lnTo>
                    <a:pt x="20992" y="851"/>
                  </a:lnTo>
                  <a:cubicBezTo>
                    <a:pt x="20992" y="839"/>
                    <a:pt x="20986" y="832"/>
                    <a:pt x="20976" y="832"/>
                  </a:cubicBezTo>
                  <a:cubicBezTo>
                    <a:pt x="20966" y="832"/>
                    <a:pt x="20954" y="839"/>
                    <a:pt x="20941" y="851"/>
                  </a:cubicBezTo>
                  <a:cubicBezTo>
                    <a:pt x="19582" y="1159"/>
                    <a:pt x="19224" y="3620"/>
                    <a:pt x="19224" y="3620"/>
                  </a:cubicBezTo>
                  <a:cubicBezTo>
                    <a:pt x="18254" y="2492"/>
                    <a:pt x="16648" y="748"/>
                    <a:pt x="15526" y="748"/>
                  </a:cubicBezTo>
                  <a:cubicBezTo>
                    <a:pt x="15373" y="748"/>
                    <a:pt x="15229" y="781"/>
                    <a:pt x="15097" y="851"/>
                  </a:cubicBezTo>
                  <a:cubicBezTo>
                    <a:pt x="13995" y="1415"/>
                    <a:pt x="15097" y="3620"/>
                    <a:pt x="15097" y="3620"/>
                  </a:cubicBezTo>
                  <a:cubicBezTo>
                    <a:pt x="15097" y="3620"/>
                    <a:pt x="12504" y="330"/>
                    <a:pt x="10855" y="330"/>
                  </a:cubicBezTo>
                  <a:cubicBezTo>
                    <a:pt x="10686" y="330"/>
                    <a:pt x="10527" y="365"/>
                    <a:pt x="10381" y="441"/>
                  </a:cubicBezTo>
                  <a:cubicBezTo>
                    <a:pt x="8843" y="1287"/>
                    <a:pt x="9689" y="3158"/>
                    <a:pt x="9689" y="3158"/>
                  </a:cubicBezTo>
                  <a:cubicBezTo>
                    <a:pt x="9689" y="3158"/>
                    <a:pt x="7027" y="0"/>
                    <a:pt x="5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4"/>
            <p:cNvSpPr/>
            <p:nvPr/>
          </p:nvSpPr>
          <p:spPr>
            <a:xfrm>
              <a:off x="3176234" y="3274049"/>
              <a:ext cx="399728" cy="122761"/>
            </a:xfrm>
            <a:custGeom>
              <a:rect b="b" l="l" r="r" t="t"/>
              <a:pathLst>
                <a:path extrusionOk="0" h="7234" w="23555">
                  <a:moveTo>
                    <a:pt x="3143" y="0"/>
                  </a:moveTo>
                  <a:cubicBezTo>
                    <a:pt x="3051" y="0"/>
                    <a:pt x="2968" y="42"/>
                    <a:pt x="2897" y="134"/>
                  </a:cubicBezTo>
                  <a:cubicBezTo>
                    <a:pt x="2205" y="1031"/>
                    <a:pt x="2564" y="2774"/>
                    <a:pt x="2564" y="2774"/>
                  </a:cubicBezTo>
                  <a:cubicBezTo>
                    <a:pt x="2564" y="2774"/>
                    <a:pt x="1341" y="720"/>
                    <a:pt x="690" y="720"/>
                  </a:cubicBezTo>
                  <a:cubicBezTo>
                    <a:pt x="525" y="720"/>
                    <a:pt x="396" y="852"/>
                    <a:pt x="334" y="1185"/>
                  </a:cubicBezTo>
                  <a:cubicBezTo>
                    <a:pt x="1" y="2799"/>
                    <a:pt x="2564" y="7233"/>
                    <a:pt x="2564" y="7233"/>
                  </a:cubicBezTo>
                  <a:lnTo>
                    <a:pt x="20992" y="7233"/>
                  </a:lnTo>
                  <a:cubicBezTo>
                    <a:pt x="20992" y="7233"/>
                    <a:pt x="23555" y="2799"/>
                    <a:pt x="23247" y="1185"/>
                  </a:cubicBezTo>
                  <a:cubicBezTo>
                    <a:pt x="23180" y="860"/>
                    <a:pt x="23049" y="730"/>
                    <a:pt x="22882" y="730"/>
                  </a:cubicBezTo>
                  <a:cubicBezTo>
                    <a:pt x="22218" y="730"/>
                    <a:pt x="20992" y="2774"/>
                    <a:pt x="20992" y="2774"/>
                  </a:cubicBezTo>
                  <a:cubicBezTo>
                    <a:pt x="20992" y="2774"/>
                    <a:pt x="21351" y="1031"/>
                    <a:pt x="20684" y="134"/>
                  </a:cubicBezTo>
                  <a:cubicBezTo>
                    <a:pt x="20613" y="42"/>
                    <a:pt x="20530" y="0"/>
                    <a:pt x="20438" y="0"/>
                  </a:cubicBezTo>
                  <a:cubicBezTo>
                    <a:pt x="19633" y="0"/>
                    <a:pt x="18147" y="3158"/>
                    <a:pt x="18147" y="3158"/>
                  </a:cubicBezTo>
                  <a:cubicBezTo>
                    <a:pt x="18147" y="3158"/>
                    <a:pt x="18608" y="1287"/>
                    <a:pt x="17737" y="441"/>
                  </a:cubicBezTo>
                  <a:cubicBezTo>
                    <a:pt x="17658" y="365"/>
                    <a:pt x="17572" y="330"/>
                    <a:pt x="17479" y="330"/>
                  </a:cubicBezTo>
                  <a:cubicBezTo>
                    <a:pt x="16577" y="330"/>
                    <a:pt x="15123" y="3620"/>
                    <a:pt x="15123" y="3620"/>
                  </a:cubicBezTo>
                  <a:cubicBezTo>
                    <a:pt x="15123" y="3620"/>
                    <a:pt x="15738" y="1415"/>
                    <a:pt x="15123" y="851"/>
                  </a:cubicBezTo>
                  <a:cubicBezTo>
                    <a:pt x="15048" y="780"/>
                    <a:pt x="14967" y="747"/>
                    <a:pt x="14881" y="747"/>
                  </a:cubicBezTo>
                  <a:cubicBezTo>
                    <a:pt x="14254" y="747"/>
                    <a:pt x="13357" y="2471"/>
                    <a:pt x="12816" y="3620"/>
                  </a:cubicBezTo>
                  <a:cubicBezTo>
                    <a:pt x="12816" y="3620"/>
                    <a:pt x="12585" y="1159"/>
                    <a:pt x="11842" y="851"/>
                  </a:cubicBezTo>
                  <a:cubicBezTo>
                    <a:pt x="11829" y="839"/>
                    <a:pt x="11823" y="832"/>
                    <a:pt x="11816" y="832"/>
                  </a:cubicBezTo>
                  <a:cubicBezTo>
                    <a:pt x="11810" y="832"/>
                    <a:pt x="11804" y="839"/>
                    <a:pt x="11791" y="851"/>
                  </a:cubicBezTo>
                  <a:lnTo>
                    <a:pt x="11765" y="851"/>
                  </a:lnTo>
                  <a:cubicBezTo>
                    <a:pt x="11752" y="839"/>
                    <a:pt x="11746" y="832"/>
                    <a:pt x="11739" y="832"/>
                  </a:cubicBezTo>
                  <a:cubicBezTo>
                    <a:pt x="11733" y="832"/>
                    <a:pt x="11727" y="839"/>
                    <a:pt x="11714" y="851"/>
                  </a:cubicBezTo>
                  <a:cubicBezTo>
                    <a:pt x="10971" y="1159"/>
                    <a:pt x="10766" y="3620"/>
                    <a:pt x="10766" y="3620"/>
                  </a:cubicBezTo>
                  <a:cubicBezTo>
                    <a:pt x="10224" y="2492"/>
                    <a:pt x="9325" y="748"/>
                    <a:pt x="8698" y="748"/>
                  </a:cubicBezTo>
                  <a:cubicBezTo>
                    <a:pt x="8613" y="748"/>
                    <a:pt x="8533" y="781"/>
                    <a:pt x="8459" y="851"/>
                  </a:cubicBezTo>
                  <a:cubicBezTo>
                    <a:pt x="7844" y="1415"/>
                    <a:pt x="8459" y="3620"/>
                    <a:pt x="8459" y="3620"/>
                  </a:cubicBezTo>
                  <a:cubicBezTo>
                    <a:pt x="8459" y="3620"/>
                    <a:pt x="7004" y="330"/>
                    <a:pt x="6083" y="330"/>
                  </a:cubicBezTo>
                  <a:cubicBezTo>
                    <a:pt x="5989" y="330"/>
                    <a:pt x="5900" y="365"/>
                    <a:pt x="5819" y="441"/>
                  </a:cubicBezTo>
                  <a:cubicBezTo>
                    <a:pt x="4947" y="1287"/>
                    <a:pt x="5409" y="3158"/>
                    <a:pt x="5409" y="3158"/>
                  </a:cubicBezTo>
                  <a:cubicBezTo>
                    <a:pt x="5409" y="3158"/>
                    <a:pt x="3943" y="0"/>
                    <a:pt x="3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4"/>
            <p:cNvSpPr/>
            <p:nvPr/>
          </p:nvSpPr>
          <p:spPr>
            <a:xfrm>
              <a:off x="4583709" y="3274049"/>
              <a:ext cx="399728" cy="122761"/>
            </a:xfrm>
            <a:custGeom>
              <a:rect b="b" l="l" r="r" t="t"/>
              <a:pathLst>
                <a:path extrusionOk="0" h="7234" w="23555">
                  <a:moveTo>
                    <a:pt x="3136" y="0"/>
                  </a:moveTo>
                  <a:cubicBezTo>
                    <a:pt x="3046" y="0"/>
                    <a:pt x="2966" y="42"/>
                    <a:pt x="2897" y="134"/>
                  </a:cubicBezTo>
                  <a:cubicBezTo>
                    <a:pt x="2205" y="1031"/>
                    <a:pt x="2564" y="2774"/>
                    <a:pt x="2564" y="2774"/>
                  </a:cubicBezTo>
                  <a:cubicBezTo>
                    <a:pt x="2564" y="2774"/>
                    <a:pt x="1341" y="720"/>
                    <a:pt x="690" y="720"/>
                  </a:cubicBezTo>
                  <a:cubicBezTo>
                    <a:pt x="525" y="720"/>
                    <a:pt x="396" y="852"/>
                    <a:pt x="334" y="1185"/>
                  </a:cubicBezTo>
                  <a:cubicBezTo>
                    <a:pt x="1" y="2799"/>
                    <a:pt x="2564" y="7233"/>
                    <a:pt x="2564" y="7233"/>
                  </a:cubicBezTo>
                  <a:lnTo>
                    <a:pt x="20992" y="7233"/>
                  </a:lnTo>
                  <a:cubicBezTo>
                    <a:pt x="20992" y="7233"/>
                    <a:pt x="23555" y="2799"/>
                    <a:pt x="23222" y="1185"/>
                  </a:cubicBezTo>
                  <a:cubicBezTo>
                    <a:pt x="23160" y="860"/>
                    <a:pt x="23033" y="730"/>
                    <a:pt x="22869" y="730"/>
                  </a:cubicBezTo>
                  <a:cubicBezTo>
                    <a:pt x="22218" y="730"/>
                    <a:pt x="20992" y="2774"/>
                    <a:pt x="20992" y="2774"/>
                  </a:cubicBezTo>
                  <a:cubicBezTo>
                    <a:pt x="20992" y="2774"/>
                    <a:pt x="21351" y="1031"/>
                    <a:pt x="20659" y="134"/>
                  </a:cubicBezTo>
                  <a:cubicBezTo>
                    <a:pt x="20590" y="42"/>
                    <a:pt x="20510" y="0"/>
                    <a:pt x="20420" y="0"/>
                  </a:cubicBezTo>
                  <a:cubicBezTo>
                    <a:pt x="19633" y="0"/>
                    <a:pt x="18147" y="3158"/>
                    <a:pt x="18147" y="3158"/>
                  </a:cubicBezTo>
                  <a:cubicBezTo>
                    <a:pt x="18147" y="3158"/>
                    <a:pt x="18608" y="1287"/>
                    <a:pt x="17737" y="441"/>
                  </a:cubicBezTo>
                  <a:cubicBezTo>
                    <a:pt x="17656" y="365"/>
                    <a:pt x="17567" y="330"/>
                    <a:pt x="17473" y="330"/>
                  </a:cubicBezTo>
                  <a:cubicBezTo>
                    <a:pt x="16552" y="330"/>
                    <a:pt x="15097" y="3620"/>
                    <a:pt x="15097" y="3620"/>
                  </a:cubicBezTo>
                  <a:cubicBezTo>
                    <a:pt x="15097" y="3620"/>
                    <a:pt x="15712" y="1415"/>
                    <a:pt x="15097" y="851"/>
                  </a:cubicBezTo>
                  <a:cubicBezTo>
                    <a:pt x="15026" y="780"/>
                    <a:pt x="14947" y="747"/>
                    <a:pt x="14863" y="747"/>
                  </a:cubicBezTo>
                  <a:cubicBezTo>
                    <a:pt x="14253" y="747"/>
                    <a:pt x="13354" y="2471"/>
                    <a:pt x="12790" y="3620"/>
                  </a:cubicBezTo>
                  <a:cubicBezTo>
                    <a:pt x="12790" y="3620"/>
                    <a:pt x="12585" y="1159"/>
                    <a:pt x="11842" y="851"/>
                  </a:cubicBezTo>
                  <a:cubicBezTo>
                    <a:pt x="11829" y="839"/>
                    <a:pt x="11823" y="832"/>
                    <a:pt x="11816" y="832"/>
                  </a:cubicBezTo>
                  <a:cubicBezTo>
                    <a:pt x="11810" y="832"/>
                    <a:pt x="11804" y="839"/>
                    <a:pt x="11791" y="851"/>
                  </a:cubicBezTo>
                  <a:lnTo>
                    <a:pt x="11765" y="851"/>
                  </a:lnTo>
                  <a:cubicBezTo>
                    <a:pt x="11752" y="839"/>
                    <a:pt x="11746" y="832"/>
                    <a:pt x="11739" y="832"/>
                  </a:cubicBezTo>
                  <a:cubicBezTo>
                    <a:pt x="11733" y="832"/>
                    <a:pt x="11727" y="839"/>
                    <a:pt x="11714" y="851"/>
                  </a:cubicBezTo>
                  <a:cubicBezTo>
                    <a:pt x="10971" y="1159"/>
                    <a:pt x="10766" y="3620"/>
                    <a:pt x="10766" y="3620"/>
                  </a:cubicBezTo>
                  <a:cubicBezTo>
                    <a:pt x="10224" y="2492"/>
                    <a:pt x="9325" y="748"/>
                    <a:pt x="8698" y="748"/>
                  </a:cubicBezTo>
                  <a:cubicBezTo>
                    <a:pt x="8613" y="748"/>
                    <a:pt x="8533" y="781"/>
                    <a:pt x="8459" y="851"/>
                  </a:cubicBezTo>
                  <a:cubicBezTo>
                    <a:pt x="7844" y="1415"/>
                    <a:pt x="8459" y="3620"/>
                    <a:pt x="8459" y="3620"/>
                  </a:cubicBezTo>
                  <a:cubicBezTo>
                    <a:pt x="8459" y="3620"/>
                    <a:pt x="7004" y="330"/>
                    <a:pt x="6083" y="330"/>
                  </a:cubicBezTo>
                  <a:cubicBezTo>
                    <a:pt x="5989" y="330"/>
                    <a:pt x="5900" y="365"/>
                    <a:pt x="5819" y="441"/>
                  </a:cubicBezTo>
                  <a:cubicBezTo>
                    <a:pt x="4948" y="1287"/>
                    <a:pt x="5409" y="3158"/>
                    <a:pt x="5409" y="3158"/>
                  </a:cubicBezTo>
                  <a:cubicBezTo>
                    <a:pt x="5409" y="3158"/>
                    <a:pt x="3923" y="0"/>
                    <a:pt x="3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4"/>
            <p:cNvSpPr/>
            <p:nvPr/>
          </p:nvSpPr>
          <p:spPr>
            <a:xfrm>
              <a:off x="3128395" y="3377651"/>
              <a:ext cx="1902897" cy="1002129"/>
            </a:xfrm>
            <a:custGeom>
              <a:rect b="b" l="l" r="r" t="t"/>
              <a:pathLst>
                <a:path extrusionOk="0" h="59053" w="112133">
                  <a:moveTo>
                    <a:pt x="77" y="1"/>
                  </a:moveTo>
                  <a:cubicBezTo>
                    <a:pt x="52" y="1000"/>
                    <a:pt x="1" y="2000"/>
                    <a:pt x="1" y="2999"/>
                  </a:cubicBezTo>
                  <a:cubicBezTo>
                    <a:pt x="1" y="3666"/>
                    <a:pt x="26" y="4332"/>
                    <a:pt x="52" y="4998"/>
                  </a:cubicBezTo>
                  <a:cubicBezTo>
                    <a:pt x="180" y="8740"/>
                    <a:pt x="667" y="12482"/>
                    <a:pt x="1564" y="16147"/>
                  </a:cubicBezTo>
                  <a:cubicBezTo>
                    <a:pt x="1615" y="16327"/>
                    <a:pt x="1667" y="16532"/>
                    <a:pt x="1692" y="16711"/>
                  </a:cubicBezTo>
                  <a:cubicBezTo>
                    <a:pt x="1872" y="17403"/>
                    <a:pt x="2051" y="18095"/>
                    <a:pt x="2256" y="18762"/>
                  </a:cubicBezTo>
                  <a:cubicBezTo>
                    <a:pt x="7766" y="37497"/>
                    <a:pt x="22606" y="52055"/>
                    <a:pt x="41496" y="57130"/>
                  </a:cubicBezTo>
                  <a:cubicBezTo>
                    <a:pt x="42957" y="57540"/>
                    <a:pt x="44443" y="57873"/>
                    <a:pt x="45981" y="58155"/>
                  </a:cubicBezTo>
                  <a:cubicBezTo>
                    <a:pt x="46365" y="58206"/>
                    <a:pt x="46750" y="58283"/>
                    <a:pt x="47134" y="58334"/>
                  </a:cubicBezTo>
                  <a:cubicBezTo>
                    <a:pt x="48083" y="58488"/>
                    <a:pt x="49005" y="58616"/>
                    <a:pt x="49979" y="58719"/>
                  </a:cubicBezTo>
                  <a:cubicBezTo>
                    <a:pt x="50082" y="58744"/>
                    <a:pt x="50210" y="58770"/>
                    <a:pt x="50338" y="58770"/>
                  </a:cubicBezTo>
                  <a:cubicBezTo>
                    <a:pt x="52235" y="58950"/>
                    <a:pt x="54157" y="59052"/>
                    <a:pt x="56079" y="59052"/>
                  </a:cubicBezTo>
                  <a:cubicBezTo>
                    <a:pt x="59052" y="59052"/>
                    <a:pt x="62051" y="58821"/>
                    <a:pt x="64999" y="58334"/>
                  </a:cubicBezTo>
                  <a:cubicBezTo>
                    <a:pt x="66921" y="58027"/>
                    <a:pt x="68817" y="57617"/>
                    <a:pt x="70663" y="57130"/>
                  </a:cubicBezTo>
                  <a:cubicBezTo>
                    <a:pt x="79326" y="54797"/>
                    <a:pt x="87322" y="50389"/>
                    <a:pt x="93935" y="44315"/>
                  </a:cubicBezTo>
                  <a:cubicBezTo>
                    <a:pt x="94294" y="44007"/>
                    <a:pt x="94653" y="43674"/>
                    <a:pt x="94960" y="43341"/>
                  </a:cubicBezTo>
                  <a:cubicBezTo>
                    <a:pt x="96088" y="42264"/>
                    <a:pt x="97164" y="41162"/>
                    <a:pt x="98164" y="39983"/>
                  </a:cubicBezTo>
                  <a:cubicBezTo>
                    <a:pt x="98907" y="39163"/>
                    <a:pt x="99625" y="38317"/>
                    <a:pt x="100317" y="37420"/>
                  </a:cubicBezTo>
                  <a:cubicBezTo>
                    <a:pt x="101188" y="36318"/>
                    <a:pt x="102034" y="35139"/>
                    <a:pt x="102803" y="33960"/>
                  </a:cubicBezTo>
                  <a:cubicBezTo>
                    <a:pt x="102957" y="33730"/>
                    <a:pt x="103110" y="33525"/>
                    <a:pt x="103239" y="33294"/>
                  </a:cubicBezTo>
                  <a:lnTo>
                    <a:pt x="103316" y="33191"/>
                  </a:lnTo>
                  <a:cubicBezTo>
                    <a:pt x="104418" y="31474"/>
                    <a:pt x="105417" y="29680"/>
                    <a:pt x="106340" y="27860"/>
                  </a:cubicBezTo>
                  <a:cubicBezTo>
                    <a:pt x="107032" y="26451"/>
                    <a:pt x="107673" y="25015"/>
                    <a:pt x="108262" y="23529"/>
                  </a:cubicBezTo>
                  <a:cubicBezTo>
                    <a:pt x="108288" y="23529"/>
                    <a:pt x="108288" y="23529"/>
                    <a:pt x="108288" y="23503"/>
                  </a:cubicBezTo>
                  <a:cubicBezTo>
                    <a:pt x="108467" y="23016"/>
                    <a:pt x="108647" y="22529"/>
                    <a:pt x="108826" y="22042"/>
                  </a:cubicBezTo>
                  <a:cubicBezTo>
                    <a:pt x="109467" y="20300"/>
                    <a:pt x="110005" y="18505"/>
                    <a:pt x="110466" y="16711"/>
                  </a:cubicBezTo>
                  <a:cubicBezTo>
                    <a:pt x="111261" y="13508"/>
                    <a:pt x="111773" y="10253"/>
                    <a:pt x="112004" y="6972"/>
                  </a:cubicBezTo>
                  <a:cubicBezTo>
                    <a:pt x="112055" y="6306"/>
                    <a:pt x="112055" y="5665"/>
                    <a:pt x="112107" y="4998"/>
                  </a:cubicBezTo>
                  <a:cubicBezTo>
                    <a:pt x="112132" y="4332"/>
                    <a:pt x="112132" y="3666"/>
                    <a:pt x="112132" y="2999"/>
                  </a:cubicBezTo>
                  <a:cubicBezTo>
                    <a:pt x="112132" y="2179"/>
                    <a:pt x="112132" y="1410"/>
                    <a:pt x="112081" y="616"/>
                  </a:cubicBezTo>
                  <a:cubicBezTo>
                    <a:pt x="112081" y="411"/>
                    <a:pt x="112055" y="206"/>
                    <a:pt x="1120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4"/>
            <p:cNvSpPr/>
            <p:nvPr/>
          </p:nvSpPr>
          <p:spPr>
            <a:xfrm>
              <a:off x="3887803" y="3377651"/>
              <a:ext cx="342760" cy="256298"/>
            </a:xfrm>
            <a:custGeom>
              <a:rect b="b" l="l" r="r" t="t"/>
              <a:pathLst>
                <a:path extrusionOk="0" h="15103" w="20198">
                  <a:moveTo>
                    <a:pt x="1" y="1"/>
                  </a:moveTo>
                  <a:lnTo>
                    <a:pt x="1" y="1"/>
                  </a:lnTo>
                  <a:cubicBezTo>
                    <a:pt x="898" y="2051"/>
                    <a:pt x="2436" y="4076"/>
                    <a:pt x="4383" y="5229"/>
                  </a:cubicBezTo>
                  <a:cubicBezTo>
                    <a:pt x="5639" y="5998"/>
                    <a:pt x="7023" y="6741"/>
                    <a:pt x="7715" y="8023"/>
                  </a:cubicBezTo>
                  <a:cubicBezTo>
                    <a:pt x="8741" y="9919"/>
                    <a:pt x="8049" y="12585"/>
                    <a:pt x="9586" y="14097"/>
                  </a:cubicBezTo>
                  <a:cubicBezTo>
                    <a:pt x="10374" y="14885"/>
                    <a:pt x="11565" y="15103"/>
                    <a:pt x="12711" y="15103"/>
                  </a:cubicBezTo>
                  <a:cubicBezTo>
                    <a:pt x="12981" y="15103"/>
                    <a:pt x="13249" y="15091"/>
                    <a:pt x="13508" y="15071"/>
                  </a:cubicBezTo>
                  <a:cubicBezTo>
                    <a:pt x="14636" y="15020"/>
                    <a:pt x="15738" y="14866"/>
                    <a:pt x="16840" y="14661"/>
                  </a:cubicBezTo>
                  <a:cubicBezTo>
                    <a:pt x="17557" y="14584"/>
                    <a:pt x="18249" y="14353"/>
                    <a:pt x="18864" y="14020"/>
                  </a:cubicBezTo>
                  <a:cubicBezTo>
                    <a:pt x="19505" y="13687"/>
                    <a:pt x="19941" y="13046"/>
                    <a:pt x="20069" y="12354"/>
                  </a:cubicBezTo>
                  <a:cubicBezTo>
                    <a:pt x="20197" y="11150"/>
                    <a:pt x="19070" y="10150"/>
                    <a:pt x="17942" y="9766"/>
                  </a:cubicBezTo>
                  <a:cubicBezTo>
                    <a:pt x="16788" y="9381"/>
                    <a:pt x="15533" y="9381"/>
                    <a:pt x="14405" y="8971"/>
                  </a:cubicBezTo>
                  <a:cubicBezTo>
                    <a:pt x="13277" y="8561"/>
                    <a:pt x="12201" y="7485"/>
                    <a:pt x="12431" y="6306"/>
                  </a:cubicBezTo>
                  <a:cubicBezTo>
                    <a:pt x="12559" y="5537"/>
                    <a:pt x="13200" y="4819"/>
                    <a:pt x="12944" y="4101"/>
                  </a:cubicBezTo>
                  <a:cubicBezTo>
                    <a:pt x="12765" y="3691"/>
                    <a:pt x="12380" y="3384"/>
                    <a:pt x="11919" y="3307"/>
                  </a:cubicBezTo>
                  <a:cubicBezTo>
                    <a:pt x="10560" y="3051"/>
                    <a:pt x="11739" y="1692"/>
                    <a:pt x="12098" y="923"/>
                  </a:cubicBezTo>
                  <a:cubicBezTo>
                    <a:pt x="12252" y="616"/>
                    <a:pt x="12406" y="308"/>
                    <a:pt x="12559" y="2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4"/>
            <p:cNvSpPr/>
            <p:nvPr/>
          </p:nvSpPr>
          <p:spPr>
            <a:xfrm>
              <a:off x="4475423" y="3377651"/>
              <a:ext cx="555869" cy="374070"/>
            </a:xfrm>
            <a:custGeom>
              <a:rect b="b" l="l" r="r" t="t"/>
              <a:pathLst>
                <a:path extrusionOk="0" h="22043" w="32756">
                  <a:moveTo>
                    <a:pt x="12149" y="1"/>
                  </a:moveTo>
                  <a:cubicBezTo>
                    <a:pt x="12021" y="154"/>
                    <a:pt x="11918" y="334"/>
                    <a:pt x="11815" y="513"/>
                  </a:cubicBezTo>
                  <a:cubicBezTo>
                    <a:pt x="11405" y="1308"/>
                    <a:pt x="11226" y="2205"/>
                    <a:pt x="10893" y="3025"/>
                  </a:cubicBezTo>
                  <a:cubicBezTo>
                    <a:pt x="9458" y="6895"/>
                    <a:pt x="5639" y="9304"/>
                    <a:pt x="1948" y="11124"/>
                  </a:cubicBezTo>
                  <a:cubicBezTo>
                    <a:pt x="1051" y="11560"/>
                    <a:pt x="0" y="12200"/>
                    <a:pt x="26" y="13200"/>
                  </a:cubicBezTo>
                  <a:cubicBezTo>
                    <a:pt x="51" y="13918"/>
                    <a:pt x="615" y="14482"/>
                    <a:pt x="1230" y="14840"/>
                  </a:cubicBezTo>
                  <a:cubicBezTo>
                    <a:pt x="2526" y="15610"/>
                    <a:pt x="4069" y="15789"/>
                    <a:pt x="5618" y="15789"/>
                  </a:cubicBezTo>
                  <a:cubicBezTo>
                    <a:pt x="6184" y="15789"/>
                    <a:pt x="6750" y="15765"/>
                    <a:pt x="7305" y="15737"/>
                  </a:cubicBezTo>
                  <a:cubicBezTo>
                    <a:pt x="7638" y="15737"/>
                    <a:pt x="7945" y="15661"/>
                    <a:pt x="8227" y="15532"/>
                  </a:cubicBezTo>
                  <a:cubicBezTo>
                    <a:pt x="8817" y="15174"/>
                    <a:pt x="8817" y="14328"/>
                    <a:pt x="9124" y="13713"/>
                  </a:cubicBezTo>
                  <a:cubicBezTo>
                    <a:pt x="9594" y="12698"/>
                    <a:pt x="10752" y="12317"/>
                    <a:pt x="11932" y="12317"/>
                  </a:cubicBezTo>
                  <a:cubicBezTo>
                    <a:pt x="12363" y="12317"/>
                    <a:pt x="12796" y="12368"/>
                    <a:pt x="13200" y="12457"/>
                  </a:cubicBezTo>
                  <a:cubicBezTo>
                    <a:pt x="14297" y="12699"/>
                    <a:pt x="15421" y="13089"/>
                    <a:pt x="16514" y="13089"/>
                  </a:cubicBezTo>
                  <a:cubicBezTo>
                    <a:pt x="16927" y="13089"/>
                    <a:pt x="17335" y="13033"/>
                    <a:pt x="17736" y="12892"/>
                  </a:cubicBezTo>
                  <a:cubicBezTo>
                    <a:pt x="18402" y="12662"/>
                    <a:pt x="18966" y="12200"/>
                    <a:pt x="19658" y="11970"/>
                  </a:cubicBezTo>
                  <a:cubicBezTo>
                    <a:pt x="19870" y="11903"/>
                    <a:pt x="20049" y="11872"/>
                    <a:pt x="20200" y="11872"/>
                  </a:cubicBezTo>
                  <a:cubicBezTo>
                    <a:pt x="21547" y="11872"/>
                    <a:pt x="20684" y="14321"/>
                    <a:pt x="21376" y="15174"/>
                  </a:cubicBezTo>
                  <a:cubicBezTo>
                    <a:pt x="21734" y="15635"/>
                    <a:pt x="22349" y="15763"/>
                    <a:pt x="22913" y="15840"/>
                  </a:cubicBezTo>
                  <a:cubicBezTo>
                    <a:pt x="23477" y="15917"/>
                    <a:pt x="24092" y="15994"/>
                    <a:pt x="24502" y="16378"/>
                  </a:cubicBezTo>
                  <a:cubicBezTo>
                    <a:pt x="25169" y="17019"/>
                    <a:pt x="24425" y="17711"/>
                    <a:pt x="24502" y="18429"/>
                  </a:cubicBezTo>
                  <a:cubicBezTo>
                    <a:pt x="24528" y="18710"/>
                    <a:pt x="24631" y="18967"/>
                    <a:pt x="24784" y="19197"/>
                  </a:cubicBezTo>
                  <a:cubicBezTo>
                    <a:pt x="25036" y="19700"/>
                    <a:pt x="25552" y="19979"/>
                    <a:pt x="26079" y="19979"/>
                  </a:cubicBezTo>
                  <a:cubicBezTo>
                    <a:pt x="26143" y="19979"/>
                    <a:pt x="26207" y="19975"/>
                    <a:pt x="26271" y="19966"/>
                  </a:cubicBezTo>
                  <a:cubicBezTo>
                    <a:pt x="26886" y="19813"/>
                    <a:pt x="27296" y="19300"/>
                    <a:pt x="27783" y="18916"/>
                  </a:cubicBezTo>
                  <a:cubicBezTo>
                    <a:pt x="28080" y="18678"/>
                    <a:pt x="28438" y="18548"/>
                    <a:pt x="28810" y="18548"/>
                  </a:cubicBezTo>
                  <a:cubicBezTo>
                    <a:pt x="28919" y="18548"/>
                    <a:pt x="29030" y="18559"/>
                    <a:pt x="29141" y="18582"/>
                  </a:cubicBezTo>
                  <a:cubicBezTo>
                    <a:pt x="29270" y="18634"/>
                    <a:pt x="29372" y="18685"/>
                    <a:pt x="29449" y="18787"/>
                  </a:cubicBezTo>
                  <a:cubicBezTo>
                    <a:pt x="29270" y="19864"/>
                    <a:pt x="29116" y="20992"/>
                    <a:pt x="29449" y="22042"/>
                  </a:cubicBezTo>
                  <a:cubicBezTo>
                    <a:pt x="30090" y="20300"/>
                    <a:pt x="30628" y="18505"/>
                    <a:pt x="31089" y="16711"/>
                  </a:cubicBezTo>
                  <a:cubicBezTo>
                    <a:pt x="31884" y="13508"/>
                    <a:pt x="32396" y="10253"/>
                    <a:pt x="32627" y="6972"/>
                  </a:cubicBezTo>
                  <a:cubicBezTo>
                    <a:pt x="32678" y="6306"/>
                    <a:pt x="32678" y="5665"/>
                    <a:pt x="32730" y="4998"/>
                  </a:cubicBezTo>
                  <a:cubicBezTo>
                    <a:pt x="32755" y="4332"/>
                    <a:pt x="32755" y="3666"/>
                    <a:pt x="32755" y="2999"/>
                  </a:cubicBezTo>
                  <a:cubicBezTo>
                    <a:pt x="32755" y="2179"/>
                    <a:pt x="32755" y="1410"/>
                    <a:pt x="32704" y="590"/>
                  </a:cubicBezTo>
                  <a:cubicBezTo>
                    <a:pt x="32704" y="385"/>
                    <a:pt x="32678" y="206"/>
                    <a:pt x="32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4"/>
            <p:cNvSpPr/>
            <p:nvPr/>
          </p:nvSpPr>
          <p:spPr>
            <a:xfrm>
              <a:off x="4564583" y="3377651"/>
              <a:ext cx="80472" cy="103839"/>
            </a:xfrm>
            <a:custGeom>
              <a:rect b="b" l="l" r="r" t="t"/>
              <a:pathLst>
                <a:path extrusionOk="0" h="6119" w="4742">
                  <a:moveTo>
                    <a:pt x="77" y="1"/>
                  </a:moveTo>
                  <a:cubicBezTo>
                    <a:pt x="0" y="1641"/>
                    <a:pt x="1692" y="2666"/>
                    <a:pt x="769" y="4460"/>
                  </a:cubicBezTo>
                  <a:cubicBezTo>
                    <a:pt x="538" y="4922"/>
                    <a:pt x="205" y="5434"/>
                    <a:pt x="487" y="5870"/>
                  </a:cubicBezTo>
                  <a:cubicBezTo>
                    <a:pt x="606" y="6047"/>
                    <a:pt x="788" y="6119"/>
                    <a:pt x="995" y="6119"/>
                  </a:cubicBezTo>
                  <a:cubicBezTo>
                    <a:pt x="1325" y="6119"/>
                    <a:pt x="1716" y="5937"/>
                    <a:pt x="1999" y="5716"/>
                  </a:cubicBezTo>
                  <a:cubicBezTo>
                    <a:pt x="3076" y="4845"/>
                    <a:pt x="4127" y="3538"/>
                    <a:pt x="4075" y="2077"/>
                  </a:cubicBezTo>
                  <a:cubicBezTo>
                    <a:pt x="4050" y="1564"/>
                    <a:pt x="4383" y="821"/>
                    <a:pt x="4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4"/>
            <p:cNvSpPr/>
            <p:nvPr/>
          </p:nvSpPr>
          <p:spPr>
            <a:xfrm>
              <a:off x="3195817" y="3539850"/>
              <a:ext cx="1684544" cy="839930"/>
            </a:xfrm>
            <a:custGeom>
              <a:rect b="b" l="l" r="r" t="t"/>
              <a:pathLst>
                <a:path extrusionOk="0" h="49495" w="99266">
                  <a:moveTo>
                    <a:pt x="29185" y="1"/>
                  </a:moveTo>
                  <a:cubicBezTo>
                    <a:pt x="28500" y="1"/>
                    <a:pt x="27865" y="453"/>
                    <a:pt x="27348" y="925"/>
                  </a:cubicBezTo>
                  <a:cubicBezTo>
                    <a:pt x="26758" y="1489"/>
                    <a:pt x="26220" y="2130"/>
                    <a:pt x="25451" y="2386"/>
                  </a:cubicBezTo>
                  <a:cubicBezTo>
                    <a:pt x="25163" y="2492"/>
                    <a:pt x="24871" y="2533"/>
                    <a:pt x="24576" y="2533"/>
                  </a:cubicBezTo>
                  <a:cubicBezTo>
                    <a:pt x="23508" y="2533"/>
                    <a:pt x="22404" y="1985"/>
                    <a:pt x="21299" y="1925"/>
                  </a:cubicBezTo>
                  <a:cubicBezTo>
                    <a:pt x="21219" y="1920"/>
                    <a:pt x="21139" y="1918"/>
                    <a:pt x="21060" y="1918"/>
                  </a:cubicBezTo>
                  <a:cubicBezTo>
                    <a:pt x="19882" y="1918"/>
                    <a:pt x="18883" y="2457"/>
                    <a:pt x="18403" y="3514"/>
                  </a:cubicBezTo>
                  <a:cubicBezTo>
                    <a:pt x="17993" y="4539"/>
                    <a:pt x="17352" y="5692"/>
                    <a:pt x="16173" y="5949"/>
                  </a:cubicBezTo>
                  <a:cubicBezTo>
                    <a:pt x="16027" y="5979"/>
                    <a:pt x="15882" y="5992"/>
                    <a:pt x="15738" y="5992"/>
                  </a:cubicBezTo>
                  <a:cubicBezTo>
                    <a:pt x="14648" y="5992"/>
                    <a:pt x="13621" y="5212"/>
                    <a:pt x="12533" y="4872"/>
                  </a:cubicBezTo>
                  <a:cubicBezTo>
                    <a:pt x="11996" y="4738"/>
                    <a:pt x="11440" y="4662"/>
                    <a:pt x="10881" y="4662"/>
                  </a:cubicBezTo>
                  <a:cubicBezTo>
                    <a:pt x="10800" y="4662"/>
                    <a:pt x="10718" y="4664"/>
                    <a:pt x="10637" y="4667"/>
                  </a:cubicBezTo>
                  <a:cubicBezTo>
                    <a:pt x="10582" y="4665"/>
                    <a:pt x="10528" y="4663"/>
                    <a:pt x="10474" y="4663"/>
                  </a:cubicBezTo>
                  <a:cubicBezTo>
                    <a:pt x="9990" y="4663"/>
                    <a:pt x="9511" y="4765"/>
                    <a:pt x="9073" y="4949"/>
                  </a:cubicBezTo>
                  <a:cubicBezTo>
                    <a:pt x="7510" y="5616"/>
                    <a:pt x="7023" y="7487"/>
                    <a:pt x="5536" y="8230"/>
                  </a:cubicBezTo>
                  <a:cubicBezTo>
                    <a:pt x="5280" y="8384"/>
                    <a:pt x="4998" y="8460"/>
                    <a:pt x="4691" y="8460"/>
                  </a:cubicBezTo>
                  <a:cubicBezTo>
                    <a:pt x="4614" y="8466"/>
                    <a:pt x="4536" y="8469"/>
                    <a:pt x="4458" y="8469"/>
                  </a:cubicBezTo>
                  <a:cubicBezTo>
                    <a:pt x="3607" y="8469"/>
                    <a:pt x="2691" y="8160"/>
                    <a:pt x="1907" y="8160"/>
                  </a:cubicBezTo>
                  <a:cubicBezTo>
                    <a:pt x="1465" y="8160"/>
                    <a:pt x="1066" y="8258"/>
                    <a:pt x="744" y="8563"/>
                  </a:cubicBezTo>
                  <a:cubicBezTo>
                    <a:pt x="0" y="9255"/>
                    <a:pt x="385" y="10562"/>
                    <a:pt x="1077" y="11305"/>
                  </a:cubicBezTo>
                  <a:cubicBezTo>
                    <a:pt x="2589" y="12920"/>
                    <a:pt x="5152" y="14868"/>
                    <a:pt x="7510" y="15381"/>
                  </a:cubicBezTo>
                  <a:cubicBezTo>
                    <a:pt x="7638" y="15406"/>
                    <a:pt x="7766" y="15432"/>
                    <a:pt x="7920" y="15432"/>
                  </a:cubicBezTo>
                  <a:cubicBezTo>
                    <a:pt x="8099" y="15483"/>
                    <a:pt x="8304" y="15483"/>
                    <a:pt x="8509" y="15509"/>
                  </a:cubicBezTo>
                  <a:cubicBezTo>
                    <a:pt x="9015" y="15509"/>
                    <a:pt x="9510" y="15436"/>
                    <a:pt x="10002" y="15436"/>
                  </a:cubicBezTo>
                  <a:cubicBezTo>
                    <a:pt x="10283" y="15436"/>
                    <a:pt x="10562" y="15460"/>
                    <a:pt x="10842" y="15534"/>
                  </a:cubicBezTo>
                  <a:cubicBezTo>
                    <a:pt x="11688" y="15765"/>
                    <a:pt x="12354" y="16380"/>
                    <a:pt x="13097" y="16816"/>
                  </a:cubicBezTo>
                  <a:cubicBezTo>
                    <a:pt x="13943" y="17277"/>
                    <a:pt x="14891" y="17508"/>
                    <a:pt x="15840" y="17533"/>
                  </a:cubicBezTo>
                  <a:cubicBezTo>
                    <a:pt x="17301" y="17610"/>
                    <a:pt x="18761" y="17457"/>
                    <a:pt x="20146" y="17944"/>
                  </a:cubicBezTo>
                  <a:cubicBezTo>
                    <a:pt x="21478" y="18456"/>
                    <a:pt x="22247" y="19815"/>
                    <a:pt x="22888" y="21070"/>
                  </a:cubicBezTo>
                  <a:cubicBezTo>
                    <a:pt x="23349" y="22019"/>
                    <a:pt x="23913" y="22941"/>
                    <a:pt x="24554" y="23813"/>
                  </a:cubicBezTo>
                  <a:cubicBezTo>
                    <a:pt x="25118" y="24530"/>
                    <a:pt x="25861" y="25120"/>
                    <a:pt x="26707" y="25479"/>
                  </a:cubicBezTo>
                  <a:cubicBezTo>
                    <a:pt x="27194" y="25607"/>
                    <a:pt x="27655" y="25786"/>
                    <a:pt x="28116" y="26017"/>
                  </a:cubicBezTo>
                  <a:cubicBezTo>
                    <a:pt x="28501" y="26273"/>
                    <a:pt x="28783" y="26632"/>
                    <a:pt x="29142" y="26914"/>
                  </a:cubicBezTo>
                  <a:cubicBezTo>
                    <a:pt x="29719" y="27350"/>
                    <a:pt x="30398" y="27520"/>
                    <a:pt x="31106" y="27520"/>
                  </a:cubicBezTo>
                  <a:cubicBezTo>
                    <a:pt x="31939" y="27520"/>
                    <a:pt x="32812" y="27284"/>
                    <a:pt x="33601" y="26965"/>
                  </a:cubicBezTo>
                  <a:cubicBezTo>
                    <a:pt x="34037" y="26760"/>
                    <a:pt x="34498" y="26606"/>
                    <a:pt x="34985" y="26555"/>
                  </a:cubicBezTo>
                  <a:cubicBezTo>
                    <a:pt x="35057" y="26550"/>
                    <a:pt x="35126" y="26548"/>
                    <a:pt x="35193" y="26548"/>
                  </a:cubicBezTo>
                  <a:cubicBezTo>
                    <a:pt x="37519" y="26548"/>
                    <a:pt x="37032" y="29520"/>
                    <a:pt x="37779" y="31015"/>
                  </a:cubicBezTo>
                  <a:cubicBezTo>
                    <a:pt x="38292" y="32066"/>
                    <a:pt x="39266" y="32835"/>
                    <a:pt x="40111" y="33680"/>
                  </a:cubicBezTo>
                  <a:cubicBezTo>
                    <a:pt x="40957" y="34501"/>
                    <a:pt x="41777" y="35551"/>
                    <a:pt x="41777" y="36730"/>
                  </a:cubicBezTo>
                  <a:cubicBezTo>
                    <a:pt x="41803" y="37602"/>
                    <a:pt x="41393" y="38448"/>
                    <a:pt x="41367" y="39293"/>
                  </a:cubicBezTo>
                  <a:cubicBezTo>
                    <a:pt x="41316" y="42190"/>
                    <a:pt x="44776" y="43112"/>
                    <a:pt x="46878" y="43881"/>
                  </a:cubicBezTo>
                  <a:cubicBezTo>
                    <a:pt x="47365" y="44060"/>
                    <a:pt x="47852" y="44291"/>
                    <a:pt x="48287" y="44599"/>
                  </a:cubicBezTo>
                  <a:cubicBezTo>
                    <a:pt x="49313" y="45291"/>
                    <a:pt x="49748" y="46162"/>
                    <a:pt x="47749" y="46675"/>
                  </a:cubicBezTo>
                  <a:cubicBezTo>
                    <a:pt x="47698" y="46675"/>
                    <a:pt x="47647" y="46700"/>
                    <a:pt x="47595" y="46700"/>
                  </a:cubicBezTo>
                  <a:cubicBezTo>
                    <a:pt x="47487" y="46718"/>
                    <a:pt x="47377" y="46725"/>
                    <a:pt x="47265" y="46725"/>
                  </a:cubicBezTo>
                  <a:cubicBezTo>
                    <a:pt x="46205" y="46725"/>
                    <a:pt x="44981" y="46032"/>
                    <a:pt x="44007" y="46008"/>
                  </a:cubicBezTo>
                  <a:cubicBezTo>
                    <a:pt x="43974" y="46007"/>
                    <a:pt x="43941" y="46006"/>
                    <a:pt x="43909" y="46006"/>
                  </a:cubicBezTo>
                  <a:cubicBezTo>
                    <a:pt x="43355" y="46006"/>
                    <a:pt x="42828" y="46209"/>
                    <a:pt x="42392" y="46572"/>
                  </a:cubicBezTo>
                  <a:cubicBezTo>
                    <a:pt x="42213" y="46726"/>
                    <a:pt x="42085" y="46905"/>
                    <a:pt x="42008" y="47110"/>
                  </a:cubicBezTo>
                  <a:cubicBezTo>
                    <a:pt x="41803" y="47572"/>
                    <a:pt x="41803" y="48110"/>
                    <a:pt x="42008" y="48597"/>
                  </a:cubicBezTo>
                  <a:cubicBezTo>
                    <a:pt x="42392" y="48648"/>
                    <a:pt x="42777" y="48725"/>
                    <a:pt x="43161" y="48776"/>
                  </a:cubicBezTo>
                  <a:cubicBezTo>
                    <a:pt x="44110" y="48930"/>
                    <a:pt x="45032" y="49058"/>
                    <a:pt x="46006" y="49161"/>
                  </a:cubicBezTo>
                  <a:cubicBezTo>
                    <a:pt x="46109" y="49186"/>
                    <a:pt x="46237" y="49212"/>
                    <a:pt x="46365" y="49212"/>
                  </a:cubicBezTo>
                  <a:cubicBezTo>
                    <a:pt x="48262" y="49392"/>
                    <a:pt x="50184" y="49494"/>
                    <a:pt x="52106" y="49494"/>
                  </a:cubicBezTo>
                  <a:cubicBezTo>
                    <a:pt x="55079" y="49494"/>
                    <a:pt x="58078" y="49263"/>
                    <a:pt x="61026" y="48776"/>
                  </a:cubicBezTo>
                  <a:cubicBezTo>
                    <a:pt x="62948" y="48469"/>
                    <a:pt x="64844" y="48059"/>
                    <a:pt x="66690" y="47572"/>
                  </a:cubicBezTo>
                  <a:cubicBezTo>
                    <a:pt x="75353" y="45239"/>
                    <a:pt x="83349" y="40831"/>
                    <a:pt x="89962" y="34757"/>
                  </a:cubicBezTo>
                  <a:cubicBezTo>
                    <a:pt x="90321" y="34449"/>
                    <a:pt x="90680" y="34116"/>
                    <a:pt x="90987" y="33783"/>
                  </a:cubicBezTo>
                  <a:cubicBezTo>
                    <a:pt x="92115" y="32732"/>
                    <a:pt x="93191" y="31604"/>
                    <a:pt x="94191" y="30451"/>
                  </a:cubicBezTo>
                  <a:cubicBezTo>
                    <a:pt x="94934" y="29605"/>
                    <a:pt x="95652" y="28759"/>
                    <a:pt x="96344" y="27888"/>
                  </a:cubicBezTo>
                  <a:cubicBezTo>
                    <a:pt x="97215" y="26760"/>
                    <a:pt x="98061" y="25607"/>
                    <a:pt x="98830" y="24402"/>
                  </a:cubicBezTo>
                  <a:cubicBezTo>
                    <a:pt x="98984" y="24197"/>
                    <a:pt x="99137" y="23967"/>
                    <a:pt x="99266" y="23736"/>
                  </a:cubicBezTo>
                  <a:cubicBezTo>
                    <a:pt x="99009" y="23070"/>
                    <a:pt x="98625" y="22634"/>
                    <a:pt x="98087" y="22557"/>
                  </a:cubicBezTo>
                  <a:cubicBezTo>
                    <a:pt x="97728" y="22557"/>
                    <a:pt x="97395" y="22659"/>
                    <a:pt x="97061" y="22813"/>
                  </a:cubicBezTo>
                  <a:cubicBezTo>
                    <a:pt x="96882" y="22967"/>
                    <a:pt x="96651" y="23095"/>
                    <a:pt x="96421" y="23198"/>
                  </a:cubicBezTo>
                  <a:cubicBezTo>
                    <a:pt x="96369" y="23209"/>
                    <a:pt x="96320" y="23214"/>
                    <a:pt x="96273" y="23214"/>
                  </a:cubicBezTo>
                  <a:cubicBezTo>
                    <a:pt x="95672" y="23214"/>
                    <a:pt x="95487" y="22343"/>
                    <a:pt x="95677" y="21891"/>
                  </a:cubicBezTo>
                  <a:cubicBezTo>
                    <a:pt x="95882" y="21378"/>
                    <a:pt x="96754" y="21122"/>
                    <a:pt x="97087" y="20686"/>
                  </a:cubicBezTo>
                  <a:cubicBezTo>
                    <a:pt x="97472" y="20148"/>
                    <a:pt x="97625" y="19379"/>
                    <a:pt x="97215" y="18866"/>
                  </a:cubicBezTo>
                  <a:cubicBezTo>
                    <a:pt x="96619" y="18115"/>
                    <a:pt x="95718" y="17707"/>
                    <a:pt x="94775" y="17707"/>
                  </a:cubicBezTo>
                  <a:cubicBezTo>
                    <a:pt x="94623" y="17707"/>
                    <a:pt x="94471" y="17717"/>
                    <a:pt x="94319" y="17739"/>
                  </a:cubicBezTo>
                  <a:cubicBezTo>
                    <a:pt x="93820" y="17846"/>
                    <a:pt x="93270" y="18089"/>
                    <a:pt x="92767" y="18089"/>
                  </a:cubicBezTo>
                  <a:cubicBezTo>
                    <a:pt x="92547" y="18089"/>
                    <a:pt x="92335" y="18043"/>
                    <a:pt x="92140" y="17918"/>
                  </a:cubicBezTo>
                  <a:cubicBezTo>
                    <a:pt x="91577" y="17533"/>
                    <a:pt x="91602" y="16662"/>
                    <a:pt x="91910" y="16047"/>
                  </a:cubicBezTo>
                  <a:cubicBezTo>
                    <a:pt x="92243" y="15432"/>
                    <a:pt x="92781" y="14970"/>
                    <a:pt x="93089" y="14330"/>
                  </a:cubicBezTo>
                  <a:cubicBezTo>
                    <a:pt x="93217" y="14099"/>
                    <a:pt x="93294" y="13843"/>
                    <a:pt x="93319" y="13561"/>
                  </a:cubicBezTo>
                  <a:cubicBezTo>
                    <a:pt x="93422" y="12587"/>
                    <a:pt x="92781" y="11818"/>
                    <a:pt x="92320" y="10870"/>
                  </a:cubicBezTo>
                  <a:cubicBezTo>
                    <a:pt x="92089" y="10408"/>
                    <a:pt x="92115" y="9896"/>
                    <a:pt x="91859" y="9434"/>
                  </a:cubicBezTo>
                  <a:cubicBezTo>
                    <a:pt x="91551" y="8845"/>
                    <a:pt x="90859" y="8537"/>
                    <a:pt x="90218" y="8358"/>
                  </a:cubicBezTo>
                  <a:cubicBezTo>
                    <a:pt x="89567" y="8190"/>
                    <a:pt x="88898" y="8121"/>
                    <a:pt x="88225" y="8121"/>
                  </a:cubicBezTo>
                  <a:cubicBezTo>
                    <a:pt x="87255" y="8121"/>
                    <a:pt x="86276" y="8264"/>
                    <a:pt x="85323" y="8460"/>
                  </a:cubicBezTo>
                  <a:cubicBezTo>
                    <a:pt x="84605" y="8589"/>
                    <a:pt x="83862" y="8768"/>
                    <a:pt x="83375" y="9306"/>
                  </a:cubicBezTo>
                  <a:cubicBezTo>
                    <a:pt x="83042" y="9665"/>
                    <a:pt x="82837" y="10126"/>
                    <a:pt x="82478" y="10434"/>
                  </a:cubicBezTo>
                  <a:cubicBezTo>
                    <a:pt x="82247" y="10665"/>
                    <a:pt x="81965" y="10793"/>
                    <a:pt x="81709" y="10998"/>
                  </a:cubicBezTo>
                  <a:cubicBezTo>
                    <a:pt x="80863" y="11741"/>
                    <a:pt x="80966" y="13253"/>
                    <a:pt x="81812" y="13971"/>
                  </a:cubicBezTo>
                  <a:cubicBezTo>
                    <a:pt x="82811" y="14791"/>
                    <a:pt x="83683" y="15381"/>
                    <a:pt x="83375" y="16790"/>
                  </a:cubicBezTo>
                  <a:cubicBezTo>
                    <a:pt x="83093" y="18072"/>
                    <a:pt x="83016" y="19661"/>
                    <a:pt x="82222" y="20814"/>
                  </a:cubicBezTo>
                  <a:cubicBezTo>
                    <a:pt x="81888" y="21301"/>
                    <a:pt x="81453" y="21839"/>
                    <a:pt x="81555" y="22403"/>
                  </a:cubicBezTo>
                  <a:cubicBezTo>
                    <a:pt x="81606" y="22839"/>
                    <a:pt x="81940" y="23095"/>
                    <a:pt x="82093" y="23480"/>
                  </a:cubicBezTo>
                  <a:cubicBezTo>
                    <a:pt x="82350" y="24146"/>
                    <a:pt x="82247" y="24889"/>
                    <a:pt x="81812" y="25453"/>
                  </a:cubicBezTo>
                  <a:cubicBezTo>
                    <a:pt x="81075" y="26558"/>
                    <a:pt x="79854" y="28059"/>
                    <a:pt x="78482" y="28059"/>
                  </a:cubicBezTo>
                  <a:cubicBezTo>
                    <a:pt x="78041" y="28059"/>
                    <a:pt x="77583" y="27904"/>
                    <a:pt x="77121" y="27529"/>
                  </a:cubicBezTo>
                  <a:cubicBezTo>
                    <a:pt x="76045" y="26658"/>
                    <a:pt x="75737" y="24864"/>
                    <a:pt x="74404" y="24505"/>
                  </a:cubicBezTo>
                  <a:cubicBezTo>
                    <a:pt x="73764" y="24325"/>
                    <a:pt x="72969" y="24505"/>
                    <a:pt x="72533" y="23992"/>
                  </a:cubicBezTo>
                  <a:cubicBezTo>
                    <a:pt x="72046" y="23428"/>
                    <a:pt x="72533" y="22506"/>
                    <a:pt x="73225" y="22224"/>
                  </a:cubicBezTo>
                  <a:cubicBezTo>
                    <a:pt x="73917" y="21942"/>
                    <a:pt x="74712" y="22044"/>
                    <a:pt x="75455" y="21993"/>
                  </a:cubicBezTo>
                  <a:cubicBezTo>
                    <a:pt x="76711" y="21891"/>
                    <a:pt x="77839" y="21250"/>
                    <a:pt x="78941" y="20635"/>
                  </a:cubicBezTo>
                  <a:cubicBezTo>
                    <a:pt x="79915" y="20122"/>
                    <a:pt x="80991" y="19404"/>
                    <a:pt x="81094" y="18302"/>
                  </a:cubicBezTo>
                  <a:cubicBezTo>
                    <a:pt x="81195" y="17113"/>
                    <a:pt x="79948" y="16149"/>
                    <a:pt x="78732" y="16149"/>
                  </a:cubicBezTo>
                  <a:cubicBezTo>
                    <a:pt x="78716" y="16149"/>
                    <a:pt x="78701" y="16149"/>
                    <a:pt x="78685" y="16149"/>
                  </a:cubicBezTo>
                  <a:cubicBezTo>
                    <a:pt x="78495" y="16157"/>
                    <a:pt x="78284" y="16173"/>
                    <a:pt x="78075" y="16173"/>
                  </a:cubicBezTo>
                  <a:cubicBezTo>
                    <a:pt x="77607" y="16173"/>
                    <a:pt x="77153" y="16096"/>
                    <a:pt x="76993" y="15688"/>
                  </a:cubicBezTo>
                  <a:cubicBezTo>
                    <a:pt x="76839" y="15252"/>
                    <a:pt x="77198" y="14791"/>
                    <a:pt x="77608" y="14560"/>
                  </a:cubicBezTo>
                  <a:cubicBezTo>
                    <a:pt x="77993" y="14304"/>
                    <a:pt x="78454" y="14099"/>
                    <a:pt x="78659" y="13689"/>
                  </a:cubicBezTo>
                  <a:cubicBezTo>
                    <a:pt x="78710" y="13612"/>
                    <a:pt x="78736" y="13484"/>
                    <a:pt x="78710" y="13381"/>
                  </a:cubicBezTo>
                  <a:cubicBezTo>
                    <a:pt x="78659" y="13279"/>
                    <a:pt x="78608" y="13228"/>
                    <a:pt x="78505" y="13176"/>
                  </a:cubicBezTo>
                  <a:cubicBezTo>
                    <a:pt x="78228" y="13010"/>
                    <a:pt x="77918" y="12969"/>
                    <a:pt x="77595" y="12969"/>
                  </a:cubicBezTo>
                  <a:cubicBezTo>
                    <a:pt x="77269" y="12969"/>
                    <a:pt x="76930" y="13011"/>
                    <a:pt x="76599" y="13011"/>
                  </a:cubicBezTo>
                  <a:cubicBezTo>
                    <a:pt x="76499" y="13011"/>
                    <a:pt x="76399" y="13007"/>
                    <a:pt x="76301" y="12997"/>
                  </a:cubicBezTo>
                  <a:cubicBezTo>
                    <a:pt x="75250" y="12869"/>
                    <a:pt x="74430" y="12074"/>
                    <a:pt x="73482" y="11587"/>
                  </a:cubicBezTo>
                  <a:cubicBezTo>
                    <a:pt x="72756" y="11200"/>
                    <a:pt x="71938" y="10996"/>
                    <a:pt x="71116" y="10996"/>
                  </a:cubicBezTo>
                  <a:cubicBezTo>
                    <a:pt x="71067" y="10996"/>
                    <a:pt x="71019" y="10996"/>
                    <a:pt x="70970" y="10998"/>
                  </a:cubicBezTo>
                  <a:cubicBezTo>
                    <a:pt x="70941" y="10996"/>
                    <a:pt x="70912" y="10995"/>
                    <a:pt x="70883" y="10995"/>
                  </a:cubicBezTo>
                  <a:cubicBezTo>
                    <a:pt x="70454" y="10995"/>
                    <a:pt x="70054" y="11173"/>
                    <a:pt x="69765" y="11485"/>
                  </a:cubicBezTo>
                  <a:cubicBezTo>
                    <a:pt x="69330" y="12074"/>
                    <a:pt x="69740" y="12894"/>
                    <a:pt x="69612" y="13612"/>
                  </a:cubicBezTo>
                  <a:cubicBezTo>
                    <a:pt x="69535" y="14150"/>
                    <a:pt x="69125" y="14586"/>
                    <a:pt x="68817" y="15047"/>
                  </a:cubicBezTo>
                  <a:cubicBezTo>
                    <a:pt x="68535" y="15534"/>
                    <a:pt x="68330" y="16149"/>
                    <a:pt x="68612" y="16611"/>
                  </a:cubicBezTo>
                  <a:cubicBezTo>
                    <a:pt x="68791" y="16918"/>
                    <a:pt x="69150" y="17072"/>
                    <a:pt x="69381" y="17354"/>
                  </a:cubicBezTo>
                  <a:cubicBezTo>
                    <a:pt x="69688" y="17739"/>
                    <a:pt x="69740" y="18277"/>
                    <a:pt x="69509" y="18712"/>
                  </a:cubicBezTo>
                  <a:cubicBezTo>
                    <a:pt x="69272" y="19079"/>
                    <a:pt x="68890" y="19300"/>
                    <a:pt x="68484" y="19300"/>
                  </a:cubicBezTo>
                  <a:cubicBezTo>
                    <a:pt x="68408" y="19300"/>
                    <a:pt x="68330" y="19293"/>
                    <a:pt x="68253" y="19276"/>
                  </a:cubicBezTo>
                  <a:cubicBezTo>
                    <a:pt x="67356" y="19097"/>
                    <a:pt x="66997" y="18020"/>
                    <a:pt x="66895" y="17123"/>
                  </a:cubicBezTo>
                  <a:cubicBezTo>
                    <a:pt x="66792" y="16226"/>
                    <a:pt x="66715" y="15176"/>
                    <a:pt x="65998" y="14637"/>
                  </a:cubicBezTo>
                  <a:cubicBezTo>
                    <a:pt x="65841" y="14503"/>
                    <a:pt x="65645" y="14427"/>
                    <a:pt x="65445" y="14427"/>
                  </a:cubicBezTo>
                  <a:cubicBezTo>
                    <a:pt x="65416" y="14427"/>
                    <a:pt x="65386" y="14429"/>
                    <a:pt x="65357" y="14432"/>
                  </a:cubicBezTo>
                  <a:cubicBezTo>
                    <a:pt x="64768" y="14484"/>
                    <a:pt x="64537" y="15201"/>
                    <a:pt x="64537" y="15765"/>
                  </a:cubicBezTo>
                  <a:cubicBezTo>
                    <a:pt x="64562" y="16355"/>
                    <a:pt x="64639" y="16995"/>
                    <a:pt x="64281" y="17431"/>
                  </a:cubicBezTo>
                  <a:cubicBezTo>
                    <a:pt x="63947" y="17867"/>
                    <a:pt x="63204" y="18072"/>
                    <a:pt x="63178" y="18610"/>
                  </a:cubicBezTo>
                  <a:cubicBezTo>
                    <a:pt x="63204" y="18841"/>
                    <a:pt x="63255" y="19046"/>
                    <a:pt x="63358" y="19225"/>
                  </a:cubicBezTo>
                  <a:cubicBezTo>
                    <a:pt x="63973" y="20968"/>
                    <a:pt x="62230" y="21557"/>
                    <a:pt x="61102" y="22173"/>
                  </a:cubicBezTo>
                  <a:cubicBezTo>
                    <a:pt x="59667" y="22941"/>
                    <a:pt x="57950" y="23428"/>
                    <a:pt x="56873" y="24710"/>
                  </a:cubicBezTo>
                  <a:cubicBezTo>
                    <a:pt x="56258" y="25428"/>
                    <a:pt x="55925" y="26350"/>
                    <a:pt x="55541" y="27222"/>
                  </a:cubicBezTo>
                  <a:cubicBezTo>
                    <a:pt x="55156" y="28093"/>
                    <a:pt x="54721" y="28964"/>
                    <a:pt x="53952" y="29528"/>
                  </a:cubicBezTo>
                  <a:cubicBezTo>
                    <a:pt x="53525" y="29831"/>
                    <a:pt x="52995" y="30008"/>
                    <a:pt x="52489" y="30008"/>
                  </a:cubicBezTo>
                  <a:cubicBezTo>
                    <a:pt x="52052" y="30008"/>
                    <a:pt x="51632" y="29876"/>
                    <a:pt x="51312" y="29580"/>
                  </a:cubicBezTo>
                  <a:cubicBezTo>
                    <a:pt x="50927" y="29246"/>
                    <a:pt x="50722" y="28734"/>
                    <a:pt x="50415" y="28324"/>
                  </a:cubicBezTo>
                  <a:cubicBezTo>
                    <a:pt x="50155" y="28004"/>
                    <a:pt x="49738" y="27746"/>
                    <a:pt x="49373" y="27746"/>
                  </a:cubicBezTo>
                  <a:cubicBezTo>
                    <a:pt x="49270" y="27746"/>
                    <a:pt x="49172" y="27766"/>
                    <a:pt x="49082" y="27811"/>
                  </a:cubicBezTo>
                  <a:cubicBezTo>
                    <a:pt x="48646" y="28016"/>
                    <a:pt x="48544" y="28580"/>
                    <a:pt x="48544" y="29016"/>
                  </a:cubicBezTo>
                  <a:cubicBezTo>
                    <a:pt x="48569" y="29810"/>
                    <a:pt x="48877" y="30528"/>
                    <a:pt x="49466" y="31040"/>
                  </a:cubicBezTo>
                  <a:cubicBezTo>
                    <a:pt x="50107" y="31553"/>
                    <a:pt x="51004" y="31630"/>
                    <a:pt x="51747" y="32014"/>
                  </a:cubicBezTo>
                  <a:cubicBezTo>
                    <a:pt x="51952" y="32091"/>
                    <a:pt x="52132" y="32271"/>
                    <a:pt x="52260" y="32476"/>
                  </a:cubicBezTo>
                  <a:cubicBezTo>
                    <a:pt x="52311" y="32655"/>
                    <a:pt x="52337" y="32835"/>
                    <a:pt x="52311" y="33040"/>
                  </a:cubicBezTo>
                  <a:cubicBezTo>
                    <a:pt x="52234" y="34449"/>
                    <a:pt x="51850" y="35808"/>
                    <a:pt x="51209" y="37064"/>
                  </a:cubicBezTo>
                  <a:cubicBezTo>
                    <a:pt x="51004" y="37550"/>
                    <a:pt x="50671" y="37961"/>
                    <a:pt x="50261" y="38268"/>
                  </a:cubicBezTo>
                  <a:cubicBezTo>
                    <a:pt x="49646" y="38653"/>
                    <a:pt x="48877" y="38653"/>
                    <a:pt x="48159" y="38653"/>
                  </a:cubicBezTo>
                  <a:cubicBezTo>
                    <a:pt x="47595" y="38653"/>
                    <a:pt x="46955" y="38627"/>
                    <a:pt x="46545" y="38242"/>
                  </a:cubicBezTo>
                  <a:cubicBezTo>
                    <a:pt x="46083" y="37832"/>
                    <a:pt x="46006" y="37140"/>
                    <a:pt x="46058" y="36500"/>
                  </a:cubicBezTo>
                  <a:cubicBezTo>
                    <a:pt x="46032" y="36295"/>
                    <a:pt x="46083" y="36115"/>
                    <a:pt x="46186" y="35936"/>
                  </a:cubicBezTo>
                  <a:cubicBezTo>
                    <a:pt x="46339" y="35705"/>
                    <a:pt x="46698" y="35654"/>
                    <a:pt x="46955" y="35500"/>
                  </a:cubicBezTo>
                  <a:cubicBezTo>
                    <a:pt x="47288" y="35244"/>
                    <a:pt x="47416" y="34782"/>
                    <a:pt x="47493" y="34347"/>
                  </a:cubicBezTo>
                  <a:cubicBezTo>
                    <a:pt x="47672" y="33475"/>
                    <a:pt x="47698" y="32322"/>
                    <a:pt x="46903" y="31912"/>
                  </a:cubicBezTo>
                  <a:cubicBezTo>
                    <a:pt x="46674" y="31797"/>
                    <a:pt x="46415" y="31764"/>
                    <a:pt x="46147" y="31764"/>
                  </a:cubicBezTo>
                  <a:cubicBezTo>
                    <a:pt x="45780" y="31764"/>
                    <a:pt x="45397" y="31826"/>
                    <a:pt x="45050" y="31826"/>
                  </a:cubicBezTo>
                  <a:cubicBezTo>
                    <a:pt x="44684" y="31826"/>
                    <a:pt x="44358" y="31757"/>
                    <a:pt x="44135" y="31476"/>
                  </a:cubicBezTo>
                  <a:cubicBezTo>
                    <a:pt x="43879" y="31143"/>
                    <a:pt x="43879" y="30682"/>
                    <a:pt x="43648" y="30348"/>
                  </a:cubicBezTo>
                  <a:cubicBezTo>
                    <a:pt x="43382" y="29954"/>
                    <a:pt x="42924" y="29888"/>
                    <a:pt x="42418" y="29888"/>
                  </a:cubicBezTo>
                  <a:cubicBezTo>
                    <a:pt x="42163" y="29888"/>
                    <a:pt x="41895" y="29904"/>
                    <a:pt x="41633" y="29904"/>
                  </a:cubicBezTo>
                  <a:cubicBezTo>
                    <a:pt x="41167" y="29904"/>
                    <a:pt x="40719" y="29851"/>
                    <a:pt x="40393" y="29554"/>
                  </a:cubicBezTo>
                  <a:cubicBezTo>
                    <a:pt x="40188" y="29349"/>
                    <a:pt x="40060" y="29093"/>
                    <a:pt x="39958" y="28811"/>
                  </a:cubicBezTo>
                  <a:cubicBezTo>
                    <a:pt x="39727" y="28221"/>
                    <a:pt x="39522" y="27580"/>
                    <a:pt x="39701" y="26991"/>
                  </a:cubicBezTo>
                  <a:cubicBezTo>
                    <a:pt x="39881" y="26350"/>
                    <a:pt x="40470" y="25914"/>
                    <a:pt x="40829" y="25351"/>
                  </a:cubicBezTo>
                  <a:cubicBezTo>
                    <a:pt x="41649" y="23967"/>
                    <a:pt x="40752" y="22865"/>
                    <a:pt x="40368" y="21532"/>
                  </a:cubicBezTo>
                  <a:cubicBezTo>
                    <a:pt x="39983" y="20199"/>
                    <a:pt x="40726" y="18738"/>
                    <a:pt x="40137" y="17405"/>
                  </a:cubicBezTo>
                  <a:cubicBezTo>
                    <a:pt x="39727" y="16508"/>
                    <a:pt x="38727" y="15970"/>
                    <a:pt x="38163" y="15124"/>
                  </a:cubicBezTo>
                  <a:cubicBezTo>
                    <a:pt x="37420" y="13997"/>
                    <a:pt x="37523" y="12484"/>
                    <a:pt x="36908" y="11280"/>
                  </a:cubicBezTo>
                  <a:cubicBezTo>
                    <a:pt x="35831" y="9255"/>
                    <a:pt x="32986" y="8640"/>
                    <a:pt x="32038" y="6538"/>
                  </a:cubicBezTo>
                  <a:cubicBezTo>
                    <a:pt x="31782" y="5846"/>
                    <a:pt x="31602" y="5129"/>
                    <a:pt x="31525" y="4411"/>
                  </a:cubicBezTo>
                  <a:cubicBezTo>
                    <a:pt x="31295" y="3078"/>
                    <a:pt x="30859" y="1771"/>
                    <a:pt x="30193" y="566"/>
                  </a:cubicBezTo>
                  <a:cubicBezTo>
                    <a:pt x="30141" y="464"/>
                    <a:pt x="30090" y="361"/>
                    <a:pt x="30013" y="285"/>
                  </a:cubicBezTo>
                  <a:cubicBezTo>
                    <a:pt x="29859" y="131"/>
                    <a:pt x="29680" y="54"/>
                    <a:pt x="29475" y="28"/>
                  </a:cubicBezTo>
                  <a:cubicBezTo>
                    <a:pt x="29377" y="9"/>
                    <a:pt x="29281" y="1"/>
                    <a:pt x="29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4"/>
            <p:cNvSpPr/>
            <p:nvPr/>
          </p:nvSpPr>
          <p:spPr>
            <a:xfrm>
              <a:off x="4304925" y="3703102"/>
              <a:ext cx="58614" cy="78317"/>
            </a:xfrm>
            <a:custGeom>
              <a:rect b="b" l="l" r="r" t="t"/>
              <a:pathLst>
                <a:path extrusionOk="0" h="4615" w="3454">
                  <a:moveTo>
                    <a:pt x="1344" y="1"/>
                  </a:moveTo>
                  <a:cubicBezTo>
                    <a:pt x="1237" y="1"/>
                    <a:pt x="1130" y="15"/>
                    <a:pt x="1025" y="45"/>
                  </a:cubicBezTo>
                  <a:cubicBezTo>
                    <a:pt x="564" y="250"/>
                    <a:pt x="256" y="660"/>
                    <a:pt x="154" y="1147"/>
                  </a:cubicBezTo>
                  <a:cubicBezTo>
                    <a:pt x="0" y="1506"/>
                    <a:pt x="26" y="1916"/>
                    <a:pt x="179" y="2249"/>
                  </a:cubicBezTo>
                  <a:cubicBezTo>
                    <a:pt x="436" y="2711"/>
                    <a:pt x="1076" y="2839"/>
                    <a:pt x="1410" y="3274"/>
                  </a:cubicBezTo>
                  <a:cubicBezTo>
                    <a:pt x="1615" y="3633"/>
                    <a:pt x="1461" y="4428"/>
                    <a:pt x="1897" y="4582"/>
                  </a:cubicBezTo>
                  <a:cubicBezTo>
                    <a:pt x="1951" y="4604"/>
                    <a:pt x="2005" y="4615"/>
                    <a:pt x="2059" y="4615"/>
                  </a:cubicBezTo>
                  <a:cubicBezTo>
                    <a:pt x="2792" y="4615"/>
                    <a:pt x="3453" y="2623"/>
                    <a:pt x="3358" y="2121"/>
                  </a:cubicBezTo>
                  <a:cubicBezTo>
                    <a:pt x="3281" y="1737"/>
                    <a:pt x="3101" y="1378"/>
                    <a:pt x="2871" y="1045"/>
                  </a:cubicBezTo>
                  <a:cubicBezTo>
                    <a:pt x="2666" y="737"/>
                    <a:pt x="2384" y="455"/>
                    <a:pt x="2102" y="250"/>
                  </a:cubicBezTo>
                  <a:cubicBezTo>
                    <a:pt x="1866" y="87"/>
                    <a:pt x="1604" y="1"/>
                    <a:pt x="1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4"/>
            <p:cNvSpPr/>
            <p:nvPr/>
          </p:nvSpPr>
          <p:spPr>
            <a:xfrm>
              <a:off x="3906945" y="3856375"/>
              <a:ext cx="110933" cy="195155"/>
            </a:xfrm>
            <a:custGeom>
              <a:rect b="b" l="l" r="r" t="t"/>
              <a:pathLst>
                <a:path extrusionOk="0" h="11500" w="6537">
                  <a:moveTo>
                    <a:pt x="4359" y="1"/>
                  </a:moveTo>
                  <a:cubicBezTo>
                    <a:pt x="3531" y="1"/>
                    <a:pt x="2804" y="602"/>
                    <a:pt x="2769" y="1598"/>
                  </a:cubicBezTo>
                  <a:cubicBezTo>
                    <a:pt x="2743" y="2136"/>
                    <a:pt x="2845" y="2700"/>
                    <a:pt x="2640" y="3187"/>
                  </a:cubicBezTo>
                  <a:cubicBezTo>
                    <a:pt x="2384" y="3854"/>
                    <a:pt x="1718" y="4238"/>
                    <a:pt x="1282" y="4776"/>
                  </a:cubicBezTo>
                  <a:cubicBezTo>
                    <a:pt x="0" y="6365"/>
                    <a:pt x="744" y="7314"/>
                    <a:pt x="1590" y="8313"/>
                  </a:cubicBezTo>
                  <a:cubicBezTo>
                    <a:pt x="2025" y="8775"/>
                    <a:pt x="2384" y="9287"/>
                    <a:pt x="2666" y="9877"/>
                  </a:cubicBezTo>
                  <a:cubicBezTo>
                    <a:pt x="2820" y="10338"/>
                    <a:pt x="2871" y="10876"/>
                    <a:pt x="3230" y="11209"/>
                  </a:cubicBezTo>
                  <a:cubicBezTo>
                    <a:pt x="3437" y="11403"/>
                    <a:pt x="3696" y="11499"/>
                    <a:pt x="3955" y="11499"/>
                  </a:cubicBezTo>
                  <a:cubicBezTo>
                    <a:pt x="4177" y="11499"/>
                    <a:pt x="4399" y="11428"/>
                    <a:pt x="4588" y="11286"/>
                  </a:cubicBezTo>
                  <a:cubicBezTo>
                    <a:pt x="5537" y="10517"/>
                    <a:pt x="4665" y="8775"/>
                    <a:pt x="4665" y="7801"/>
                  </a:cubicBezTo>
                  <a:cubicBezTo>
                    <a:pt x="4665" y="6801"/>
                    <a:pt x="5203" y="6032"/>
                    <a:pt x="5665" y="5238"/>
                  </a:cubicBezTo>
                  <a:cubicBezTo>
                    <a:pt x="6152" y="4469"/>
                    <a:pt x="6434" y="3597"/>
                    <a:pt x="6485" y="2726"/>
                  </a:cubicBezTo>
                  <a:cubicBezTo>
                    <a:pt x="6536" y="1803"/>
                    <a:pt x="6152" y="932"/>
                    <a:pt x="5460" y="368"/>
                  </a:cubicBezTo>
                  <a:cubicBezTo>
                    <a:pt x="5107" y="117"/>
                    <a:pt x="4723" y="1"/>
                    <a:pt x="4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4"/>
            <p:cNvSpPr/>
            <p:nvPr/>
          </p:nvSpPr>
          <p:spPr>
            <a:xfrm>
              <a:off x="3779942" y="3484206"/>
              <a:ext cx="167392" cy="84409"/>
            </a:xfrm>
            <a:custGeom>
              <a:rect b="b" l="l" r="r" t="t"/>
              <a:pathLst>
                <a:path extrusionOk="0" h="4974" w="9864">
                  <a:moveTo>
                    <a:pt x="7126" y="0"/>
                  </a:moveTo>
                  <a:cubicBezTo>
                    <a:pt x="7109" y="0"/>
                    <a:pt x="7092" y="0"/>
                    <a:pt x="7074" y="1"/>
                  </a:cubicBezTo>
                  <a:cubicBezTo>
                    <a:pt x="6459" y="27"/>
                    <a:pt x="5921" y="385"/>
                    <a:pt x="5332" y="462"/>
                  </a:cubicBezTo>
                  <a:cubicBezTo>
                    <a:pt x="5229" y="473"/>
                    <a:pt x="5129" y="477"/>
                    <a:pt x="5030" y="477"/>
                  </a:cubicBezTo>
                  <a:cubicBezTo>
                    <a:pt x="4196" y="477"/>
                    <a:pt x="3472" y="144"/>
                    <a:pt x="2667" y="144"/>
                  </a:cubicBezTo>
                  <a:cubicBezTo>
                    <a:pt x="2397" y="144"/>
                    <a:pt x="2117" y="182"/>
                    <a:pt x="1820" y="283"/>
                  </a:cubicBezTo>
                  <a:cubicBezTo>
                    <a:pt x="923" y="590"/>
                    <a:pt x="0" y="1206"/>
                    <a:pt x="513" y="2282"/>
                  </a:cubicBezTo>
                  <a:cubicBezTo>
                    <a:pt x="769" y="2743"/>
                    <a:pt x="1205" y="3077"/>
                    <a:pt x="1718" y="3205"/>
                  </a:cubicBezTo>
                  <a:cubicBezTo>
                    <a:pt x="2230" y="3307"/>
                    <a:pt x="2743" y="3384"/>
                    <a:pt x="3255" y="3384"/>
                  </a:cubicBezTo>
                  <a:cubicBezTo>
                    <a:pt x="4563" y="3512"/>
                    <a:pt x="5819" y="3871"/>
                    <a:pt x="6972" y="4461"/>
                  </a:cubicBezTo>
                  <a:cubicBezTo>
                    <a:pt x="7356" y="4742"/>
                    <a:pt x="7818" y="4896"/>
                    <a:pt x="8305" y="4973"/>
                  </a:cubicBezTo>
                  <a:cubicBezTo>
                    <a:pt x="8313" y="4973"/>
                    <a:pt x="8320" y="4973"/>
                    <a:pt x="8328" y="4973"/>
                  </a:cubicBezTo>
                  <a:cubicBezTo>
                    <a:pt x="9864" y="4973"/>
                    <a:pt x="9456" y="2483"/>
                    <a:pt x="9150" y="1590"/>
                  </a:cubicBezTo>
                  <a:cubicBezTo>
                    <a:pt x="9099" y="1487"/>
                    <a:pt x="9048" y="1385"/>
                    <a:pt x="8997" y="1282"/>
                  </a:cubicBezTo>
                  <a:cubicBezTo>
                    <a:pt x="8620" y="580"/>
                    <a:pt x="7925" y="0"/>
                    <a:pt x="7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4"/>
            <p:cNvSpPr/>
            <p:nvPr/>
          </p:nvSpPr>
          <p:spPr>
            <a:xfrm>
              <a:off x="4231411" y="3661237"/>
              <a:ext cx="771609" cy="706359"/>
            </a:xfrm>
            <a:custGeom>
              <a:rect b="b" l="l" r="r" t="t"/>
              <a:pathLst>
                <a:path extrusionOk="0" h="41624" w="45469">
                  <a:moveTo>
                    <a:pt x="45468" y="0"/>
                  </a:moveTo>
                  <a:lnTo>
                    <a:pt x="45468" y="0"/>
                  </a:lnTo>
                  <a:cubicBezTo>
                    <a:pt x="44725" y="180"/>
                    <a:pt x="44136" y="872"/>
                    <a:pt x="43700" y="1538"/>
                  </a:cubicBezTo>
                  <a:lnTo>
                    <a:pt x="43495" y="1871"/>
                  </a:lnTo>
                  <a:cubicBezTo>
                    <a:pt x="42470" y="3614"/>
                    <a:pt x="41880" y="5613"/>
                    <a:pt x="41239" y="7536"/>
                  </a:cubicBezTo>
                  <a:cubicBezTo>
                    <a:pt x="40547" y="9714"/>
                    <a:pt x="39548" y="11765"/>
                    <a:pt x="38292" y="13661"/>
                  </a:cubicBezTo>
                  <a:cubicBezTo>
                    <a:pt x="37907" y="14276"/>
                    <a:pt x="37472" y="14866"/>
                    <a:pt x="37010" y="15430"/>
                  </a:cubicBezTo>
                  <a:cubicBezTo>
                    <a:pt x="35037" y="17890"/>
                    <a:pt x="32499" y="19940"/>
                    <a:pt x="29911" y="21786"/>
                  </a:cubicBezTo>
                  <a:cubicBezTo>
                    <a:pt x="29168" y="22298"/>
                    <a:pt x="28424" y="22811"/>
                    <a:pt x="27655" y="23298"/>
                  </a:cubicBezTo>
                  <a:lnTo>
                    <a:pt x="27604" y="23349"/>
                  </a:lnTo>
                  <a:cubicBezTo>
                    <a:pt x="29923" y="18144"/>
                    <a:pt x="29817" y="13485"/>
                    <a:pt x="27206" y="13485"/>
                  </a:cubicBezTo>
                  <a:cubicBezTo>
                    <a:pt x="26989" y="13485"/>
                    <a:pt x="26754" y="13517"/>
                    <a:pt x="26502" y="13584"/>
                  </a:cubicBezTo>
                  <a:cubicBezTo>
                    <a:pt x="23042" y="14481"/>
                    <a:pt x="22555" y="17916"/>
                    <a:pt x="20428" y="20863"/>
                  </a:cubicBezTo>
                  <a:cubicBezTo>
                    <a:pt x="18275" y="23811"/>
                    <a:pt x="13123" y="25143"/>
                    <a:pt x="6741" y="29577"/>
                  </a:cubicBezTo>
                  <a:cubicBezTo>
                    <a:pt x="4024" y="31474"/>
                    <a:pt x="1718" y="36497"/>
                    <a:pt x="1" y="41623"/>
                  </a:cubicBezTo>
                  <a:cubicBezTo>
                    <a:pt x="1923" y="41316"/>
                    <a:pt x="3819" y="40906"/>
                    <a:pt x="5665" y="40419"/>
                  </a:cubicBezTo>
                  <a:cubicBezTo>
                    <a:pt x="14328" y="38086"/>
                    <a:pt x="22324" y="33678"/>
                    <a:pt x="28937" y="27604"/>
                  </a:cubicBezTo>
                  <a:cubicBezTo>
                    <a:pt x="29296" y="27296"/>
                    <a:pt x="29655" y="26963"/>
                    <a:pt x="29962" y="26630"/>
                  </a:cubicBezTo>
                  <a:cubicBezTo>
                    <a:pt x="31090" y="25553"/>
                    <a:pt x="32166" y="24451"/>
                    <a:pt x="33166" y="23272"/>
                  </a:cubicBezTo>
                  <a:cubicBezTo>
                    <a:pt x="33909" y="22452"/>
                    <a:pt x="34627" y="21606"/>
                    <a:pt x="35319" y="20709"/>
                  </a:cubicBezTo>
                  <a:cubicBezTo>
                    <a:pt x="36190" y="19607"/>
                    <a:pt x="37036" y="18428"/>
                    <a:pt x="37805" y="17249"/>
                  </a:cubicBezTo>
                  <a:cubicBezTo>
                    <a:pt x="37959" y="17019"/>
                    <a:pt x="38112" y="16814"/>
                    <a:pt x="38241" y="16583"/>
                  </a:cubicBezTo>
                  <a:lnTo>
                    <a:pt x="38318" y="16480"/>
                  </a:lnTo>
                  <a:cubicBezTo>
                    <a:pt x="39420" y="14763"/>
                    <a:pt x="40419" y="12969"/>
                    <a:pt x="41342" y="11149"/>
                  </a:cubicBezTo>
                  <a:cubicBezTo>
                    <a:pt x="42034" y="9740"/>
                    <a:pt x="42675" y="8304"/>
                    <a:pt x="43264" y="6818"/>
                  </a:cubicBezTo>
                  <a:cubicBezTo>
                    <a:pt x="43290" y="6818"/>
                    <a:pt x="43290" y="6818"/>
                    <a:pt x="43290" y="6792"/>
                  </a:cubicBezTo>
                  <a:cubicBezTo>
                    <a:pt x="43469" y="6305"/>
                    <a:pt x="43649" y="5818"/>
                    <a:pt x="43828" y="5331"/>
                  </a:cubicBezTo>
                  <a:cubicBezTo>
                    <a:pt x="44469" y="3589"/>
                    <a:pt x="45007" y="1794"/>
                    <a:pt x="45468" y="0"/>
                  </a:cubicBez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4"/>
            <p:cNvSpPr/>
            <p:nvPr/>
          </p:nvSpPr>
          <p:spPr>
            <a:xfrm>
              <a:off x="3157109" y="3661237"/>
              <a:ext cx="771168" cy="706359"/>
            </a:xfrm>
            <a:custGeom>
              <a:rect b="b" l="l" r="r" t="t"/>
              <a:pathLst>
                <a:path extrusionOk="0" h="41624" w="45443">
                  <a:moveTo>
                    <a:pt x="0" y="0"/>
                  </a:moveTo>
                  <a:lnTo>
                    <a:pt x="0" y="0"/>
                  </a:lnTo>
                  <a:cubicBezTo>
                    <a:pt x="180" y="692"/>
                    <a:pt x="359" y="1384"/>
                    <a:pt x="564" y="2051"/>
                  </a:cubicBezTo>
                  <a:cubicBezTo>
                    <a:pt x="6074" y="20786"/>
                    <a:pt x="20914" y="35344"/>
                    <a:pt x="39804" y="40419"/>
                  </a:cubicBezTo>
                  <a:cubicBezTo>
                    <a:pt x="41265" y="40829"/>
                    <a:pt x="42751" y="41162"/>
                    <a:pt x="44289" y="41444"/>
                  </a:cubicBezTo>
                  <a:cubicBezTo>
                    <a:pt x="44673" y="41495"/>
                    <a:pt x="45058" y="41572"/>
                    <a:pt x="45442" y="41623"/>
                  </a:cubicBezTo>
                  <a:cubicBezTo>
                    <a:pt x="45212" y="40880"/>
                    <a:pt x="44955" y="40163"/>
                    <a:pt x="44648" y="39419"/>
                  </a:cubicBezTo>
                  <a:cubicBezTo>
                    <a:pt x="43033" y="35113"/>
                    <a:pt x="41034" y="31218"/>
                    <a:pt x="38702" y="29577"/>
                  </a:cubicBezTo>
                  <a:cubicBezTo>
                    <a:pt x="32320" y="25143"/>
                    <a:pt x="27142" y="23811"/>
                    <a:pt x="25015" y="20863"/>
                  </a:cubicBezTo>
                  <a:cubicBezTo>
                    <a:pt x="22888" y="17916"/>
                    <a:pt x="22401" y="14481"/>
                    <a:pt x="18915" y="13584"/>
                  </a:cubicBezTo>
                  <a:cubicBezTo>
                    <a:pt x="18665" y="13517"/>
                    <a:pt x="18432" y="13485"/>
                    <a:pt x="18216" y="13485"/>
                  </a:cubicBezTo>
                  <a:cubicBezTo>
                    <a:pt x="15626" y="13485"/>
                    <a:pt x="15520" y="18144"/>
                    <a:pt x="17839" y="23349"/>
                  </a:cubicBezTo>
                  <a:lnTo>
                    <a:pt x="17787" y="23298"/>
                  </a:lnTo>
                  <a:cubicBezTo>
                    <a:pt x="17044" y="22811"/>
                    <a:pt x="16275" y="22298"/>
                    <a:pt x="15532" y="21786"/>
                  </a:cubicBezTo>
                  <a:cubicBezTo>
                    <a:pt x="12328" y="19530"/>
                    <a:pt x="9253" y="16916"/>
                    <a:pt x="7125" y="13661"/>
                  </a:cubicBezTo>
                  <a:cubicBezTo>
                    <a:pt x="5869" y="11765"/>
                    <a:pt x="4896" y="9714"/>
                    <a:pt x="4178" y="7561"/>
                  </a:cubicBezTo>
                  <a:cubicBezTo>
                    <a:pt x="3511" y="5485"/>
                    <a:pt x="2896" y="3384"/>
                    <a:pt x="1743" y="1538"/>
                  </a:cubicBezTo>
                  <a:cubicBezTo>
                    <a:pt x="1307" y="872"/>
                    <a:pt x="718" y="18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4"/>
            <p:cNvSpPr/>
            <p:nvPr/>
          </p:nvSpPr>
          <p:spPr>
            <a:xfrm>
              <a:off x="4126163" y="3699725"/>
              <a:ext cx="926867" cy="1055839"/>
            </a:xfrm>
            <a:custGeom>
              <a:rect b="b" l="l" r="r" t="t"/>
              <a:pathLst>
                <a:path extrusionOk="0" h="62218" w="54618">
                  <a:moveTo>
                    <a:pt x="52022" y="1"/>
                  </a:moveTo>
                  <a:cubicBezTo>
                    <a:pt x="51156" y="1"/>
                    <a:pt x="50430" y="813"/>
                    <a:pt x="49927" y="1602"/>
                  </a:cubicBezTo>
                  <a:cubicBezTo>
                    <a:pt x="48748" y="3422"/>
                    <a:pt x="48133" y="5549"/>
                    <a:pt x="47467" y="7600"/>
                  </a:cubicBezTo>
                  <a:cubicBezTo>
                    <a:pt x="46775" y="9753"/>
                    <a:pt x="45775" y="11829"/>
                    <a:pt x="44520" y="13700"/>
                  </a:cubicBezTo>
                  <a:cubicBezTo>
                    <a:pt x="42418" y="16955"/>
                    <a:pt x="39317" y="19595"/>
                    <a:pt x="36113" y="21825"/>
                  </a:cubicBezTo>
                  <a:cubicBezTo>
                    <a:pt x="35370" y="22363"/>
                    <a:pt x="34626" y="22875"/>
                    <a:pt x="33883" y="23362"/>
                  </a:cubicBezTo>
                  <a:cubicBezTo>
                    <a:pt x="32883" y="24003"/>
                    <a:pt x="31884" y="24695"/>
                    <a:pt x="30884" y="25413"/>
                  </a:cubicBezTo>
                  <a:cubicBezTo>
                    <a:pt x="26399" y="28693"/>
                    <a:pt x="22093" y="32205"/>
                    <a:pt x="17992" y="35972"/>
                  </a:cubicBezTo>
                  <a:lnTo>
                    <a:pt x="14404" y="41047"/>
                  </a:lnTo>
                  <a:lnTo>
                    <a:pt x="8842" y="41047"/>
                  </a:lnTo>
                  <a:lnTo>
                    <a:pt x="4998" y="45609"/>
                  </a:lnTo>
                  <a:lnTo>
                    <a:pt x="0" y="62217"/>
                  </a:lnTo>
                  <a:lnTo>
                    <a:pt x="16660" y="62217"/>
                  </a:lnTo>
                  <a:cubicBezTo>
                    <a:pt x="17736" y="58706"/>
                    <a:pt x="18966" y="55246"/>
                    <a:pt x="20402" y="51888"/>
                  </a:cubicBezTo>
                  <a:cubicBezTo>
                    <a:pt x="20402" y="51888"/>
                    <a:pt x="23016" y="45353"/>
                    <a:pt x="39932" y="36408"/>
                  </a:cubicBezTo>
                  <a:cubicBezTo>
                    <a:pt x="41521" y="34793"/>
                    <a:pt x="51568" y="18031"/>
                    <a:pt x="53567" y="9240"/>
                  </a:cubicBezTo>
                  <a:cubicBezTo>
                    <a:pt x="54105" y="6882"/>
                    <a:pt x="54618" y="3397"/>
                    <a:pt x="53593" y="1141"/>
                  </a:cubicBezTo>
                  <a:cubicBezTo>
                    <a:pt x="53336" y="552"/>
                    <a:pt x="52824" y="142"/>
                    <a:pt x="52209" y="13"/>
                  </a:cubicBezTo>
                  <a:cubicBezTo>
                    <a:pt x="52146" y="5"/>
                    <a:pt x="52083" y="1"/>
                    <a:pt x="52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4"/>
            <p:cNvSpPr/>
            <p:nvPr/>
          </p:nvSpPr>
          <p:spPr>
            <a:xfrm>
              <a:off x="4477154" y="4070078"/>
              <a:ext cx="261847" cy="309703"/>
            </a:xfrm>
            <a:custGeom>
              <a:rect b="b" l="l" r="r" t="t"/>
              <a:pathLst>
                <a:path extrusionOk="0" h="18250" w="15430">
                  <a:moveTo>
                    <a:pt x="15430" y="1"/>
                  </a:moveTo>
                  <a:lnTo>
                    <a:pt x="15430" y="1"/>
                  </a:lnTo>
                  <a:cubicBezTo>
                    <a:pt x="14687" y="539"/>
                    <a:pt x="13943" y="1051"/>
                    <a:pt x="13200" y="1513"/>
                  </a:cubicBezTo>
                  <a:cubicBezTo>
                    <a:pt x="12200" y="2179"/>
                    <a:pt x="11201" y="2871"/>
                    <a:pt x="10201" y="3563"/>
                  </a:cubicBezTo>
                  <a:cubicBezTo>
                    <a:pt x="9689" y="4716"/>
                    <a:pt x="9099" y="5793"/>
                    <a:pt x="8433" y="6844"/>
                  </a:cubicBezTo>
                  <a:cubicBezTo>
                    <a:pt x="6690" y="9355"/>
                    <a:pt x="1" y="18249"/>
                    <a:pt x="1" y="18249"/>
                  </a:cubicBezTo>
                  <a:cubicBezTo>
                    <a:pt x="3563" y="15481"/>
                    <a:pt x="6972" y="12482"/>
                    <a:pt x="10150" y="9279"/>
                  </a:cubicBezTo>
                  <a:cubicBezTo>
                    <a:pt x="12739" y="6639"/>
                    <a:pt x="14430" y="2999"/>
                    <a:pt x="1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4"/>
            <p:cNvSpPr/>
            <p:nvPr/>
          </p:nvSpPr>
          <p:spPr>
            <a:xfrm>
              <a:off x="4170947" y="3929278"/>
              <a:ext cx="573637" cy="826286"/>
            </a:xfrm>
            <a:custGeom>
              <a:rect b="b" l="l" r="r" t="t"/>
              <a:pathLst>
                <a:path extrusionOk="0" h="48691" w="33803">
                  <a:moveTo>
                    <a:pt x="30781" y="1"/>
                  </a:moveTo>
                  <a:cubicBezTo>
                    <a:pt x="30568" y="1"/>
                    <a:pt x="30338" y="32"/>
                    <a:pt x="30091" y="96"/>
                  </a:cubicBezTo>
                  <a:cubicBezTo>
                    <a:pt x="26605" y="1019"/>
                    <a:pt x="26118" y="4453"/>
                    <a:pt x="23991" y="7400"/>
                  </a:cubicBezTo>
                  <a:cubicBezTo>
                    <a:pt x="21863" y="10348"/>
                    <a:pt x="16686" y="11681"/>
                    <a:pt x="10330" y="16115"/>
                  </a:cubicBezTo>
                  <a:cubicBezTo>
                    <a:pt x="3948" y="20549"/>
                    <a:pt x="1" y="41898"/>
                    <a:pt x="1" y="41898"/>
                  </a:cubicBezTo>
                  <a:lnTo>
                    <a:pt x="8331" y="48690"/>
                  </a:lnTo>
                  <a:lnTo>
                    <a:pt x="11022" y="48690"/>
                  </a:lnTo>
                  <a:cubicBezTo>
                    <a:pt x="12637" y="44231"/>
                    <a:pt x="16942" y="32287"/>
                    <a:pt x="17942" y="29417"/>
                  </a:cubicBezTo>
                  <a:cubicBezTo>
                    <a:pt x="19198" y="25854"/>
                    <a:pt x="26092" y="18857"/>
                    <a:pt x="29911" y="12321"/>
                  </a:cubicBezTo>
                  <a:cubicBezTo>
                    <a:pt x="33478" y="6217"/>
                    <a:pt x="33803" y="1"/>
                    <a:pt x="30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4"/>
            <p:cNvSpPr/>
            <p:nvPr/>
          </p:nvSpPr>
          <p:spPr>
            <a:xfrm>
              <a:off x="3107081" y="3699725"/>
              <a:ext cx="926884" cy="1055839"/>
            </a:xfrm>
            <a:custGeom>
              <a:rect b="b" l="l" r="r" t="t"/>
              <a:pathLst>
                <a:path extrusionOk="0" h="62218" w="54619">
                  <a:moveTo>
                    <a:pt x="2597" y="1"/>
                  </a:moveTo>
                  <a:cubicBezTo>
                    <a:pt x="2535" y="1"/>
                    <a:pt x="2473" y="5"/>
                    <a:pt x="2410" y="13"/>
                  </a:cubicBezTo>
                  <a:cubicBezTo>
                    <a:pt x="1769" y="142"/>
                    <a:pt x="1257" y="552"/>
                    <a:pt x="1026" y="1141"/>
                  </a:cubicBezTo>
                  <a:cubicBezTo>
                    <a:pt x="1" y="3397"/>
                    <a:pt x="513" y="6882"/>
                    <a:pt x="1026" y="9240"/>
                  </a:cubicBezTo>
                  <a:cubicBezTo>
                    <a:pt x="3025" y="18031"/>
                    <a:pt x="13098" y="34793"/>
                    <a:pt x="14687" y="36408"/>
                  </a:cubicBezTo>
                  <a:cubicBezTo>
                    <a:pt x="31577" y="45353"/>
                    <a:pt x="34191" y="51888"/>
                    <a:pt x="34191" y="51888"/>
                  </a:cubicBezTo>
                  <a:cubicBezTo>
                    <a:pt x="35627" y="55246"/>
                    <a:pt x="36882" y="58706"/>
                    <a:pt x="37959" y="62217"/>
                  </a:cubicBezTo>
                  <a:lnTo>
                    <a:pt x="54618" y="62217"/>
                  </a:lnTo>
                  <a:lnTo>
                    <a:pt x="49621" y="45609"/>
                  </a:lnTo>
                  <a:lnTo>
                    <a:pt x="45776" y="41047"/>
                  </a:lnTo>
                  <a:lnTo>
                    <a:pt x="40189" y="41047"/>
                  </a:lnTo>
                  <a:lnTo>
                    <a:pt x="36626" y="35972"/>
                  </a:lnTo>
                  <a:cubicBezTo>
                    <a:pt x="32525" y="32205"/>
                    <a:pt x="28219" y="28693"/>
                    <a:pt x="23734" y="25413"/>
                  </a:cubicBezTo>
                  <a:cubicBezTo>
                    <a:pt x="22735" y="24695"/>
                    <a:pt x="21735" y="24003"/>
                    <a:pt x="20735" y="23362"/>
                  </a:cubicBezTo>
                  <a:cubicBezTo>
                    <a:pt x="19992" y="22875"/>
                    <a:pt x="19223" y="22363"/>
                    <a:pt x="18480" y="21825"/>
                  </a:cubicBezTo>
                  <a:cubicBezTo>
                    <a:pt x="15276" y="19595"/>
                    <a:pt x="12201" y="16955"/>
                    <a:pt x="10099" y="13700"/>
                  </a:cubicBezTo>
                  <a:cubicBezTo>
                    <a:pt x="8843" y="11829"/>
                    <a:pt x="7844" y="9753"/>
                    <a:pt x="7152" y="7600"/>
                  </a:cubicBezTo>
                  <a:cubicBezTo>
                    <a:pt x="6485" y="5549"/>
                    <a:pt x="5870" y="3448"/>
                    <a:pt x="4691" y="1602"/>
                  </a:cubicBezTo>
                  <a:cubicBezTo>
                    <a:pt x="4188" y="813"/>
                    <a:pt x="3463" y="1"/>
                    <a:pt x="2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4"/>
            <p:cNvSpPr/>
            <p:nvPr/>
          </p:nvSpPr>
          <p:spPr>
            <a:xfrm>
              <a:off x="3420687" y="4070078"/>
              <a:ext cx="261847" cy="309703"/>
            </a:xfrm>
            <a:custGeom>
              <a:rect b="b" l="l" r="r" t="t"/>
              <a:pathLst>
                <a:path extrusionOk="0" h="18250" w="15430">
                  <a:moveTo>
                    <a:pt x="0" y="1"/>
                  </a:moveTo>
                  <a:lnTo>
                    <a:pt x="0" y="1"/>
                  </a:lnTo>
                  <a:cubicBezTo>
                    <a:pt x="1025" y="2999"/>
                    <a:pt x="2691" y="6639"/>
                    <a:pt x="5305" y="9279"/>
                  </a:cubicBezTo>
                  <a:cubicBezTo>
                    <a:pt x="8484" y="12482"/>
                    <a:pt x="11867" y="15481"/>
                    <a:pt x="15429" y="18249"/>
                  </a:cubicBezTo>
                  <a:cubicBezTo>
                    <a:pt x="15429" y="18249"/>
                    <a:pt x="8740" y="9355"/>
                    <a:pt x="7023" y="6844"/>
                  </a:cubicBezTo>
                  <a:cubicBezTo>
                    <a:pt x="6331" y="5793"/>
                    <a:pt x="5741" y="4716"/>
                    <a:pt x="5254" y="3563"/>
                  </a:cubicBezTo>
                  <a:cubicBezTo>
                    <a:pt x="4255" y="2871"/>
                    <a:pt x="3255" y="2179"/>
                    <a:pt x="2255" y="1513"/>
                  </a:cubicBezTo>
                  <a:cubicBezTo>
                    <a:pt x="1512" y="1051"/>
                    <a:pt x="743" y="53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4"/>
            <p:cNvSpPr/>
            <p:nvPr/>
          </p:nvSpPr>
          <p:spPr>
            <a:xfrm>
              <a:off x="3415511" y="3929363"/>
              <a:ext cx="573654" cy="826201"/>
            </a:xfrm>
            <a:custGeom>
              <a:rect b="b" l="l" r="r" t="t"/>
              <a:pathLst>
                <a:path extrusionOk="0" h="48686" w="33804">
                  <a:moveTo>
                    <a:pt x="3039" y="0"/>
                  </a:moveTo>
                  <a:cubicBezTo>
                    <a:pt x="0" y="0"/>
                    <a:pt x="320" y="6226"/>
                    <a:pt x="3893" y="12316"/>
                  </a:cubicBezTo>
                  <a:cubicBezTo>
                    <a:pt x="7738" y="18852"/>
                    <a:pt x="14607" y="25849"/>
                    <a:pt x="15862" y="29412"/>
                  </a:cubicBezTo>
                  <a:cubicBezTo>
                    <a:pt x="16862" y="32282"/>
                    <a:pt x="21168" y="44226"/>
                    <a:pt x="22783" y="48685"/>
                  </a:cubicBezTo>
                  <a:lnTo>
                    <a:pt x="25474" y="48685"/>
                  </a:lnTo>
                  <a:lnTo>
                    <a:pt x="33804" y="41893"/>
                  </a:lnTo>
                  <a:cubicBezTo>
                    <a:pt x="33804" y="41893"/>
                    <a:pt x="29857" y="20544"/>
                    <a:pt x="23475" y="16110"/>
                  </a:cubicBezTo>
                  <a:cubicBezTo>
                    <a:pt x="17118" y="11676"/>
                    <a:pt x="11941" y="10343"/>
                    <a:pt x="9788" y="7395"/>
                  </a:cubicBezTo>
                  <a:cubicBezTo>
                    <a:pt x="7661" y="4448"/>
                    <a:pt x="7200" y="1014"/>
                    <a:pt x="3714" y="91"/>
                  </a:cubicBezTo>
                  <a:cubicBezTo>
                    <a:pt x="3473" y="30"/>
                    <a:pt x="3248" y="0"/>
                    <a:pt x="3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65"/>
          <p:cNvSpPr txBox="1"/>
          <p:nvPr>
            <p:ph idx="1" type="body"/>
          </p:nvPr>
        </p:nvSpPr>
        <p:spPr>
          <a:xfrm>
            <a:off x="70700" y="214200"/>
            <a:ext cx="7901700" cy="47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chemeClr val="lt2"/>
                </a:highlight>
              </a:rPr>
              <a:t> Green Energy: </a:t>
            </a:r>
            <a:r>
              <a:rPr b="1" lang="en" sz="1300"/>
              <a:t> </a:t>
            </a:r>
            <a:r>
              <a:rPr lang="en" sz="1300"/>
              <a:t>Switch to more environmentally friendly agriculture infrastructures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chemeClr val="lt2"/>
                </a:highlight>
              </a:rPr>
              <a:t> Policy Alignment: </a:t>
            </a:r>
            <a:r>
              <a:rPr lang="en" sz="1500"/>
              <a:t> </a:t>
            </a:r>
            <a:r>
              <a:rPr lang="en" sz="1300"/>
              <a:t>Encourage international cooperation to align policies and regulations on carbon emissions from food production.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chemeClr val="lt2"/>
                </a:highlight>
              </a:rPr>
              <a:t> Promoting Sustainable Diets: </a:t>
            </a:r>
            <a:r>
              <a:rPr lang="en" sz="1300"/>
              <a:t> Launch public awareness campaigns to educate consumers about the environmental impact of their food choices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highlight>
                  <a:schemeClr val="lt2"/>
                </a:highlight>
              </a:rPr>
              <a:t> </a:t>
            </a:r>
            <a:r>
              <a:rPr b="1" lang="en" sz="1500">
                <a:solidFill>
                  <a:schemeClr val="dk1"/>
                </a:solidFill>
                <a:highlight>
                  <a:schemeClr val="lt2"/>
                </a:highlight>
              </a:rPr>
              <a:t>Supporting Sustainable Farming:</a:t>
            </a:r>
            <a:r>
              <a:rPr lang="en" sz="1300">
                <a:solidFill>
                  <a:schemeClr val="dk1"/>
                </a:solidFill>
                <a:highlight>
                  <a:schemeClr val="lt2"/>
                </a:highlight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1300">
                <a:highlight>
                  <a:schemeClr val="lt1"/>
                </a:highlight>
              </a:rPr>
              <a:t>Provide</a:t>
            </a:r>
            <a:r>
              <a:rPr lang="en" sz="1300"/>
              <a:t> incentives and support farmers to transition to sustainable farming practices.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highlight>
                  <a:schemeClr val="lt2"/>
                </a:highlight>
              </a:rPr>
              <a:t> </a:t>
            </a:r>
            <a:r>
              <a:rPr b="1" lang="en" sz="1500">
                <a:solidFill>
                  <a:schemeClr val="dk1"/>
                </a:solidFill>
                <a:highlight>
                  <a:schemeClr val="lt2"/>
                </a:highlight>
              </a:rPr>
              <a:t>Research and Innovation:</a:t>
            </a:r>
            <a:r>
              <a:rPr b="1" lang="en" sz="1300">
                <a:solidFill>
                  <a:schemeClr val="dk1"/>
                </a:solidFill>
                <a:highlight>
                  <a:schemeClr val="lt2"/>
                </a:highlight>
              </a:rPr>
              <a:t> </a:t>
            </a:r>
            <a:r>
              <a:rPr lang="en" sz="1300"/>
              <a:t> Invest in research and development to advance technologies and practices that promote food production with smaller footprint.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highlight>
                  <a:schemeClr val="lt2"/>
                </a:highlight>
              </a:rPr>
              <a:t> </a:t>
            </a:r>
            <a:r>
              <a:rPr b="1" lang="en" sz="1500">
                <a:solidFill>
                  <a:schemeClr val="dk1"/>
                </a:solidFill>
                <a:highlight>
                  <a:schemeClr val="lt2"/>
                </a:highlight>
              </a:rPr>
              <a:t>Collaborative Action:</a:t>
            </a:r>
            <a:r>
              <a:rPr b="1" lang="en" sz="1300">
                <a:solidFill>
                  <a:schemeClr val="dk1"/>
                </a:solidFill>
                <a:highlight>
                  <a:schemeClr val="lt2"/>
                </a:highlight>
              </a:rPr>
              <a:t> </a:t>
            </a:r>
            <a:r>
              <a:rPr b="1" lang="en" sz="13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1300">
                <a:highlight>
                  <a:schemeClr val="lt1"/>
                </a:highlight>
              </a:rPr>
              <a:t>Fac</a:t>
            </a:r>
            <a:r>
              <a:rPr lang="en" sz="1300"/>
              <a:t>ilitate collaboration between governments, industry stakeholders, and civil society to develop and implement comprehensive strategies for reducing emissions from food production. </a:t>
            </a:r>
            <a:endParaRPr b="1" sz="1700"/>
          </a:p>
        </p:txBody>
      </p:sp>
      <p:grpSp>
        <p:nvGrpSpPr>
          <p:cNvPr id="1661" name="Google Shape;1661;p65"/>
          <p:cNvGrpSpPr/>
          <p:nvPr/>
        </p:nvGrpSpPr>
        <p:grpSpPr>
          <a:xfrm>
            <a:off x="7482605" y="3471306"/>
            <a:ext cx="1725129" cy="1672185"/>
            <a:chOff x="5356458" y="1810548"/>
            <a:chExt cx="2388714" cy="2945025"/>
          </a:xfrm>
        </p:grpSpPr>
        <p:sp>
          <p:nvSpPr>
            <p:cNvPr id="1662" name="Google Shape;1662;p65"/>
            <p:cNvSpPr/>
            <p:nvPr/>
          </p:nvSpPr>
          <p:spPr>
            <a:xfrm>
              <a:off x="5472143" y="4120522"/>
              <a:ext cx="1496652" cy="635034"/>
            </a:xfrm>
            <a:custGeom>
              <a:rect b="b" l="l" r="r" t="t"/>
              <a:pathLst>
                <a:path extrusionOk="0" h="37421" w="88194">
                  <a:moveTo>
                    <a:pt x="20889" y="1"/>
                  </a:moveTo>
                  <a:lnTo>
                    <a:pt x="15071" y="1128"/>
                  </a:lnTo>
                  <a:cubicBezTo>
                    <a:pt x="15071" y="1128"/>
                    <a:pt x="1" y="18711"/>
                    <a:pt x="2102" y="37420"/>
                  </a:cubicBezTo>
                  <a:lnTo>
                    <a:pt x="88194" y="37420"/>
                  </a:lnTo>
                  <a:cubicBezTo>
                    <a:pt x="88194" y="37420"/>
                    <a:pt x="84298" y="30244"/>
                    <a:pt x="83170" y="25938"/>
                  </a:cubicBezTo>
                  <a:cubicBezTo>
                    <a:pt x="82068" y="21607"/>
                    <a:pt x="58796" y="21402"/>
                    <a:pt x="58796" y="21402"/>
                  </a:cubicBezTo>
                  <a:lnTo>
                    <a:pt x="20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5"/>
            <p:cNvSpPr/>
            <p:nvPr/>
          </p:nvSpPr>
          <p:spPr>
            <a:xfrm>
              <a:off x="5816193" y="2949083"/>
              <a:ext cx="798557" cy="1082737"/>
            </a:xfrm>
            <a:custGeom>
              <a:rect b="b" l="l" r="r" t="t"/>
              <a:pathLst>
                <a:path extrusionOk="0" h="63803" w="47057">
                  <a:moveTo>
                    <a:pt x="8812" y="0"/>
                  </a:moveTo>
                  <a:cubicBezTo>
                    <a:pt x="3423" y="0"/>
                    <a:pt x="2255" y="4905"/>
                    <a:pt x="2255" y="4905"/>
                  </a:cubicBezTo>
                  <a:cubicBezTo>
                    <a:pt x="2947" y="4905"/>
                    <a:pt x="3665" y="4853"/>
                    <a:pt x="4357" y="4751"/>
                  </a:cubicBezTo>
                  <a:lnTo>
                    <a:pt x="4357" y="4751"/>
                  </a:lnTo>
                  <a:lnTo>
                    <a:pt x="0" y="44323"/>
                  </a:lnTo>
                  <a:lnTo>
                    <a:pt x="22503" y="63802"/>
                  </a:lnTo>
                  <a:lnTo>
                    <a:pt x="47057" y="24717"/>
                  </a:lnTo>
                  <a:lnTo>
                    <a:pt x="31935" y="7826"/>
                  </a:lnTo>
                  <a:lnTo>
                    <a:pt x="21760" y="1470"/>
                  </a:lnTo>
                  <a:cubicBezTo>
                    <a:pt x="24092" y="35"/>
                    <a:pt x="9611" y="35"/>
                    <a:pt x="9611" y="35"/>
                  </a:cubicBezTo>
                  <a:cubicBezTo>
                    <a:pt x="9335" y="12"/>
                    <a:pt x="9069" y="0"/>
                    <a:pt x="8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5"/>
            <p:cNvSpPr/>
            <p:nvPr/>
          </p:nvSpPr>
          <p:spPr>
            <a:xfrm>
              <a:off x="6278523" y="2897375"/>
              <a:ext cx="675491" cy="441152"/>
            </a:xfrm>
            <a:custGeom>
              <a:rect b="b" l="l" r="r" t="t"/>
              <a:pathLst>
                <a:path extrusionOk="0" h="25996" w="39805">
                  <a:moveTo>
                    <a:pt x="17702" y="1"/>
                  </a:moveTo>
                  <a:cubicBezTo>
                    <a:pt x="10497" y="1"/>
                    <a:pt x="2564" y="6952"/>
                    <a:pt x="2564" y="6952"/>
                  </a:cubicBezTo>
                  <a:lnTo>
                    <a:pt x="1" y="25995"/>
                  </a:lnTo>
                  <a:lnTo>
                    <a:pt x="1" y="25995"/>
                  </a:lnTo>
                  <a:lnTo>
                    <a:pt x="23657" y="20972"/>
                  </a:lnTo>
                  <a:cubicBezTo>
                    <a:pt x="23657" y="20972"/>
                    <a:pt x="39804" y="11745"/>
                    <a:pt x="36114" y="8874"/>
                  </a:cubicBezTo>
                  <a:cubicBezTo>
                    <a:pt x="32756" y="6260"/>
                    <a:pt x="26323" y="2159"/>
                    <a:pt x="20479" y="391"/>
                  </a:cubicBezTo>
                  <a:cubicBezTo>
                    <a:pt x="19579" y="120"/>
                    <a:pt x="18647" y="1"/>
                    <a:pt x="17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65"/>
            <p:cNvSpPr/>
            <p:nvPr/>
          </p:nvSpPr>
          <p:spPr>
            <a:xfrm>
              <a:off x="6560022" y="2262018"/>
              <a:ext cx="369199" cy="312299"/>
            </a:xfrm>
            <a:custGeom>
              <a:rect b="b" l="l" r="r" t="t"/>
              <a:pathLst>
                <a:path extrusionOk="0" h="18403" w="21756">
                  <a:moveTo>
                    <a:pt x="12939" y="1"/>
                  </a:moveTo>
                  <a:lnTo>
                    <a:pt x="7069" y="1590"/>
                  </a:lnTo>
                  <a:cubicBezTo>
                    <a:pt x="7069" y="1590"/>
                    <a:pt x="1" y="18402"/>
                    <a:pt x="8873" y="18402"/>
                  </a:cubicBezTo>
                  <a:cubicBezTo>
                    <a:pt x="9067" y="18402"/>
                    <a:pt x="9269" y="18394"/>
                    <a:pt x="9479" y="18378"/>
                  </a:cubicBezTo>
                  <a:cubicBezTo>
                    <a:pt x="18885" y="17609"/>
                    <a:pt x="21755" y="11791"/>
                    <a:pt x="20987" y="7946"/>
                  </a:cubicBezTo>
                  <a:cubicBezTo>
                    <a:pt x="20320" y="4589"/>
                    <a:pt x="16783" y="3282"/>
                    <a:pt x="14579" y="2410"/>
                  </a:cubicBezTo>
                  <a:cubicBezTo>
                    <a:pt x="12401" y="1564"/>
                    <a:pt x="12939" y="1"/>
                    <a:pt x="12939" y="1"/>
                  </a:cubicBezTo>
                  <a:close/>
                </a:path>
              </a:pathLst>
            </a:custGeom>
            <a:solidFill>
              <a:srgbClr val="5CA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5"/>
            <p:cNvSpPr/>
            <p:nvPr/>
          </p:nvSpPr>
          <p:spPr>
            <a:xfrm>
              <a:off x="6560022" y="2262018"/>
              <a:ext cx="369199" cy="312299"/>
            </a:xfrm>
            <a:custGeom>
              <a:rect b="b" l="l" r="r" t="t"/>
              <a:pathLst>
                <a:path extrusionOk="0" h="18403" w="21756">
                  <a:moveTo>
                    <a:pt x="12939" y="1"/>
                  </a:moveTo>
                  <a:lnTo>
                    <a:pt x="7069" y="1590"/>
                  </a:lnTo>
                  <a:cubicBezTo>
                    <a:pt x="7069" y="1590"/>
                    <a:pt x="1" y="18402"/>
                    <a:pt x="8873" y="18402"/>
                  </a:cubicBezTo>
                  <a:cubicBezTo>
                    <a:pt x="9067" y="18402"/>
                    <a:pt x="9269" y="18394"/>
                    <a:pt x="9479" y="18378"/>
                  </a:cubicBezTo>
                  <a:cubicBezTo>
                    <a:pt x="18885" y="17609"/>
                    <a:pt x="21755" y="11791"/>
                    <a:pt x="20987" y="7946"/>
                  </a:cubicBezTo>
                  <a:cubicBezTo>
                    <a:pt x="20320" y="4589"/>
                    <a:pt x="16783" y="3282"/>
                    <a:pt x="14579" y="2410"/>
                  </a:cubicBezTo>
                  <a:cubicBezTo>
                    <a:pt x="12401" y="1564"/>
                    <a:pt x="12939" y="1"/>
                    <a:pt x="1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5"/>
            <p:cNvSpPr/>
            <p:nvPr/>
          </p:nvSpPr>
          <p:spPr>
            <a:xfrm>
              <a:off x="6666576" y="2547929"/>
              <a:ext cx="60837" cy="51623"/>
            </a:xfrm>
            <a:custGeom>
              <a:rect b="b" l="l" r="r" t="t"/>
              <a:pathLst>
                <a:path extrusionOk="0" h="3042" w="3585">
                  <a:moveTo>
                    <a:pt x="1856" y="1"/>
                  </a:moveTo>
                  <a:cubicBezTo>
                    <a:pt x="805" y="1"/>
                    <a:pt x="1" y="1136"/>
                    <a:pt x="508" y="2196"/>
                  </a:cubicBezTo>
                  <a:cubicBezTo>
                    <a:pt x="787" y="2764"/>
                    <a:pt x="1327" y="3042"/>
                    <a:pt x="1869" y="3042"/>
                  </a:cubicBezTo>
                  <a:cubicBezTo>
                    <a:pt x="2475" y="3042"/>
                    <a:pt x="3084" y="2694"/>
                    <a:pt x="3328" y="2017"/>
                  </a:cubicBezTo>
                  <a:cubicBezTo>
                    <a:pt x="3584" y="1222"/>
                    <a:pt x="3174" y="351"/>
                    <a:pt x="2379" y="94"/>
                  </a:cubicBezTo>
                  <a:cubicBezTo>
                    <a:pt x="2202" y="30"/>
                    <a:pt x="2026" y="1"/>
                    <a:pt x="1856" y="1"/>
                  </a:cubicBezTo>
                  <a:close/>
                </a:path>
              </a:pathLst>
            </a:custGeom>
            <a:solidFill>
              <a:srgbClr val="E8A2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5"/>
            <p:cNvSpPr/>
            <p:nvPr/>
          </p:nvSpPr>
          <p:spPr>
            <a:xfrm>
              <a:off x="6535585" y="2434586"/>
              <a:ext cx="53506" cy="24590"/>
            </a:xfrm>
            <a:custGeom>
              <a:rect b="b" l="l" r="r" t="t"/>
              <a:pathLst>
                <a:path extrusionOk="0" h="1449" w="3153">
                  <a:moveTo>
                    <a:pt x="654" y="1"/>
                  </a:moveTo>
                  <a:cubicBezTo>
                    <a:pt x="346" y="1"/>
                    <a:pt x="128" y="71"/>
                    <a:pt x="77" y="212"/>
                  </a:cubicBezTo>
                  <a:cubicBezTo>
                    <a:pt x="0" y="494"/>
                    <a:pt x="564" y="955"/>
                    <a:pt x="1384" y="1237"/>
                  </a:cubicBezTo>
                  <a:cubicBezTo>
                    <a:pt x="1794" y="1378"/>
                    <a:pt x="2179" y="1449"/>
                    <a:pt x="2477" y="1449"/>
                  </a:cubicBezTo>
                  <a:cubicBezTo>
                    <a:pt x="2775" y="1449"/>
                    <a:pt x="2986" y="1378"/>
                    <a:pt x="3050" y="1237"/>
                  </a:cubicBezTo>
                  <a:cubicBezTo>
                    <a:pt x="3153" y="955"/>
                    <a:pt x="2563" y="494"/>
                    <a:pt x="1769" y="212"/>
                  </a:cubicBezTo>
                  <a:cubicBezTo>
                    <a:pt x="1359" y="71"/>
                    <a:pt x="961" y="1"/>
                    <a:pt x="654" y="1"/>
                  </a:cubicBezTo>
                  <a:close/>
                </a:path>
              </a:pathLst>
            </a:custGeom>
            <a:solidFill>
              <a:srgbClr val="E9A4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5"/>
            <p:cNvSpPr/>
            <p:nvPr/>
          </p:nvSpPr>
          <p:spPr>
            <a:xfrm>
              <a:off x="6620825" y="2585178"/>
              <a:ext cx="158347" cy="153562"/>
            </a:xfrm>
            <a:custGeom>
              <a:rect b="b" l="l" r="r" t="t"/>
              <a:pathLst>
                <a:path extrusionOk="0" h="9049" w="9331">
                  <a:moveTo>
                    <a:pt x="4691" y="1"/>
                  </a:moveTo>
                  <a:cubicBezTo>
                    <a:pt x="3871" y="1"/>
                    <a:pt x="1667" y="4127"/>
                    <a:pt x="1" y="7562"/>
                  </a:cubicBezTo>
                  <a:cubicBezTo>
                    <a:pt x="116" y="7644"/>
                    <a:pt x="227" y="7680"/>
                    <a:pt x="333" y="7680"/>
                  </a:cubicBezTo>
                  <a:cubicBezTo>
                    <a:pt x="1058" y="7680"/>
                    <a:pt x="1591" y="6024"/>
                    <a:pt x="1949" y="6024"/>
                  </a:cubicBezTo>
                  <a:cubicBezTo>
                    <a:pt x="2359" y="6024"/>
                    <a:pt x="2231" y="8664"/>
                    <a:pt x="2794" y="8715"/>
                  </a:cubicBezTo>
                  <a:cubicBezTo>
                    <a:pt x="2808" y="8717"/>
                    <a:pt x="2821" y="8717"/>
                    <a:pt x="2833" y="8717"/>
                  </a:cubicBezTo>
                  <a:cubicBezTo>
                    <a:pt x="3748" y="8717"/>
                    <a:pt x="3931" y="5178"/>
                    <a:pt x="4563" y="5178"/>
                  </a:cubicBezTo>
                  <a:cubicBezTo>
                    <a:pt x="5306" y="5178"/>
                    <a:pt x="5383" y="9048"/>
                    <a:pt x="6152" y="9048"/>
                  </a:cubicBezTo>
                  <a:cubicBezTo>
                    <a:pt x="6839" y="9048"/>
                    <a:pt x="6673" y="7015"/>
                    <a:pt x="7264" y="7015"/>
                  </a:cubicBezTo>
                  <a:cubicBezTo>
                    <a:pt x="7466" y="7015"/>
                    <a:pt x="7758" y="7254"/>
                    <a:pt x="8202" y="7895"/>
                  </a:cubicBezTo>
                  <a:cubicBezTo>
                    <a:pt x="8509" y="8329"/>
                    <a:pt x="8737" y="8500"/>
                    <a:pt x="8907" y="8500"/>
                  </a:cubicBezTo>
                  <a:cubicBezTo>
                    <a:pt x="9148" y="8500"/>
                    <a:pt x="9270" y="8152"/>
                    <a:pt x="9330" y="7716"/>
                  </a:cubicBezTo>
                  <a:cubicBezTo>
                    <a:pt x="7715" y="4256"/>
                    <a:pt x="5537" y="1"/>
                    <a:pt x="4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65"/>
            <p:cNvSpPr/>
            <p:nvPr/>
          </p:nvSpPr>
          <p:spPr>
            <a:xfrm>
              <a:off x="6585171" y="2673049"/>
              <a:ext cx="227042" cy="116584"/>
            </a:xfrm>
            <a:custGeom>
              <a:rect b="b" l="l" r="r" t="t"/>
              <a:pathLst>
                <a:path extrusionOk="0" h="6870" w="13379">
                  <a:moveTo>
                    <a:pt x="6683" y="0"/>
                  </a:moveTo>
                  <a:cubicBezTo>
                    <a:pt x="6056" y="0"/>
                    <a:pt x="5871" y="3539"/>
                    <a:pt x="4960" y="3539"/>
                  </a:cubicBezTo>
                  <a:cubicBezTo>
                    <a:pt x="4947" y="3539"/>
                    <a:pt x="4934" y="3539"/>
                    <a:pt x="4921" y="3537"/>
                  </a:cubicBezTo>
                  <a:cubicBezTo>
                    <a:pt x="4357" y="3486"/>
                    <a:pt x="4485" y="846"/>
                    <a:pt x="4075" y="846"/>
                  </a:cubicBezTo>
                  <a:cubicBezTo>
                    <a:pt x="3695" y="846"/>
                    <a:pt x="3179" y="2502"/>
                    <a:pt x="2459" y="2502"/>
                  </a:cubicBezTo>
                  <a:cubicBezTo>
                    <a:pt x="2353" y="2502"/>
                    <a:pt x="2242" y="2466"/>
                    <a:pt x="2127" y="2384"/>
                  </a:cubicBezTo>
                  <a:cubicBezTo>
                    <a:pt x="923" y="4793"/>
                    <a:pt x="0" y="6869"/>
                    <a:pt x="0" y="6869"/>
                  </a:cubicBezTo>
                  <a:lnTo>
                    <a:pt x="13379" y="6869"/>
                  </a:lnTo>
                  <a:cubicBezTo>
                    <a:pt x="13379" y="6869"/>
                    <a:pt x="12533" y="4896"/>
                    <a:pt x="11431" y="2538"/>
                  </a:cubicBezTo>
                  <a:cubicBezTo>
                    <a:pt x="11371" y="2974"/>
                    <a:pt x="11249" y="3322"/>
                    <a:pt x="11008" y="3322"/>
                  </a:cubicBezTo>
                  <a:cubicBezTo>
                    <a:pt x="10838" y="3322"/>
                    <a:pt x="10610" y="3151"/>
                    <a:pt x="10303" y="2717"/>
                  </a:cubicBezTo>
                  <a:cubicBezTo>
                    <a:pt x="9865" y="2076"/>
                    <a:pt x="9579" y="1837"/>
                    <a:pt x="9380" y="1837"/>
                  </a:cubicBezTo>
                  <a:cubicBezTo>
                    <a:pt x="8800" y="1837"/>
                    <a:pt x="8966" y="3870"/>
                    <a:pt x="8279" y="3870"/>
                  </a:cubicBezTo>
                  <a:cubicBezTo>
                    <a:pt x="7484" y="3870"/>
                    <a:pt x="7407" y="0"/>
                    <a:pt x="6689" y="0"/>
                  </a:cubicBezTo>
                  <a:cubicBezTo>
                    <a:pt x="6687" y="0"/>
                    <a:pt x="6685" y="0"/>
                    <a:pt x="6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65"/>
            <p:cNvSpPr/>
            <p:nvPr/>
          </p:nvSpPr>
          <p:spPr>
            <a:xfrm>
              <a:off x="6773487" y="2218524"/>
              <a:ext cx="121369" cy="283178"/>
            </a:xfrm>
            <a:custGeom>
              <a:rect b="b" l="l" r="r" t="t"/>
              <a:pathLst>
                <a:path extrusionOk="0" h="16687" w="7152">
                  <a:moveTo>
                    <a:pt x="488" y="1"/>
                  </a:moveTo>
                  <a:cubicBezTo>
                    <a:pt x="360" y="257"/>
                    <a:pt x="283" y="514"/>
                    <a:pt x="232" y="770"/>
                  </a:cubicBezTo>
                  <a:cubicBezTo>
                    <a:pt x="27" y="1513"/>
                    <a:pt x="1" y="2282"/>
                    <a:pt x="155" y="3025"/>
                  </a:cubicBezTo>
                  <a:cubicBezTo>
                    <a:pt x="283" y="3538"/>
                    <a:pt x="539" y="4025"/>
                    <a:pt x="898" y="4409"/>
                  </a:cubicBezTo>
                  <a:cubicBezTo>
                    <a:pt x="1308" y="4871"/>
                    <a:pt x="1769" y="5255"/>
                    <a:pt x="2256" y="5588"/>
                  </a:cubicBezTo>
                  <a:cubicBezTo>
                    <a:pt x="3307" y="6280"/>
                    <a:pt x="4537" y="6895"/>
                    <a:pt x="5460" y="7921"/>
                  </a:cubicBezTo>
                  <a:cubicBezTo>
                    <a:pt x="6357" y="8920"/>
                    <a:pt x="6793" y="10202"/>
                    <a:pt x="6742" y="11509"/>
                  </a:cubicBezTo>
                  <a:cubicBezTo>
                    <a:pt x="6716" y="12585"/>
                    <a:pt x="6357" y="13636"/>
                    <a:pt x="5768" y="14533"/>
                  </a:cubicBezTo>
                  <a:cubicBezTo>
                    <a:pt x="5358" y="15148"/>
                    <a:pt x="4871" y="15686"/>
                    <a:pt x="4307" y="16173"/>
                  </a:cubicBezTo>
                  <a:cubicBezTo>
                    <a:pt x="4076" y="16327"/>
                    <a:pt x="3871" y="16481"/>
                    <a:pt x="3666" y="16686"/>
                  </a:cubicBezTo>
                  <a:cubicBezTo>
                    <a:pt x="3922" y="16583"/>
                    <a:pt x="4179" y="16430"/>
                    <a:pt x="4384" y="16276"/>
                  </a:cubicBezTo>
                  <a:cubicBezTo>
                    <a:pt x="4999" y="15815"/>
                    <a:pt x="5537" y="15276"/>
                    <a:pt x="5973" y="14661"/>
                  </a:cubicBezTo>
                  <a:cubicBezTo>
                    <a:pt x="6613" y="13739"/>
                    <a:pt x="6998" y="12662"/>
                    <a:pt x="7049" y="11534"/>
                  </a:cubicBezTo>
                  <a:cubicBezTo>
                    <a:pt x="7152" y="10125"/>
                    <a:pt x="6665" y="8741"/>
                    <a:pt x="5716" y="7690"/>
                  </a:cubicBezTo>
                  <a:cubicBezTo>
                    <a:pt x="4742" y="6562"/>
                    <a:pt x="3461" y="5973"/>
                    <a:pt x="2436" y="5306"/>
                  </a:cubicBezTo>
                  <a:cubicBezTo>
                    <a:pt x="1411" y="4666"/>
                    <a:pt x="590" y="3845"/>
                    <a:pt x="360" y="2974"/>
                  </a:cubicBezTo>
                  <a:cubicBezTo>
                    <a:pt x="206" y="2256"/>
                    <a:pt x="206" y="1513"/>
                    <a:pt x="360" y="795"/>
                  </a:cubicBezTo>
                  <a:cubicBezTo>
                    <a:pt x="437" y="539"/>
                    <a:pt x="462" y="283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5"/>
            <p:cNvSpPr/>
            <p:nvPr/>
          </p:nvSpPr>
          <p:spPr>
            <a:xfrm>
              <a:off x="6190856" y="2491690"/>
              <a:ext cx="279072" cy="693971"/>
            </a:xfrm>
            <a:custGeom>
              <a:rect b="b" l="l" r="r" t="t"/>
              <a:pathLst>
                <a:path extrusionOk="0" h="40894" w="16445">
                  <a:moveTo>
                    <a:pt x="7355" y="0"/>
                  </a:moveTo>
                  <a:cubicBezTo>
                    <a:pt x="3878" y="0"/>
                    <a:pt x="679" y="2960"/>
                    <a:pt x="451" y="13635"/>
                  </a:cubicBezTo>
                  <a:cubicBezTo>
                    <a:pt x="0" y="35821"/>
                    <a:pt x="3789" y="40894"/>
                    <a:pt x="5594" y="40894"/>
                  </a:cubicBezTo>
                  <a:cubicBezTo>
                    <a:pt x="5739" y="40894"/>
                    <a:pt x="5871" y="40861"/>
                    <a:pt x="5987" y="40802"/>
                  </a:cubicBezTo>
                  <a:cubicBezTo>
                    <a:pt x="9780" y="38880"/>
                    <a:pt x="9293" y="30704"/>
                    <a:pt x="12061" y="17582"/>
                  </a:cubicBezTo>
                  <a:cubicBezTo>
                    <a:pt x="13061" y="13096"/>
                    <a:pt x="14522" y="8739"/>
                    <a:pt x="16444" y="4587"/>
                  </a:cubicBezTo>
                  <a:cubicBezTo>
                    <a:pt x="16444" y="4587"/>
                    <a:pt x="11683" y="0"/>
                    <a:pt x="7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5"/>
            <p:cNvSpPr/>
            <p:nvPr/>
          </p:nvSpPr>
          <p:spPr>
            <a:xfrm>
              <a:off x="6182846" y="2589964"/>
              <a:ext cx="429731" cy="221866"/>
            </a:xfrm>
            <a:custGeom>
              <a:rect b="b" l="l" r="r" t="t"/>
              <a:pathLst>
                <a:path extrusionOk="0" h="13074" w="25323">
                  <a:moveTo>
                    <a:pt x="1179" y="1"/>
                  </a:moveTo>
                  <a:lnTo>
                    <a:pt x="0" y="8279"/>
                  </a:lnTo>
                  <a:cubicBezTo>
                    <a:pt x="0" y="8279"/>
                    <a:pt x="3502" y="13073"/>
                    <a:pt x="10937" y="13073"/>
                  </a:cubicBezTo>
                  <a:cubicBezTo>
                    <a:pt x="12201" y="13073"/>
                    <a:pt x="13578" y="12935"/>
                    <a:pt x="15071" y="12611"/>
                  </a:cubicBezTo>
                  <a:cubicBezTo>
                    <a:pt x="25323" y="10381"/>
                    <a:pt x="12098" y="2974"/>
                    <a:pt x="12098" y="2974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000000">
                <a:alpha val="11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5"/>
            <p:cNvSpPr/>
            <p:nvPr/>
          </p:nvSpPr>
          <p:spPr>
            <a:xfrm>
              <a:off x="6141949" y="2146198"/>
              <a:ext cx="627211" cy="678257"/>
            </a:xfrm>
            <a:custGeom>
              <a:rect b="b" l="l" r="r" t="t"/>
              <a:pathLst>
                <a:path extrusionOk="0" h="39968" w="36960">
                  <a:moveTo>
                    <a:pt x="18928" y="1"/>
                  </a:moveTo>
                  <a:cubicBezTo>
                    <a:pt x="17131" y="1"/>
                    <a:pt x="15157" y="274"/>
                    <a:pt x="12995" y="905"/>
                  </a:cubicBezTo>
                  <a:cubicBezTo>
                    <a:pt x="2103" y="4083"/>
                    <a:pt x="1257" y="16719"/>
                    <a:pt x="1257" y="16719"/>
                  </a:cubicBezTo>
                  <a:cubicBezTo>
                    <a:pt x="1257" y="16719"/>
                    <a:pt x="1" y="25049"/>
                    <a:pt x="2641" y="29252"/>
                  </a:cubicBezTo>
                  <a:cubicBezTo>
                    <a:pt x="5281" y="33379"/>
                    <a:pt x="9177" y="36557"/>
                    <a:pt x="13764" y="38325"/>
                  </a:cubicBezTo>
                  <a:cubicBezTo>
                    <a:pt x="16979" y="39574"/>
                    <a:pt x="18903" y="39968"/>
                    <a:pt x="20443" y="39968"/>
                  </a:cubicBezTo>
                  <a:cubicBezTo>
                    <a:pt x="21052" y="39968"/>
                    <a:pt x="21601" y="39906"/>
                    <a:pt x="22145" y="39812"/>
                  </a:cubicBezTo>
                  <a:cubicBezTo>
                    <a:pt x="24042" y="39478"/>
                    <a:pt x="25529" y="38094"/>
                    <a:pt x="26451" y="37428"/>
                  </a:cubicBezTo>
                  <a:cubicBezTo>
                    <a:pt x="27400" y="36736"/>
                    <a:pt x="34755" y="30457"/>
                    <a:pt x="35986" y="25126"/>
                  </a:cubicBezTo>
                  <a:cubicBezTo>
                    <a:pt x="36960" y="20999"/>
                    <a:pt x="34473" y="13464"/>
                    <a:pt x="34089" y="11132"/>
                  </a:cubicBezTo>
                  <a:cubicBezTo>
                    <a:pt x="33761" y="9143"/>
                    <a:pt x="29316" y="1"/>
                    <a:pt x="18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65"/>
            <p:cNvSpPr/>
            <p:nvPr/>
          </p:nvSpPr>
          <p:spPr>
            <a:xfrm>
              <a:off x="5974064" y="2124578"/>
              <a:ext cx="434093" cy="336668"/>
            </a:xfrm>
            <a:custGeom>
              <a:rect b="b" l="l" r="r" t="t"/>
              <a:pathLst>
                <a:path extrusionOk="0" h="19839" w="25580">
                  <a:moveTo>
                    <a:pt x="20069" y="1"/>
                  </a:moveTo>
                  <a:cubicBezTo>
                    <a:pt x="20069" y="1"/>
                    <a:pt x="7280" y="2923"/>
                    <a:pt x="3102" y="8510"/>
                  </a:cubicBezTo>
                  <a:cubicBezTo>
                    <a:pt x="1" y="12585"/>
                    <a:pt x="2000" y="17865"/>
                    <a:pt x="2000" y="17865"/>
                  </a:cubicBezTo>
                  <a:lnTo>
                    <a:pt x="10970" y="19838"/>
                  </a:lnTo>
                  <a:cubicBezTo>
                    <a:pt x="25580" y="15815"/>
                    <a:pt x="20069" y="1"/>
                    <a:pt x="20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65"/>
            <p:cNvSpPr/>
            <p:nvPr/>
          </p:nvSpPr>
          <p:spPr>
            <a:xfrm>
              <a:off x="5942755" y="2125563"/>
              <a:ext cx="374070" cy="325671"/>
            </a:xfrm>
            <a:custGeom>
              <a:rect b="b" l="l" r="r" t="t"/>
              <a:pathLst>
                <a:path extrusionOk="0" h="19191" w="22043">
                  <a:moveTo>
                    <a:pt x="21853" y="1"/>
                  </a:moveTo>
                  <a:cubicBezTo>
                    <a:pt x="21792" y="1"/>
                    <a:pt x="21735" y="7"/>
                    <a:pt x="21683" y="20"/>
                  </a:cubicBezTo>
                  <a:lnTo>
                    <a:pt x="20658" y="71"/>
                  </a:lnTo>
                  <a:cubicBezTo>
                    <a:pt x="19761" y="122"/>
                    <a:pt x="18480" y="225"/>
                    <a:pt x="16891" y="430"/>
                  </a:cubicBezTo>
                  <a:cubicBezTo>
                    <a:pt x="15020" y="635"/>
                    <a:pt x="13174" y="968"/>
                    <a:pt x="11380" y="1455"/>
                  </a:cubicBezTo>
                  <a:cubicBezTo>
                    <a:pt x="10304" y="1737"/>
                    <a:pt x="9253" y="2096"/>
                    <a:pt x="8228" y="2506"/>
                  </a:cubicBezTo>
                  <a:cubicBezTo>
                    <a:pt x="7100" y="2942"/>
                    <a:pt x="6023" y="3480"/>
                    <a:pt x="5024" y="4095"/>
                  </a:cubicBezTo>
                  <a:cubicBezTo>
                    <a:pt x="2948" y="5402"/>
                    <a:pt x="1205" y="7170"/>
                    <a:pt x="462" y="9221"/>
                  </a:cubicBezTo>
                  <a:cubicBezTo>
                    <a:pt x="129" y="10169"/>
                    <a:pt x="0" y="11194"/>
                    <a:pt x="103" y="12220"/>
                  </a:cubicBezTo>
                  <a:cubicBezTo>
                    <a:pt x="180" y="13091"/>
                    <a:pt x="410" y="13962"/>
                    <a:pt x="769" y="14783"/>
                  </a:cubicBezTo>
                  <a:cubicBezTo>
                    <a:pt x="1256" y="15936"/>
                    <a:pt x="1897" y="17038"/>
                    <a:pt x="2615" y="18063"/>
                  </a:cubicBezTo>
                  <a:cubicBezTo>
                    <a:pt x="2871" y="18448"/>
                    <a:pt x="3076" y="18730"/>
                    <a:pt x="3230" y="18909"/>
                  </a:cubicBezTo>
                  <a:cubicBezTo>
                    <a:pt x="3281" y="19012"/>
                    <a:pt x="3358" y="19088"/>
                    <a:pt x="3460" y="19191"/>
                  </a:cubicBezTo>
                  <a:cubicBezTo>
                    <a:pt x="3409" y="19063"/>
                    <a:pt x="3358" y="18960"/>
                    <a:pt x="3281" y="18858"/>
                  </a:cubicBezTo>
                  <a:cubicBezTo>
                    <a:pt x="3153" y="18627"/>
                    <a:pt x="2973" y="18371"/>
                    <a:pt x="2743" y="17986"/>
                  </a:cubicBezTo>
                  <a:cubicBezTo>
                    <a:pt x="2051" y="16935"/>
                    <a:pt x="1461" y="15833"/>
                    <a:pt x="974" y="14680"/>
                  </a:cubicBezTo>
                  <a:cubicBezTo>
                    <a:pt x="667" y="13886"/>
                    <a:pt x="462" y="13040"/>
                    <a:pt x="385" y="12194"/>
                  </a:cubicBezTo>
                  <a:cubicBezTo>
                    <a:pt x="282" y="11220"/>
                    <a:pt x="410" y="10220"/>
                    <a:pt x="769" y="9323"/>
                  </a:cubicBezTo>
                  <a:cubicBezTo>
                    <a:pt x="1487" y="7401"/>
                    <a:pt x="3153" y="5658"/>
                    <a:pt x="5178" y="4402"/>
                  </a:cubicBezTo>
                  <a:cubicBezTo>
                    <a:pt x="6177" y="3787"/>
                    <a:pt x="7254" y="3249"/>
                    <a:pt x="8330" y="2788"/>
                  </a:cubicBezTo>
                  <a:cubicBezTo>
                    <a:pt x="9355" y="2378"/>
                    <a:pt x="10381" y="2044"/>
                    <a:pt x="11457" y="1737"/>
                  </a:cubicBezTo>
                  <a:cubicBezTo>
                    <a:pt x="13251" y="1276"/>
                    <a:pt x="15071" y="891"/>
                    <a:pt x="16916" y="660"/>
                  </a:cubicBezTo>
                  <a:cubicBezTo>
                    <a:pt x="18480" y="430"/>
                    <a:pt x="19761" y="302"/>
                    <a:pt x="20658" y="199"/>
                  </a:cubicBezTo>
                  <a:lnTo>
                    <a:pt x="21683" y="71"/>
                  </a:lnTo>
                  <a:cubicBezTo>
                    <a:pt x="21786" y="71"/>
                    <a:pt x="21914" y="45"/>
                    <a:pt x="22042" y="20"/>
                  </a:cubicBezTo>
                  <a:cubicBezTo>
                    <a:pt x="21978" y="7"/>
                    <a:pt x="21914" y="1"/>
                    <a:pt x="21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65"/>
            <p:cNvSpPr/>
            <p:nvPr/>
          </p:nvSpPr>
          <p:spPr>
            <a:xfrm>
              <a:off x="6314635" y="1929220"/>
              <a:ext cx="498019" cy="436655"/>
            </a:xfrm>
            <a:custGeom>
              <a:rect b="b" l="l" r="r" t="t"/>
              <a:pathLst>
                <a:path extrusionOk="0" h="25731" w="29347">
                  <a:moveTo>
                    <a:pt x="15486" y="1"/>
                  </a:moveTo>
                  <a:cubicBezTo>
                    <a:pt x="2433" y="1"/>
                    <a:pt x="0" y="11513"/>
                    <a:pt x="0" y="11513"/>
                  </a:cubicBezTo>
                  <a:cubicBezTo>
                    <a:pt x="1215" y="21059"/>
                    <a:pt x="7738" y="22653"/>
                    <a:pt x="13708" y="22653"/>
                  </a:cubicBezTo>
                  <a:cubicBezTo>
                    <a:pt x="14790" y="22653"/>
                    <a:pt x="15854" y="22601"/>
                    <a:pt x="16865" y="22534"/>
                  </a:cubicBezTo>
                  <a:cubicBezTo>
                    <a:pt x="17162" y="22515"/>
                    <a:pt x="17455" y="22507"/>
                    <a:pt x="17744" y="22507"/>
                  </a:cubicBezTo>
                  <a:cubicBezTo>
                    <a:pt x="22296" y="22507"/>
                    <a:pt x="25821" y="24677"/>
                    <a:pt x="26898" y="25457"/>
                  </a:cubicBezTo>
                  <a:lnTo>
                    <a:pt x="26898" y="25457"/>
                  </a:lnTo>
                  <a:cubicBezTo>
                    <a:pt x="25973" y="24514"/>
                    <a:pt x="26311" y="22923"/>
                    <a:pt x="27476" y="19356"/>
                  </a:cubicBezTo>
                  <a:cubicBezTo>
                    <a:pt x="28706" y="15588"/>
                    <a:pt x="29347" y="287"/>
                    <a:pt x="15916" y="5"/>
                  </a:cubicBezTo>
                  <a:cubicBezTo>
                    <a:pt x="15772" y="2"/>
                    <a:pt x="15628" y="1"/>
                    <a:pt x="15486" y="1"/>
                  </a:cubicBezTo>
                  <a:close/>
                  <a:moveTo>
                    <a:pt x="26898" y="25457"/>
                  </a:moveTo>
                  <a:cubicBezTo>
                    <a:pt x="26950" y="25509"/>
                    <a:pt x="27006" y="25560"/>
                    <a:pt x="27066" y="25609"/>
                  </a:cubicBezTo>
                  <a:cubicBezTo>
                    <a:pt x="27173" y="25693"/>
                    <a:pt x="27229" y="25731"/>
                    <a:pt x="27238" y="25731"/>
                  </a:cubicBezTo>
                  <a:cubicBezTo>
                    <a:pt x="27251" y="25731"/>
                    <a:pt x="27133" y="25627"/>
                    <a:pt x="26898" y="25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65"/>
            <p:cNvSpPr/>
            <p:nvPr/>
          </p:nvSpPr>
          <p:spPr>
            <a:xfrm>
              <a:off x="6370738" y="2133691"/>
              <a:ext cx="414509" cy="228823"/>
            </a:xfrm>
            <a:custGeom>
              <a:rect b="b" l="l" r="r" t="t"/>
              <a:pathLst>
                <a:path extrusionOk="0" h="13484" w="24426">
                  <a:moveTo>
                    <a:pt x="4" y="1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0" y="105"/>
                    <a:pt x="26" y="207"/>
                    <a:pt x="52" y="284"/>
                  </a:cubicBezTo>
                  <a:cubicBezTo>
                    <a:pt x="129" y="566"/>
                    <a:pt x="205" y="848"/>
                    <a:pt x="308" y="1130"/>
                  </a:cubicBezTo>
                  <a:cubicBezTo>
                    <a:pt x="692" y="2129"/>
                    <a:pt x="1256" y="3078"/>
                    <a:pt x="1923" y="3923"/>
                  </a:cubicBezTo>
                  <a:cubicBezTo>
                    <a:pt x="2897" y="5205"/>
                    <a:pt x="4178" y="6230"/>
                    <a:pt x="5613" y="6948"/>
                  </a:cubicBezTo>
                  <a:cubicBezTo>
                    <a:pt x="7228" y="7768"/>
                    <a:pt x="9227" y="8178"/>
                    <a:pt x="11278" y="8383"/>
                  </a:cubicBezTo>
                  <a:cubicBezTo>
                    <a:pt x="13328" y="8562"/>
                    <a:pt x="15302" y="8639"/>
                    <a:pt x="17044" y="8921"/>
                  </a:cubicBezTo>
                  <a:cubicBezTo>
                    <a:pt x="18608" y="9152"/>
                    <a:pt x="20094" y="9639"/>
                    <a:pt x="21478" y="10408"/>
                  </a:cubicBezTo>
                  <a:cubicBezTo>
                    <a:pt x="22401" y="10920"/>
                    <a:pt x="23196" y="11638"/>
                    <a:pt x="23836" y="12484"/>
                  </a:cubicBezTo>
                  <a:cubicBezTo>
                    <a:pt x="24272" y="13099"/>
                    <a:pt x="24400" y="13483"/>
                    <a:pt x="24426" y="13483"/>
                  </a:cubicBezTo>
                  <a:cubicBezTo>
                    <a:pt x="24426" y="13381"/>
                    <a:pt x="24400" y="13278"/>
                    <a:pt x="24349" y="13176"/>
                  </a:cubicBezTo>
                  <a:cubicBezTo>
                    <a:pt x="24246" y="12920"/>
                    <a:pt x="24093" y="12663"/>
                    <a:pt x="23939" y="12407"/>
                  </a:cubicBezTo>
                  <a:cubicBezTo>
                    <a:pt x="23349" y="11510"/>
                    <a:pt x="22555" y="10741"/>
                    <a:pt x="21607" y="10203"/>
                  </a:cubicBezTo>
                  <a:cubicBezTo>
                    <a:pt x="20223" y="9383"/>
                    <a:pt x="18685" y="8844"/>
                    <a:pt x="17096" y="8614"/>
                  </a:cubicBezTo>
                  <a:cubicBezTo>
                    <a:pt x="15327" y="8281"/>
                    <a:pt x="13328" y="8204"/>
                    <a:pt x="11303" y="8024"/>
                  </a:cubicBezTo>
                  <a:cubicBezTo>
                    <a:pt x="9253" y="7819"/>
                    <a:pt x="7331" y="7435"/>
                    <a:pt x="5742" y="6666"/>
                  </a:cubicBezTo>
                  <a:cubicBezTo>
                    <a:pt x="4332" y="5974"/>
                    <a:pt x="3076" y="5000"/>
                    <a:pt x="2102" y="3770"/>
                  </a:cubicBezTo>
                  <a:cubicBezTo>
                    <a:pt x="410" y="1699"/>
                    <a:pt x="87" y="1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65"/>
            <p:cNvSpPr/>
            <p:nvPr/>
          </p:nvSpPr>
          <p:spPr>
            <a:xfrm>
              <a:off x="6322017" y="2147640"/>
              <a:ext cx="488464" cy="252293"/>
            </a:xfrm>
            <a:custGeom>
              <a:rect b="b" l="l" r="r" t="t"/>
              <a:pathLst>
                <a:path extrusionOk="0" h="14867" w="28784">
                  <a:moveTo>
                    <a:pt x="1" y="0"/>
                  </a:moveTo>
                  <a:cubicBezTo>
                    <a:pt x="1" y="103"/>
                    <a:pt x="1" y="231"/>
                    <a:pt x="26" y="359"/>
                  </a:cubicBezTo>
                  <a:cubicBezTo>
                    <a:pt x="78" y="692"/>
                    <a:pt x="129" y="1051"/>
                    <a:pt x="206" y="1384"/>
                  </a:cubicBezTo>
                  <a:cubicBezTo>
                    <a:pt x="462" y="2640"/>
                    <a:pt x="924" y="3845"/>
                    <a:pt x="1564" y="4947"/>
                  </a:cubicBezTo>
                  <a:cubicBezTo>
                    <a:pt x="2513" y="6613"/>
                    <a:pt x="3999" y="7946"/>
                    <a:pt x="5768" y="8740"/>
                  </a:cubicBezTo>
                  <a:cubicBezTo>
                    <a:pt x="6793" y="9176"/>
                    <a:pt x="7869" y="9509"/>
                    <a:pt x="8997" y="9663"/>
                  </a:cubicBezTo>
                  <a:cubicBezTo>
                    <a:pt x="9890" y="9758"/>
                    <a:pt x="10784" y="9811"/>
                    <a:pt x="11677" y="9811"/>
                  </a:cubicBezTo>
                  <a:cubicBezTo>
                    <a:pt x="11988" y="9811"/>
                    <a:pt x="12300" y="9804"/>
                    <a:pt x="12611" y="9791"/>
                  </a:cubicBezTo>
                  <a:cubicBezTo>
                    <a:pt x="14044" y="9746"/>
                    <a:pt x="15435" y="9658"/>
                    <a:pt x="16761" y="9658"/>
                  </a:cubicBezTo>
                  <a:cubicBezTo>
                    <a:pt x="17711" y="9658"/>
                    <a:pt x="18628" y="9703"/>
                    <a:pt x="19505" y="9842"/>
                  </a:cubicBezTo>
                  <a:cubicBezTo>
                    <a:pt x="21351" y="10098"/>
                    <a:pt x="23119" y="10714"/>
                    <a:pt x="24760" y="11662"/>
                  </a:cubicBezTo>
                  <a:cubicBezTo>
                    <a:pt x="25862" y="12277"/>
                    <a:pt x="26861" y="13020"/>
                    <a:pt x="27784" y="13892"/>
                  </a:cubicBezTo>
                  <a:cubicBezTo>
                    <a:pt x="28404" y="14487"/>
                    <a:pt x="28737" y="14867"/>
                    <a:pt x="28780" y="14867"/>
                  </a:cubicBezTo>
                  <a:cubicBezTo>
                    <a:pt x="28782" y="14867"/>
                    <a:pt x="28783" y="14866"/>
                    <a:pt x="28783" y="14866"/>
                  </a:cubicBezTo>
                  <a:cubicBezTo>
                    <a:pt x="28732" y="14763"/>
                    <a:pt x="28655" y="14661"/>
                    <a:pt x="28578" y="14584"/>
                  </a:cubicBezTo>
                  <a:cubicBezTo>
                    <a:pt x="28425" y="14379"/>
                    <a:pt x="28194" y="14122"/>
                    <a:pt x="27886" y="13789"/>
                  </a:cubicBezTo>
                  <a:cubicBezTo>
                    <a:pt x="26989" y="12866"/>
                    <a:pt x="25990" y="12072"/>
                    <a:pt x="24888" y="11431"/>
                  </a:cubicBezTo>
                  <a:cubicBezTo>
                    <a:pt x="23247" y="10457"/>
                    <a:pt x="21428" y="9791"/>
                    <a:pt x="19557" y="9509"/>
                  </a:cubicBezTo>
                  <a:cubicBezTo>
                    <a:pt x="18658" y="9370"/>
                    <a:pt x="17724" y="9325"/>
                    <a:pt x="16763" y="9325"/>
                  </a:cubicBezTo>
                  <a:cubicBezTo>
                    <a:pt x="15422" y="9325"/>
                    <a:pt x="14030" y="9413"/>
                    <a:pt x="12611" y="9458"/>
                  </a:cubicBezTo>
                  <a:cubicBezTo>
                    <a:pt x="12306" y="9471"/>
                    <a:pt x="12000" y="9477"/>
                    <a:pt x="11693" y="9477"/>
                  </a:cubicBezTo>
                  <a:cubicBezTo>
                    <a:pt x="10811" y="9477"/>
                    <a:pt x="9923" y="9425"/>
                    <a:pt x="9048" y="9330"/>
                  </a:cubicBezTo>
                  <a:cubicBezTo>
                    <a:pt x="7972" y="9176"/>
                    <a:pt x="6895" y="8868"/>
                    <a:pt x="5896" y="8432"/>
                  </a:cubicBezTo>
                  <a:cubicBezTo>
                    <a:pt x="4179" y="7689"/>
                    <a:pt x="2718" y="6433"/>
                    <a:pt x="1744" y="4844"/>
                  </a:cubicBezTo>
                  <a:cubicBezTo>
                    <a:pt x="1103" y="3742"/>
                    <a:pt x="616" y="2563"/>
                    <a:pt x="308" y="1359"/>
                  </a:cubicBezTo>
                  <a:cubicBezTo>
                    <a:pt x="103" y="487"/>
                    <a:pt x="2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65"/>
            <p:cNvSpPr/>
            <p:nvPr/>
          </p:nvSpPr>
          <p:spPr>
            <a:xfrm>
              <a:off x="6203719" y="1810565"/>
              <a:ext cx="179644" cy="218353"/>
            </a:xfrm>
            <a:custGeom>
              <a:rect b="b" l="l" r="r" t="t"/>
              <a:pathLst>
                <a:path extrusionOk="0" h="12867" w="10586">
                  <a:moveTo>
                    <a:pt x="6536" y="0"/>
                  </a:moveTo>
                  <a:cubicBezTo>
                    <a:pt x="6536" y="0"/>
                    <a:pt x="0" y="5818"/>
                    <a:pt x="3461" y="12866"/>
                  </a:cubicBezTo>
                  <a:cubicBezTo>
                    <a:pt x="3461" y="12866"/>
                    <a:pt x="10586" y="8714"/>
                    <a:pt x="6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65"/>
            <p:cNvSpPr/>
            <p:nvPr/>
          </p:nvSpPr>
          <p:spPr>
            <a:xfrm>
              <a:off x="6037142" y="2004006"/>
              <a:ext cx="218353" cy="95049"/>
            </a:xfrm>
            <a:custGeom>
              <a:rect b="b" l="l" r="r" t="t"/>
              <a:pathLst>
                <a:path extrusionOk="0" h="5601" w="12867">
                  <a:moveTo>
                    <a:pt x="7229" y="1"/>
                  </a:moveTo>
                  <a:cubicBezTo>
                    <a:pt x="4967" y="1"/>
                    <a:pt x="2346" y="1097"/>
                    <a:pt x="0" y="4850"/>
                  </a:cubicBezTo>
                  <a:cubicBezTo>
                    <a:pt x="0" y="4850"/>
                    <a:pt x="1740" y="5601"/>
                    <a:pt x="4260" y="5601"/>
                  </a:cubicBezTo>
                  <a:cubicBezTo>
                    <a:pt x="6690" y="5601"/>
                    <a:pt x="9846" y="4903"/>
                    <a:pt x="12866" y="2159"/>
                  </a:cubicBezTo>
                  <a:cubicBezTo>
                    <a:pt x="12866" y="2159"/>
                    <a:pt x="10402" y="1"/>
                    <a:pt x="7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65"/>
            <p:cNvSpPr/>
            <p:nvPr/>
          </p:nvSpPr>
          <p:spPr>
            <a:xfrm>
              <a:off x="6261129" y="1810548"/>
              <a:ext cx="54813" cy="218370"/>
            </a:xfrm>
            <a:custGeom>
              <a:rect b="b" l="l" r="r" t="t"/>
              <a:pathLst>
                <a:path extrusionOk="0" h="12868" w="3230">
                  <a:moveTo>
                    <a:pt x="3175" y="0"/>
                  </a:moveTo>
                  <a:cubicBezTo>
                    <a:pt x="3112" y="0"/>
                    <a:pt x="2708" y="637"/>
                    <a:pt x="2230" y="1718"/>
                  </a:cubicBezTo>
                  <a:cubicBezTo>
                    <a:pt x="1564" y="3179"/>
                    <a:pt x="1051" y="4666"/>
                    <a:pt x="693" y="6203"/>
                  </a:cubicBezTo>
                  <a:cubicBezTo>
                    <a:pt x="308" y="7767"/>
                    <a:pt x="78" y="9330"/>
                    <a:pt x="26" y="10919"/>
                  </a:cubicBezTo>
                  <a:cubicBezTo>
                    <a:pt x="1" y="11381"/>
                    <a:pt x="1" y="11868"/>
                    <a:pt x="26" y="12355"/>
                  </a:cubicBezTo>
                  <a:cubicBezTo>
                    <a:pt x="1" y="12534"/>
                    <a:pt x="26" y="12713"/>
                    <a:pt x="78" y="12867"/>
                  </a:cubicBezTo>
                  <a:cubicBezTo>
                    <a:pt x="129" y="12713"/>
                    <a:pt x="154" y="12534"/>
                    <a:pt x="154" y="12355"/>
                  </a:cubicBezTo>
                  <a:cubicBezTo>
                    <a:pt x="180" y="12021"/>
                    <a:pt x="206" y="11534"/>
                    <a:pt x="257" y="10919"/>
                  </a:cubicBezTo>
                  <a:cubicBezTo>
                    <a:pt x="385" y="9356"/>
                    <a:pt x="641" y="7818"/>
                    <a:pt x="1026" y="6306"/>
                  </a:cubicBezTo>
                  <a:cubicBezTo>
                    <a:pt x="1385" y="4768"/>
                    <a:pt x="1872" y="3282"/>
                    <a:pt x="2461" y="1821"/>
                  </a:cubicBezTo>
                  <a:cubicBezTo>
                    <a:pt x="2897" y="693"/>
                    <a:pt x="3230" y="27"/>
                    <a:pt x="3179" y="1"/>
                  </a:cubicBezTo>
                  <a:cubicBezTo>
                    <a:pt x="3178" y="1"/>
                    <a:pt x="3177" y="0"/>
                    <a:pt x="3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65"/>
            <p:cNvSpPr/>
            <p:nvPr/>
          </p:nvSpPr>
          <p:spPr>
            <a:xfrm>
              <a:off x="6037142" y="2030497"/>
              <a:ext cx="218794" cy="55831"/>
            </a:xfrm>
            <a:custGeom>
              <a:rect b="b" l="l" r="r" t="t"/>
              <a:pathLst>
                <a:path extrusionOk="0" h="3290" w="12893">
                  <a:moveTo>
                    <a:pt x="8755" y="0"/>
                  </a:moveTo>
                  <a:cubicBezTo>
                    <a:pt x="7851" y="0"/>
                    <a:pt x="6946" y="71"/>
                    <a:pt x="6049" y="214"/>
                  </a:cubicBezTo>
                  <a:cubicBezTo>
                    <a:pt x="4434" y="470"/>
                    <a:pt x="2896" y="1060"/>
                    <a:pt x="1512" y="1957"/>
                  </a:cubicBezTo>
                  <a:cubicBezTo>
                    <a:pt x="1256" y="2110"/>
                    <a:pt x="1025" y="2290"/>
                    <a:pt x="820" y="2444"/>
                  </a:cubicBezTo>
                  <a:lnTo>
                    <a:pt x="359" y="2879"/>
                  </a:lnTo>
                  <a:cubicBezTo>
                    <a:pt x="103" y="3110"/>
                    <a:pt x="0" y="3264"/>
                    <a:pt x="0" y="3289"/>
                  </a:cubicBezTo>
                  <a:cubicBezTo>
                    <a:pt x="154" y="3213"/>
                    <a:pt x="308" y="3110"/>
                    <a:pt x="461" y="2982"/>
                  </a:cubicBezTo>
                  <a:lnTo>
                    <a:pt x="948" y="2597"/>
                  </a:lnTo>
                  <a:cubicBezTo>
                    <a:pt x="1153" y="2444"/>
                    <a:pt x="1384" y="2315"/>
                    <a:pt x="1640" y="2162"/>
                  </a:cubicBezTo>
                  <a:cubicBezTo>
                    <a:pt x="3024" y="1342"/>
                    <a:pt x="4537" y="803"/>
                    <a:pt x="6100" y="547"/>
                  </a:cubicBezTo>
                  <a:cubicBezTo>
                    <a:pt x="7122" y="399"/>
                    <a:pt x="8154" y="325"/>
                    <a:pt x="9183" y="325"/>
                  </a:cubicBezTo>
                  <a:cubicBezTo>
                    <a:pt x="9755" y="325"/>
                    <a:pt x="10325" y="347"/>
                    <a:pt x="10893" y="393"/>
                  </a:cubicBezTo>
                  <a:cubicBezTo>
                    <a:pt x="11955" y="482"/>
                    <a:pt x="12654" y="608"/>
                    <a:pt x="12825" y="608"/>
                  </a:cubicBezTo>
                  <a:cubicBezTo>
                    <a:pt x="12853" y="608"/>
                    <a:pt x="12866" y="605"/>
                    <a:pt x="12866" y="598"/>
                  </a:cubicBezTo>
                  <a:cubicBezTo>
                    <a:pt x="12892" y="547"/>
                    <a:pt x="12149" y="316"/>
                    <a:pt x="10919" y="137"/>
                  </a:cubicBezTo>
                  <a:cubicBezTo>
                    <a:pt x="10201" y="46"/>
                    <a:pt x="9478" y="0"/>
                    <a:pt x="8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65"/>
            <p:cNvSpPr/>
            <p:nvPr/>
          </p:nvSpPr>
          <p:spPr>
            <a:xfrm>
              <a:off x="6409447" y="4622376"/>
              <a:ext cx="54389" cy="77655"/>
            </a:xfrm>
            <a:custGeom>
              <a:rect b="b" l="l" r="r" t="t"/>
              <a:pathLst>
                <a:path extrusionOk="0" h="4576" w="3205">
                  <a:moveTo>
                    <a:pt x="3032" y="1"/>
                  </a:moveTo>
                  <a:cubicBezTo>
                    <a:pt x="2851" y="1"/>
                    <a:pt x="2228" y="997"/>
                    <a:pt x="1461" y="2209"/>
                  </a:cubicBezTo>
                  <a:cubicBezTo>
                    <a:pt x="667" y="3465"/>
                    <a:pt x="0" y="4464"/>
                    <a:pt x="103" y="4567"/>
                  </a:cubicBezTo>
                  <a:cubicBezTo>
                    <a:pt x="110" y="4572"/>
                    <a:pt x="119" y="4575"/>
                    <a:pt x="130" y="4575"/>
                  </a:cubicBezTo>
                  <a:cubicBezTo>
                    <a:pt x="327" y="4575"/>
                    <a:pt x="1171" y="3729"/>
                    <a:pt x="1923" y="2516"/>
                  </a:cubicBezTo>
                  <a:cubicBezTo>
                    <a:pt x="2743" y="1235"/>
                    <a:pt x="3204" y="82"/>
                    <a:pt x="3050" y="5"/>
                  </a:cubicBezTo>
                  <a:cubicBezTo>
                    <a:pt x="3045" y="2"/>
                    <a:pt x="3039" y="1"/>
                    <a:pt x="3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5"/>
            <p:cNvSpPr/>
            <p:nvPr/>
          </p:nvSpPr>
          <p:spPr>
            <a:xfrm>
              <a:off x="6392477" y="4616351"/>
              <a:ext cx="30037" cy="139222"/>
            </a:xfrm>
            <a:custGeom>
              <a:rect b="b" l="l" r="r" t="t"/>
              <a:pathLst>
                <a:path extrusionOk="0" h="8204" w="1770">
                  <a:moveTo>
                    <a:pt x="155" y="1"/>
                  </a:moveTo>
                  <a:cubicBezTo>
                    <a:pt x="1" y="27"/>
                    <a:pt x="103" y="1923"/>
                    <a:pt x="488" y="4204"/>
                  </a:cubicBezTo>
                  <a:cubicBezTo>
                    <a:pt x="667" y="5178"/>
                    <a:pt x="872" y="6126"/>
                    <a:pt x="1154" y="7075"/>
                  </a:cubicBezTo>
                  <a:cubicBezTo>
                    <a:pt x="1378" y="7796"/>
                    <a:pt x="1602" y="8204"/>
                    <a:pt x="1685" y="8204"/>
                  </a:cubicBezTo>
                  <a:cubicBezTo>
                    <a:pt x="1688" y="8204"/>
                    <a:pt x="1690" y="8203"/>
                    <a:pt x="1692" y="8202"/>
                  </a:cubicBezTo>
                  <a:cubicBezTo>
                    <a:pt x="1769" y="8177"/>
                    <a:pt x="1692" y="7767"/>
                    <a:pt x="1564" y="6972"/>
                  </a:cubicBezTo>
                  <a:cubicBezTo>
                    <a:pt x="1436" y="6203"/>
                    <a:pt x="1257" y="5204"/>
                    <a:pt x="1077" y="4076"/>
                  </a:cubicBezTo>
                  <a:cubicBezTo>
                    <a:pt x="667" y="1821"/>
                    <a:pt x="30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5"/>
            <p:cNvSpPr/>
            <p:nvPr/>
          </p:nvSpPr>
          <p:spPr>
            <a:xfrm>
              <a:off x="5563917" y="4382793"/>
              <a:ext cx="328828" cy="271588"/>
            </a:xfrm>
            <a:custGeom>
              <a:rect b="b" l="l" r="r" t="t"/>
              <a:pathLst>
                <a:path extrusionOk="0" h="16004" w="19377">
                  <a:moveTo>
                    <a:pt x="19298" y="0"/>
                  </a:moveTo>
                  <a:cubicBezTo>
                    <a:pt x="19216" y="0"/>
                    <a:pt x="18804" y="1480"/>
                    <a:pt x="17737" y="3614"/>
                  </a:cubicBezTo>
                  <a:cubicBezTo>
                    <a:pt x="16686" y="5793"/>
                    <a:pt x="14943" y="8715"/>
                    <a:pt x="12200" y="11175"/>
                  </a:cubicBezTo>
                  <a:cubicBezTo>
                    <a:pt x="10893" y="12329"/>
                    <a:pt x="9458" y="13303"/>
                    <a:pt x="7895" y="14046"/>
                  </a:cubicBezTo>
                  <a:cubicBezTo>
                    <a:pt x="6613" y="14635"/>
                    <a:pt x="5255" y="15071"/>
                    <a:pt x="3896" y="15379"/>
                  </a:cubicBezTo>
                  <a:cubicBezTo>
                    <a:pt x="1513" y="15840"/>
                    <a:pt x="1" y="15789"/>
                    <a:pt x="1" y="15917"/>
                  </a:cubicBezTo>
                  <a:cubicBezTo>
                    <a:pt x="250" y="15974"/>
                    <a:pt x="515" y="16003"/>
                    <a:pt x="783" y="16003"/>
                  </a:cubicBezTo>
                  <a:cubicBezTo>
                    <a:pt x="872" y="16003"/>
                    <a:pt x="962" y="16000"/>
                    <a:pt x="1051" y="15994"/>
                  </a:cubicBezTo>
                  <a:cubicBezTo>
                    <a:pt x="1175" y="15997"/>
                    <a:pt x="1299" y="15999"/>
                    <a:pt x="1423" y="15999"/>
                  </a:cubicBezTo>
                  <a:cubicBezTo>
                    <a:pt x="2273" y="15999"/>
                    <a:pt x="3123" y="15923"/>
                    <a:pt x="3973" y="15789"/>
                  </a:cubicBezTo>
                  <a:cubicBezTo>
                    <a:pt x="5409" y="15532"/>
                    <a:pt x="6793" y="15097"/>
                    <a:pt x="8125" y="14507"/>
                  </a:cubicBezTo>
                  <a:cubicBezTo>
                    <a:pt x="9740" y="13764"/>
                    <a:pt x="11252" y="12790"/>
                    <a:pt x="12585" y="11585"/>
                  </a:cubicBezTo>
                  <a:cubicBezTo>
                    <a:pt x="14943" y="9407"/>
                    <a:pt x="16840" y="6741"/>
                    <a:pt x="18121" y="3768"/>
                  </a:cubicBezTo>
                  <a:cubicBezTo>
                    <a:pt x="18505" y="2897"/>
                    <a:pt x="18839" y="1974"/>
                    <a:pt x="19095" y="1026"/>
                  </a:cubicBezTo>
                  <a:cubicBezTo>
                    <a:pt x="19274" y="385"/>
                    <a:pt x="19377" y="26"/>
                    <a:pt x="19300" y="1"/>
                  </a:cubicBezTo>
                  <a:cubicBezTo>
                    <a:pt x="19299" y="0"/>
                    <a:pt x="19299" y="0"/>
                    <a:pt x="19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5"/>
            <p:cNvSpPr/>
            <p:nvPr/>
          </p:nvSpPr>
          <p:spPr>
            <a:xfrm>
              <a:off x="6343332" y="3059269"/>
              <a:ext cx="1296152" cy="1502982"/>
            </a:xfrm>
            <a:custGeom>
              <a:rect b="b" l="l" r="r" t="t"/>
              <a:pathLst>
                <a:path extrusionOk="0" h="88567" w="76379">
                  <a:moveTo>
                    <a:pt x="47186" y="1"/>
                  </a:moveTo>
                  <a:cubicBezTo>
                    <a:pt x="44700" y="3435"/>
                    <a:pt x="38933" y="12790"/>
                    <a:pt x="40753" y="23324"/>
                  </a:cubicBezTo>
                  <a:cubicBezTo>
                    <a:pt x="43085" y="36626"/>
                    <a:pt x="53798" y="37497"/>
                    <a:pt x="52901" y="42059"/>
                  </a:cubicBezTo>
                  <a:cubicBezTo>
                    <a:pt x="52004" y="46647"/>
                    <a:pt x="48672" y="54259"/>
                    <a:pt x="55003" y="58206"/>
                  </a:cubicBezTo>
                  <a:cubicBezTo>
                    <a:pt x="57612" y="59846"/>
                    <a:pt x="58852" y="61621"/>
                    <a:pt x="55385" y="61621"/>
                  </a:cubicBezTo>
                  <a:cubicBezTo>
                    <a:pt x="54084" y="61621"/>
                    <a:pt x="52119" y="61371"/>
                    <a:pt x="49313" y="60769"/>
                  </a:cubicBezTo>
                  <a:cubicBezTo>
                    <a:pt x="49151" y="60735"/>
                    <a:pt x="48992" y="60718"/>
                    <a:pt x="48834" y="60718"/>
                  </a:cubicBezTo>
                  <a:cubicBezTo>
                    <a:pt x="45016" y="60718"/>
                    <a:pt x="42290" y="70478"/>
                    <a:pt x="37686" y="70478"/>
                  </a:cubicBezTo>
                  <a:cubicBezTo>
                    <a:pt x="37565" y="70478"/>
                    <a:pt x="37442" y="70471"/>
                    <a:pt x="37318" y="70457"/>
                  </a:cubicBezTo>
                  <a:cubicBezTo>
                    <a:pt x="34888" y="70183"/>
                    <a:pt x="31717" y="68994"/>
                    <a:pt x="28551" y="68994"/>
                  </a:cubicBezTo>
                  <a:cubicBezTo>
                    <a:pt x="25206" y="68994"/>
                    <a:pt x="21865" y="70321"/>
                    <a:pt x="19403" y="75455"/>
                  </a:cubicBezTo>
                  <a:cubicBezTo>
                    <a:pt x="17560" y="79307"/>
                    <a:pt x="14801" y="80134"/>
                    <a:pt x="11906" y="80134"/>
                  </a:cubicBezTo>
                  <a:cubicBezTo>
                    <a:pt x="9732" y="80134"/>
                    <a:pt x="7480" y="79667"/>
                    <a:pt x="5482" y="79667"/>
                  </a:cubicBezTo>
                  <a:cubicBezTo>
                    <a:pt x="3221" y="79667"/>
                    <a:pt x="1285" y="80265"/>
                    <a:pt x="154" y="82811"/>
                  </a:cubicBezTo>
                  <a:cubicBezTo>
                    <a:pt x="103" y="82939"/>
                    <a:pt x="52" y="83042"/>
                    <a:pt x="1" y="83170"/>
                  </a:cubicBezTo>
                  <a:cubicBezTo>
                    <a:pt x="7040" y="86828"/>
                    <a:pt x="14581" y="88567"/>
                    <a:pt x="22018" y="88567"/>
                  </a:cubicBezTo>
                  <a:cubicBezTo>
                    <a:pt x="38707" y="88567"/>
                    <a:pt x="54872" y="79810"/>
                    <a:pt x="63666" y="64332"/>
                  </a:cubicBezTo>
                  <a:cubicBezTo>
                    <a:pt x="76378" y="41931"/>
                    <a:pt x="69099" y="13508"/>
                    <a:pt x="47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5"/>
            <p:cNvSpPr/>
            <p:nvPr/>
          </p:nvSpPr>
          <p:spPr>
            <a:xfrm>
              <a:off x="5872720" y="2942702"/>
              <a:ext cx="1076950" cy="1167841"/>
            </a:xfrm>
            <a:custGeom>
              <a:rect b="b" l="l" r="r" t="t"/>
              <a:pathLst>
                <a:path extrusionOk="0" h="68818" w="63462">
                  <a:moveTo>
                    <a:pt x="44546" y="1"/>
                  </a:moveTo>
                  <a:cubicBezTo>
                    <a:pt x="29014" y="1718"/>
                    <a:pt x="15328" y="10919"/>
                    <a:pt x="7818" y="24606"/>
                  </a:cubicBezTo>
                  <a:cubicBezTo>
                    <a:pt x="334" y="38318"/>
                    <a:pt x="1" y="54823"/>
                    <a:pt x="6921" y="68817"/>
                  </a:cubicBezTo>
                  <a:cubicBezTo>
                    <a:pt x="16814" y="68612"/>
                    <a:pt x="12739" y="59667"/>
                    <a:pt x="18455" y="56259"/>
                  </a:cubicBezTo>
                  <a:cubicBezTo>
                    <a:pt x="19456" y="55655"/>
                    <a:pt x="20985" y="55448"/>
                    <a:pt x="22852" y="55448"/>
                  </a:cubicBezTo>
                  <a:cubicBezTo>
                    <a:pt x="26982" y="55448"/>
                    <a:pt x="32769" y="56463"/>
                    <a:pt x="38180" y="56463"/>
                  </a:cubicBezTo>
                  <a:cubicBezTo>
                    <a:pt x="41653" y="56463"/>
                    <a:pt x="44972" y="56045"/>
                    <a:pt x="47596" y="54670"/>
                  </a:cubicBezTo>
                  <a:cubicBezTo>
                    <a:pt x="63461" y="46391"/>
                    <a:pt x="50210" y="30193"/>
                    <a:pt x="50697" y="24016"/>
                  </a:cubicBezTo>
                  <a:cubicBezTo>
                    <a:pt x="51107" y="18813"/>
                    <a:pt x="58489" y="15891"/>
                    <a:pt x="55567" y="7254"/>
                  </a:cubicBezTo>
                  <a:cubicBezTo>
                    <a:pt x="53952" y="2461"/>
                    <a:pt x="48852" y="667"/>
                    <a:pt x="445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5"/>
            <p:cNvSpPr/>
            <p:nvPr/>
          </p:nvSpPr>
          <p:spPr>
            <a:xfrm>
              <a:off x="5989728" y="2937916"/>
              <a:ext cx="1352441" cy="1532747"/>
            </a:xfrm>
            <a:custGeom>
              <a:rect b="b" l="l" r="r" t="t"/>
              <a:pathLst>
                <a:path extrusionOk="0" h="90321" w="79696">
                  <a:moveTo>
                    <a:pt x="42880" y="1"/>
                  </a:moveTo>
                  <a:cubicBezTo>
                    <a:pt x="41111" y="1"/>
                    <a:pt x="39368" y="103"/>
                    <a:pt x="37625" y="283"/>
                  </a:cubicBezTo>
                  <a:cubicBezTo>
                    <a:pt x="41957" y="949"/>
                    <a:pt x="47057" y="2743"/>
                    <a:pt x="48646" y="7536"/>
                  </a:cubicBezTo>
                  <a:cubicBezTo>
                    <a:pt x="51568" y="16199"/>
                    <a:pt x="44187" y="19095"/>
                    <a:pt x="43777" y="24298"/>
                  </a:cubicBezTo>
                  <a:cubicBezTo>
                    <a:pt x="43315" y="30475"/>
                    <a:pt x="56540" y="46622"/>
                    <a:pt x="40701" y="54952"/>
                  </a:cubicBezTo>
                  <a:cubicBezTo>
                    <a:pt x="38075" y="56335"/>
                    <a:pt x="34755" y="56757"/>
                    <a:pt x="31279" y="56757"/>
                  </a:cubicBezTo>
                  <a:cubicBezTo>
                    <a:pt x="25861" y="56757"/>
                    <a:pt x="20066" y="55732"/>
                    <a:pt x="15936" y="55732"/>
                  </a:cubicBezTo>
                  <a:cubicBezTo>
                    <a:pt x="14078" y="55732"/>
                    <a:pt x="12557" y="55940"/>
                    <a:pt x="11560" y="56541"/>
                  </a:cubicBezTo>
                  <a:cubicBezTo>
                    <a:pt x="5844" y="59949"/>
                    <a:pt x="9919" y="68894"/>
                    <a:pt x="0" y="69099"/>
                  </a:cubicBezTo>
                  <a:cubicBezTo>
                    <a:pt x="4511" y="78198"/>
                    <a:pt x="11816" y="85631"/>
                    <a:pt x="20838" y="90321"/>
                  </a:cubicBezTo>
                  <a:cubicBezTo>
                    <a:pt x="20889" y="90193"/>
                    <a:pt x="20940" y="90090"/>
                    <a:pt x="20991" y="89962"/>
                  </a:cubicBezTo>
                  <a:cubicBezTo>
                    <a:pt x="22121" y="87418"/>
                    <a:pt x="24058" y="86819"/>
                    <a:pt x="26319" y="86819"/>
                  </a:cubicBezTo>
                  <a:cubicBezTo>
                    <a:pt x="28327" y="86819"/>
                    <a:pt x="30591" y="87291"/>
                    <a:pt x="32774" y="87291"/>
                  </a:cubicBezTo>
                  <a:cubicBezTo>
                    <a:pt x="35663" y="87291"/>
                    <a:pt x="38411" y="86466"/>
                    <a:pt x="40240" y="82632"/>
                  </a:cubicBezTo>
                  <a:cubicBezTo>
                    <a:pt x="42691" y="77478"/>
                    <a:pt x="46031" y="76148"/>
                    <a:pt x="49380" y="76148"/>
                  </a:cubicBezTo>
                  <a:cubicBezTo>
                    <a:pt x="52543" y="76148"/>
                    <a:pt x="55715" y="77335"/>
                    <a:pt x="58155" y="77608"/>
                  </a:cubicBezTo>
                  <a:cubicBezTo>
                    <a:pt x="58279" y="77622"/>
                    <a:pt x="58401" y="77629"/>
                    <a:pt x="58522" y="77629"/>
                  </a:cubicBezTo>
                  <a:cubicBezTo>
                    <a:pt x="63104" y="77629"/>
                    <a:pt x="65851" y="67894"/>
                    <a:pt x="69670" y="67894"/>
                  </a:cubicBezTo>
                  <a:cubicBezTo>
                    <a:pt x="69828" y="67894"/>
                    <a:pt x="69988" y="67911"/>
                    <a:pt x="70150" y="67946"/>
                  </a:cubicBezTo>
                  <a:cubicBezTo>
                    <a:pt x="72938" y="68537"/>
                    <a:pt x="74896" y="68783"/>
                    <a:pt x="76197" y="68783"/>
                  </a:cubicBezTo>
                  <a:cubicBezTo>
                    <a:pt x="79695" y="68783"/>
                    <a:pt x="78455" y="67008"/>
                    <a:pt x="75840" y="65383"/>
                  </a:cubicBezTo>
                  <a:cubicBezTo>
                    <a:pt x="69509" y="61436"/>
                    <a:pt x="72841" y="53798"/>
                    <a:pt x="73738" y="49236"/>
                  </a:cubicBezTo>
                  <a:cubicBezTo>
                    <a:pt x="74610" y="44648"/>
                    <a:pt x="63922" y="43777"/>
                    <a:pt x="61590" y="30475"/>
                  </a:cubicBezTo>
                  <a:cubicBezTo>
                    <a:pt x="59744" y="19967"/>
                    <a:pt x="65537" y="10586"/>
                    <a:pt x="68023" y="7152"/>
                  </a:cubicBezTo>
                  <a:cubicBezTo>
                    <a:pt x="60462" y="2461"/>
                    <a:pt x="51748" y="1"/>
                    <a:pt x="428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5"/>
            <p:cNvSpPr/>
            <p:nvPr/>
          </p:nvSpPr>
          <p:spPr>
            <a:xfrm>
              <a:off x="6286788" y="3245854"/>
              <a:ext cx="392346" cy="319732"/>
            </a:xfrm>
            <a:custGeom>
              <a:rect b="b" l="l" r="r" t="t"/>
              <a:pathLst>
                <a:path extrusionOk="0" h="18841" w="23120">
                  <a:moveTo>
                    <a:pt x="1072" y="0"/>
                  </a:moveTo>
                  <a:cubicBezTo>
                    <a:pt x="991" y="0"/>
                    <a:pt x="790" y="537"/>
                    <a:pt x="565" y="1539"/>
                  </a:cubicBezTo>
                  <a:cubicBezTo>
                    <a:pt x="283" y="2948"/>
                    <a:pt x="103" y="4409"/>
                    <a:pt x="78" y="5870"/>
                  </a:cubicBezTo>
                  <a:cubicBezTo>
                    <a:pt x="1" y="8074"/>
                    <a:pt x="308" y="10278"/>
                    <a:pt x="1000" y="12355"/>
                  </a:cubicBezTo>
                  <a:cubicBezTo>
                    <a:pt x="1436" y="13636"/>
                    <a:pt x="2128" y="14815"/>
                    <a:pt x="3000" y="15815"/>
                  </a:cubicBezTo>
                  <a:cubicBezTo>
                    <a:pt x="3973" y="16917"/>
                    <a:pt x="5229" y="17737"/>
                    <a:pt x="6613" y="18224"/>
                  </a:cubicBezTo>
                  <a:cubicBezTo>
                    <a:pt x="7729" y="18645"/>
                    <a:pt x="8896" y="18841"/>
                    <a:pt x="10087" y="18841"/>
                  </a:cubicBezTo>
                  <a:cubicBezTo>
                    <a:pt x="10346" y="18841"/>
                    <a:pt x="10607" y="18832"/>
                    <a:pt x="10868" y="18813"/>
                  </a:cubicBezTo>
                  <a:cubicBezTo>
                    <a:pt x="12201" y="18711"/>
                    <a:pt x="13482" y="18352"/>
                    <a:pt x="14712" y="17762"/>
                  </a:cubicBezTo>
                  <a:cubicBezTo>
                    <a:pt x="16660" y="16763"/>
                    <a:pt x="18403" y="15379"/>
                    <a:pt x="19838" y="13713"/>
                  </a:cubicBezTo>
                  <a:cubicBezTo>
                    <a:pt x="20812" y="12611"/>
                    <a:pt x="21684" y="11432"/>
                    <a:pt x="22401" y="10150"/>
                  </a:cubicBezTo>
                  <a:cubicBezTo>
                    <a:pt x="22914" y="9253"/>
                    <a:pt x="23119" y="8715"/>
                    <a:pt x="23042" y="8664"/>
                  </a:cubicBezTo>
                  <a:cubicBezTo>
                    <a:pt x="23038" y="8661"/>
                    <a:pt x="23033" y="8660"/>
                    <a:pt x="23027" y="8660"/>
                  </a:cubicBezTo>
                  <a:cubicBezTo>
                    <a:pt x="22804" y="8660"/>
                    <a:pt x="21646" y="10573"/>
                    <a:pt x="19198" y="13047"/>
                  </a:cubicBezTo>
                  <a:cubicBezTo>
                    <a:pt x="17737" y="14533"/>
                    <a:pt x="16045" y="15763"/>
                    <a:pt x="14200" y="16635"/>
                  </a:cubicBezTo>
                  <a:cubicBezTo>
                    <a:pt x="13098" y="17122"/>
                    <a:pt x="11944" y="17429"/>
                    <a:pt x="10765" y="17506"/>
                  </a:cubicBezTo>
                  <a:cubicBezTo>
                    <a:pt x="10577" y="17518"/>
                    <a:pt x="10389" y="17523"/>
                    <a:pt x="10201" y="17523"/>
                  </a:cubicBezTo>
                  <a:cubicBezTo>
                    <a:pt x="9135" y="17523"/>
                    <a:pt x="8077" y="17338"/>
                    <a:pt x="7075" y="16968"/>
                  </a:cubicBezTo>
                  <a:cubicBezTo>
                    <a:pt x="5870" y="16558"/>
                    <a:pt x="4819" y="15866"/>
                    <a:pt x="3973" y="14943"/>
                  </a:cubicBezTo>
                  <a:cubicBezTo>
                    <a:pt x="3179" y="14046"/>
                    <a:pt x="2564" y="13047"/>
                    <a:pt x="2154" y="11919"/>
                  </a:cubicBezTo>
                  <a:cubicBezTo>
                    <a:pt x="1462" y="9971"/>
                    <a:pt x="1077" y="7921"/>
                    <a:pt x="1026" y="5870"/>
                  </a:cubicBezTo>
                  <a:cubicBezTo>
                    <a:pt x="898" y="2282"/>
                    <a:pt x="1282" y="52"/>
                    <a:pt x="1077" y="1"/>
                  </a:cubicBezTo>
                  <a:cubicBezTo>
                    <a:pt x="1076" y="0"/>
                    <a:pt x="1074" y="0"/>
                    <a:pt x="1072" y="0"/>
                  </a:cubicBezTo>
                  <a:close/>
                </a:path>
              </a:pathLst>
            </a:custGeom>
            <a:solidFill>
              <a:srgbClr val="1B2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5"/>
            <p:cNvSpPr/>
            <p:nvPr/>
          </p:nvSpPr>
          <p:spPr>
            <a:xfrm>
              <a:off x="6120702" y="3184253"/>
              <a:ext cx="159145" cy="83357"/>
            </a:xfrm>
            <a:custGeom>
              <a:rect b="b" l="l" r="r" t="t"/>
              <a:pathLst>
                <a:path extrusionOk="0" h="4912" w="9378">
                  <a:moveTo>
                    <a:pt x="1840" y="0"/>
                  </a:moveTo>
                  <a:cubicBezTo>
                    <a:pt x="386" y="0"/>
                    <a:pt x="1" y="4911"/>
                    <a:pt x="7647" y="4911"/>
                  </a:cubicBezTo>
                  <a:cubicBezTo>
                    <a:pt x="8184" y="4911"/>
                    <a:pt x="8760" y="4887"/>
                    <a:pt x="9378" y="4835"/>
                  </a:cubicBezTo>
                  <a:cubicBezTo>
                    <a:pt x="9378" y="4835"/>
                    <a:pt x="4508" y="1811"/>
                    <a:pt x="2355" y="196"/>
                  </a:cubicBezTo>
                  <a:cubicBezTo>
                    <a:pt x="2176" y="61"/>
                    <a:pt x="2001" y="0"/>
                    <a:pt x="1840" y="0"/>
                  </a:cubicBezTo>
                  <a:close/>
                </a:path>
              </a:pathLst>
            </a:custGeom>
            <a:solidFill>
              <a:srgbClr val="162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5"/>
            <p:cNvSpPr/>
            <p:nvPr/>
          </p:nvSpPr>
          <p:spPr>
            <a:xfrm>
              <a:off x="6107092" y="3291469"/>
              <a:ext cx="146230" cy="41984"/>
            </a:xfrm>
            <a:custGeom>
              <a:rect b="b" l="l" r="r" t="t"/>
              <a:pathLst>
                <a:path extrusionOk="0" h="2474" w="8617">
                  <a:moveTo>
                    <a:pt x="1283" y="1"/>
                  </a:moveTo>
                  <a:cubicBezTo>
                    <a:pt x="0" y="1"/>
                    <a:pt x="564" y="2473"/>
                    <a:pt x="3205" y="2473"/>
                  </a:cubicBezTo>
                  <a:cubicBezTo>
                    <a:pt x="4500" y="2473"/>
                    <a:pt x="6295" y="1879"/>
                    <a:pt x="8616" y="107"/>
                  </a:cubicBezTo>
                  <a:lnTo>
                    <a:pt x="8616" y="107"/>
                  </a:lnTo>
                  <a:cubicBezTo>
                    <a:pt x="8616" y="107"/>
                    <a:pt x="7562" y="123"/>
                    <a:pt x="6201" y="123"/>
                  </a:cubicBezTo>
                  <a:cubicBezTo>
                    <a:pt x="4613" y="123"/>
                    <a:pt x="2605" y="101"/>
                    <a:pt x="1363" y="4"/>
                  </a:cubicBezTo>
                  <a:cubicBezTo>
                    <a:pt x="1336" y="2"/>
                    <a:pt x="1309" y="1"/>
                    <a:pt x="1283" y="1"/>
                  </a:cubicBezTo>
                  <a:close/>
                </a:path>
              </a:pathLst>
            </a:custGeom>
            <a:solidFill>
              <a:srgbClr val="162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5"/>
            <p:cNvSpPr/>
            <p:nvPr/>
          </p:nvSpPr>
          <p:spPr>
            <a:xfrm>
              <a:off x="6698683" y="3499861"/>
              <a:ext cx="158771" cy="104501"/>
            </a:xfrm>
            <a:custGeom>
              <a:rect b="b" l="l" r="r" t="t"/>
              <a:pathLst>
                <a:path extrusionOk="0" h="6158" w="9356">
                  <a:moveTo>
                    <a:pt x="129" y="1"/>
                  </a:moveTo>
                  <a:cubicBezTo>
                    <a:pt x="0" y="1"/>
                    <a:pt x="0" y="770"/>
                    <a:pt x="282" y="2000"/>
                  </a:cubicBezTo>
                  <a:cubicBezTo>
                    <a:pt x="462" y="2743"/>
                    <a:pt x="744" y="3461"/>
                    <a:pt x="1103" y="4127"/>
                  </a:cubicBezTo>
                  <a:cubicBezTo>
                    <a:pt x="1205" y="4332"/>
                    <a:pt x="1333" y="4512"/>
                    <a:pt x="1461" y="4717"/>
                  </a:cubicBezTo>
                  <a:cubicBezTo>
                    <a:pt x="1615" y="4922"/>
                    <a:pt x="1795" y="5101"/>
                    <a:pt x="1974" y="5281"/>
                  </a:cubicBezTo>
                  <a:cubicBezTo>
                    <a:pt x="2358" y="5665"/>
                    <a:pt x="2845" y="5947"/>
                    <a:pt x="3384" y="6075"/>
                  </a:cubicBezTo>
                  <a:cubicBezTo>
                    <a:pt x="3616" y="6130"/>
                    <a:pt x="3854" y="6157"/>
                    <a:pt x="4092" y="6157"/>
                  </a:cubicBezTo>
                  <a:cubicBezTo>
                    <a:pt x="4405" y="6157"/>
                    <a:pt x="4718" y="6111"/>
                    <a:pt x="5024" y="6024"/>
                  </a:cubicBezTo>
                  <a:cubicBezTo>
                    <a:pt x="5485" y="5896"/>
                    <a:pt x="5921" y="5691"/>
                    <a:pt x="6331" y="5434"/>
                  </a:cubicBezTo>
                  <a:cubicBezTo>
                    <a:pt x="6972" y="4999"/>
                    <a:pt x="7587" y="4486"/>
                    <a:pt x="8100" y="3897"/>
                  </a:cubicBezTo>
                  <a:cubicBezTo>
                    <a:pt x="8971" y="2923"/>
                    <a:pt x="9355" y="2179"/>
                    <a:pt x="9279" y="2051"/>
                  </a:cubicBezTo>
                  <a:cubicBezTo>
                    <a:pt x="9270" y="2043"/>
                    <a:pt x="9259" y="2039"/>
                    <a:pt x="9245" y="2039"/>
                  </a:cubicBezTo>
                  <a:cubicBezTo>
                    <a:pt x="9089" y="2039"/>
                    <a:pt x="8588" y="2554"/>
                    <a:pt x="7741" y="3307"/>
                  </a:cubicBezTo>
                  <a:cubicBezTo>
                    <a:pt x="7228" y="3768"/>
                    <a:pt x="6664" y="4178"/>
                    <a:pt x="6075" y="4563"/>
                  </a:cubicBezTo>
                  <a:cubicBezTo>
                    <a:pt x="5491" y="4900"/>
                    <a:pt x="4790" y="5197"/>
                    <a:pt x="4109" y="5197"/>
                  </a:cubicBezTo>
                  <a:cubicBezTo>
                    <a:pt x="4012" y="5197"/>
                    <a:pt x="3915" y="5191"/>
                    <a:pt x="3819" y="5178"/>
                  </a:cubicBezTo>
                  <a:cubicBezTo>
                    <a:pt x="3050" y="5076"/>
                    <a:pt x="2435" y="4512"/>
                    <a:pt x="1974" y="3871"/>
                  </a:cubicBezTo>
                  <a:cubicBezTo>
                    <a:pt x="1590" y="3256"/>
                    <a:pt x="1256" y="2615"/>
                    <a:pt x="1000" y="1949"/>
                  </a:cubicBezTo>
                  <a:cubicBezTo>
                    <a:pt x="513" y="795"/>
                    <a:pt x="282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5"/>
            <p:cNvSpPr/>
            <p:nvPr/>
          </p:nvSpPr>
          <p:spPr>
            <a:xfrm>
              <a:off x="6920074" y="3458980"/>
              <a:ext cx="401459" cy="282771"/>
            </a:xfrm>
            <a:custGeom>
              <a:rect b="b" l="l" r="r" t="t"/>
              <a:pathLst>
                <a:path extrusionOk="0" h="16663" w="23657">
                  <a:moveTo>
                    <a:pt x="231" y="1"/>
                  </a:moveTo>
                  <a:cubicBezTo>
                    <a:pt x="128" y="1"/>
                    <a:pt x="0" y="590"/>
                    <a:pt x="0" y="1615"/>
                  </a:cubicBezTo>
                  <a:cubicBezTo>
                    <a:pt x="0" y="3076"/>
                    <a:pt x="154" y="4537"/>
                    <a:pt x="436" y="5972"/>
                  </a:cubicBezTo>
                  <a:cubicBezTo>
                    <a:pt x="846" y="8125"/>
                    <a:pt x="1666" y="10201"/>
                    <a:pt x="2871" y="12047"/>
                  </a:cubicBezTo>
                  <a:cubicBezTo>
                    <a:pt x="3614" y="13149"/>
                    <a:pt x="4562" y="14123"/>
                    <a:pt x="5664" y="14892"/>
                  </a:cubicBezTo>
                  <a:cubicBezTo>
                    <a:pt x="6869" y="15712"/>
                    <a:pt x="8227" y="16276"/>
                    <a:pt x="9637" y="16506"/>
                  </a:cubicBezTo>
                  <a:cubicBezTo>
                    <a:pt x="10170" y="16611"/>
                    <a:pt x="10713" y="16663"/>
                    <a:pt x="11257" y="16663"/>
                  </a:cubicBezTo>
                  <a:cubicBezTo>
                    <a:pt x="12178" y="16663"/>
                    <a:pt x="13098" y="16514"/>
                    <a:pt x="13969" y="16224"/>
                  </a:cubicBezTo>
                  <a:cubicBezTo>
                    <a:pt x="15250" y="15814"/>
                    <a:pt x="16403" y="15122"/>
                    <a:pt x="17429" y="14251"/>
                  </a:cubicBezTo>
                  <a:cubicBezTo>
                    <a:pt x="19069" y="12790"/>
                    <a:pt x="20453" y="11047"/>
                    <a:pt x="21478" y="9099"/>
                  </a:cubicBezTo>
                  <a:cubicBezTo>
                    <a:pt x="22196" y="7818"/>
                    <a:pt x="22785" y="6485"/>
                    <a:pt x="23247" y="5101"/>
                  </a:cubicBezTo>
                  <a:cubicBezTo>
                    <a:pt x="23554" y="4127"/>
                    <a:pt x="23657" y="3537"/>
                    <a:pt x="23554" y="3512"/>
                  </a:cubicBezTo>
                  <a:cubicBezTo>
                    <a:pt x="23551" y="3511"/>
                    <a:pt x="23548" y="3510"/>
                    <a:pt x="23544" y="3510"/>
                  </a:cubicBezTo>
                  <a:cubicBezTo>
                    <a:pt x="23348" y="3510"/>
                    <a:pt x="22573" y="5640"/>
                    <a:pt x="20684" y="8612"/>
                  </a:cubicBezTo>
                  <a:cubicBezTo>
                    <a:pt x="19582" y="10381"/>
                    <a:pt x="18223" y="11970"/>
                    <a:pt x="16660" y="13303"/>
                  </a:cubicBezTo>
                  <a:cubicBezTo>
                    <a:pt x="15737" y="14046"/>
                    <a:pt x="14686" y="14610"/>
                    <a:pt x="13559" y="14994"/>
                  </a:cubicBezTo>
                  <a:cubicBezTo>
                    <a:pt x="12829" y="15216"/>
                    <a:pt x="12060" y="15330"/>
                    <a:pt x="11294" y="15330"/>
                  </a:cubicBezTo>
                  <a:cubicBezTo>
                    <a:pt x="10823" y="15330"/>
                    <a:pt x="10352" y="15287"/>
                    <a:pt x="9893" y="15199"/>
                  </a:cubicBezTo>
                  <a:cubicBezTo>
                    <a:pt x="8638" y="14994"/>
                    <a:pt x="7459" y="14507"/>
                    <a:pt x="6408" y="13815"/>
                  </a:cubicBezTo>
                  <a:cubicBezTo>
                    <a:pt x="5408" y="13149"/>
                    <a:pt x="4562" y="12303"/>
                    <a:pt x="3870" y="11355"/>
                  </a:cubicBezTo>
                  <a:cubicBezTo>
                    <a:pt x="2717" y="9637"/>
                    <a:pt x="1846" y="7741"/>
                    <a:pt x="1359" y="5742"/>
                  </a:cubicBezTo>
                  <a:cubicBezTo>
                    <a:pt x="462" y="2282"/>
                    <a:pt x="436" y="1"/>
                    <a:pt x="231" y="1"/>
                  </a:cubicBezTo>
                  <a:close/>
                </a:path>
              </a:pathLst>
            </a:custGeom>
            <a:solidFill>
              <a:srgbClr val="1B2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5"/>
            <p:cNvSpPr/>
            <p:nvPr/>
          </p:nvSpPr>
          <p:spPr>
            <a:xfrm>
              <a:off x="7331529" y="3540606"/>
              <a:ext cx="169717" cy="50638"/>
            </a:xfrm>
            <a:custGeom>
              <a:rect b="b" l="l" r="r" t="t"/>
              <a:pathLst>
                <a:path extrusionOk="0" h="2984" w="10001">
                  <a:moveTo>
                    <a:pt x="8547" y="0"/>
                  </a:moveTo>
                  <a:cubicBezTo>
                    <a:pt x="8502" y="0"/>
                    <a:pt x="8456" y="3"/>
                    <a:pt x="8407" y="9"/>
                  </a:cubicBezTo>
                  <a:cubicBezTo>
                    <a:pt x="5741" y="342"/>
                    <a:pt x="0" y="496"/>
                    <a:pt x="0" y="496"/>
                  </a:cubicBezTo>
                  <a:cubicBezTo>
                    <a:pt x="2646" y="2350"/>
                    <a:pt x="4685" y="2984"/>
                    <a:pt x="6169" y="2984"/>
                  </a:cubicBezTo>
                  <a:cubicBezTo>
                    <a:pt x="9389" y="2984"/>
                    <a:pt x="10001" y="0"/>
                    <a:pt x="8547" y="0"/>
                  </a:cubicBezTo>
                  <a:close/>
                </a:path>
              </a:pathLst>
            </a:custGeom>
            <a:solidFill>
              <a:srgbClr val="162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5"/>
            <p:cNvSpPr/>
            <p:nvPr/>
          </p:nvSpPr>
          <p:spPr>
            <a:xfrm>
              <a:off x="7341100" y="3585543"/>
              <a:ext cx="123406" cy="88770"/>
            </a:xfrm>
            <a:custGeom>
              <a:rect b="b" l="l" r="r" t="t"/>
              <a:pathLst>
                <a:path extrusionOk="0" h="5231" w="7272">
                  <a:moveTo>
                    <a:pt x="0" y="1"/>
                  </a:moveTo>
                  <a:lnTo>
                    <a:pt x="0" y="1"/>
                  </a:lnTo>
                  <a:cubicBezTo>
                    <a:pt x="1685" y="4086"/>
                    <a:pt x="3683" y="5231"/>
                    <a:pt x="5065" y="5231"/>
                  </a:cubicBezTo>
                  <a:cubicBezTo>
                    <a:pt x="6501" y="5231"/>
                    <a:pt x="7271" y="3995"/>
                    <a:pt x="6331" y="3538"/>
                  </a:cubicBezTo>
                  <a:cubicBezTo>
                    <a:pt x="4229" y="253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627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5"/>
            <p:cNvSpPr/>
            <p:nvPr/>
          </p:nvSpPr>
          <p:spPr>
            <a:xfrm>
              <a:off x="5961456" y="2368675"/>
              <a:ext cx="248797" cy="219745"/>
            </a:xfrm>
            <a:custGeom>
              <a:rect b="b" l="l" r="r" t="t"/>
              <a:pathLst>
                <a:path extrusionOk="0" h="12949" w="14661">
                  <a:moveTo>
                    <a:pt x="5959" y="0"/>
                  </a:moveTo>
                  <a:cubicBezTo>
                    <a:pt x="5821" y="0"/>
                    <a:pt x="5680" y="7"/>
                    <a:pt x="5537" y="21"/>
                  </a:cubicBezTo>
                  <a:cubicBezTo>
                    <a:pt x="1333" y="431"/>
                    <a:pt x="0" y="8991"/>
                    <a:pt x="5408" y="11990"/>
                  </a:cubicBezTo>
                  <a:cubicBezTo>
                    <a:pt x="6645" y="12682"/>
                    <a:pt x="7800" y="12948"/>
                    <a:pt x="8846" y="12948"/>
                  </a:cubicBezTo>
                  <a:cubicBezTo>
                    <a:pt x="12374" y="12948"/>
                    <a:pt x="14661" y="9914"/>
                    <a:pt x="14661" y="9914"/>
                  </a:cubicBezTo>
                  <a:lnTo>
                    <a:pt x="11713" y="5454"/>
                  </a:lnTo>
                  <a:cubicBezTo>
                    <a:pt x="11713" y="5454"/>
                    <a:pt x="9895" y="0"/>
                    <a:pt x="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5"/>
            <p:cNvSpPr/>
            <p:nvPr/>
          </p:nvSpPr>
          <p:spPr>
            <a:xfrm>
              <a:off x="6057574" y="2437301"/>
              <a:ext cx="70918" cy="102669"/>
            </a:xfrm>
            <a:custGeom>
              <a:rect b="b" l="l" r="r" t="t"/>
              <a:pathLst>
                <a:path extrusionOk="0" h="6050" w="4179">
                  <a:moveTo>
                    <a:pt x="1234" y="1"/>
                  </a:moveTo>
                  <a:cubicBezTo>
                    <a:pt x="1064" y="1"/>
                    <a:pt x="898" y="26"/>
                    <a:pt x="744" y="78"/>
                  </a:cubicBezTo>
                  <a:cubicBezTo>
                    <a:pt x="488" y="180"/>
                    <a:pt x="283" y="360"/>
                    <a:pt x="180" y="590"/>
                  </a:cubicBezTo>
                  <a:cubicBezTo>
                    <a:pt x="52" y="770"/>
                    <a:pt x="1" y="975"/>
                    <a:pt x="52" y="1180"/>
                  </a:cubicBezTo>
                  <a:cubicBezTo>
                    <a:pt x="103" y="1000"/>
                    <a:pt x="206" y="821"/>
                    <a:pt x="283" y="667"/>
                  </a:cubicBezTo>
                  <a:cubicBezTo>
                    <a:pt x="411" y="462"/>
                    <a:pt x="590" y="334"/>
                    <a:pt x="795" y="283"/>
                  </a:cubicBezTo>
                  <a:cubicBezTo>
                    <a:pt x="906" y="252"/>
                    <a:pt x="1022" y="238"/>
                    <a:pt x="1138" y="238"/>
                  </a:cubicBezTo>
                  <a:cubicBezTo>
                    <a:pt x="1316" y="238"/>
                    <a:pt x="1496" y="272"/>
                    <a:pt x="1667" y="334"/>
                  </a:cubicBezTo>
                  <a:cubicBezTo>
                    <a:pt x="2256" y="565"/>
                    <a:pt x="2718" y="1282"/>
                    <a:pt x="3076" y="2128"/>
                  </a:cubicBezTo>
                  <a:cubicBezTo>
                    <a:pt x="3297" y="2695"/>
                    <a:pt x="3479" y="3282"/>
                    <a:pt x="3616" y="3876"/>
                  </a:cubicBezTo>
                  <a:lnTo>
                    <a:pt x="3616" y="3876"/>
                  </a:lnTo>
                  <a:cubicBezTo>
                    <a:pt x="3413" y="3590"/>
                    <a:pt x="3173" y="3332"/>
                    <a:pt x="2897" y="3102"/>
                  </a:cubicBezTo>
                  <a:cubicBezTo>
                    <a:pt x="2616" y="2854"/>
                    <a:pt x="2261" y="2724"/>
                    <a:pt x="1900" y="2724"/>
                  </a:cubicBezTo>
                  <a:cubicBezTo>
                    <a:pt x="1701" y="2724"/>
                    <a:pt x="1499" y="2764"/>
                    <a:pt x="1308" y="2846"/>
                  </a:cubicBezTo>
                  <a:cubicBezTo>
                    <a:pt x="1052" y="2948"/>
                    <a:pt x="821" y="3153"/>
                    <a:pt x="718" y="3410"/>
                  </a:cubicBezTo>
                  <a:cubicBezTo>
                    <a:pt x="641" y="3512"/>
                    <a:pt x="616" y="3640"/>
                    <a:pt x="590" y="3768"/>
                  </a:cubicBezTo>
                  <a:cubicBezTo>
                    <a:pt x="565" y="3897"/>
                    <a:pt x="565" y="4025"/>
                    <a:pt x="590" y="4153"/>
                  </a:cubicBezTo>
                  <a:cubicBezTo>
                    <a:pt x="641" y="4563"/>
                    <a:pt x="847" y="4973"/>
                    <a:pt x="1128" y="5306"/>
                  </a:cubicBezTo>
                  <a:cubicBezTo>
                    <a:pt x="1359" y="5562"/>
                    <a:pt x="1667" y="5768"/>
                    <a:pt x="2000" y="5921"/>
                  </a:cubicBezTo>
                  <a:cubicBezTo>
                    <a:pt x="2231" y="5998"/>
                    <a:pt x="2512" y="6049"/>
                    <a:pt x="2769" y="6049"/>
                  </a:cubicBezTo>
                  <a:cubicBezTo>
                    <a:pt x="2871" y="6024"/>
                    <a:pt x="2974" y="6024"/>
                    <a:pt x="3051" y="5998"/>
                  </a:cubicBezTo>
                  <a:lnTo>
                    <a:pt x="3256" y="5921"/>
                  </a:lnTo>
                  <a:cubicBezTo>
                    <a:pt x="3358" y="5896"/>
                    <a:pt x="3410" y="5870"/>
                    <a:pt x="3410" y="5844"/>
                  </a:cubicBezTo>
                  <a:lnTo>
                    <a:pt x="3230" y="5844"/>
                  </a:lnTo>
                  <a:lnTo>
                    <a:pt x="3025" y="5896"/>
                  </a:lnTo>
                  <a:lnTo>
                    <a:pt x="2769" y="5896"/>
                  </a:lnTo>
                  <a:cubicBezTo>
                    <a:pt x="2205" y="5844"/>
                    <a:pt x="1667" y="5588"/>
                    <a:pt x="1333" y="5127"/>
                  </a:cubicBezTo>
                  <a:cubicBezTo>
                    <a:pt x="1077" y="4845"/>
                    <a:pt x="923" y="4486"/>
                    <a:pt x="898" y="4102"/>
                  </a:cubicBezTo>
                  <a:cubicBezTo>
                    <a:pt x="821" y="3691"/>
                    <a:pt x="1052" y="3307"/>
                    <a:pt x="1436" y="3153"/>
                  </a:cubicBezTo>
                  <a:cubicBezTo>
                    <a:pt x="1589" y="3090"/>
                    <a:pt x="1747" y="3059"/>
                    <a:pt x="1905" y="3059"/>
                  </a:cubicBezTo>
                  <a:cubicBezTo>
                    <a:pt x="2197" y="3059"/>
                    <a:pt x="2484" y="3167"/>
                    <a:pt x="2718" y="3384"/>
                  </a:cubicBezTo>
                  <a:cubicBezTo>
                    <a:pt x="3102" y="3717"/>
                    <a:pt x="3435" y="4153"/>
                    <a:pt x="3666" y="4640"/>
                  </a:cubicBezTo>
                  <a:cubicBezTo>
                    <a:pt x="3743" y="4768"/>
                    <a:pt x="3820" y="4896"/>
                    <a:pt x="3820" y="5050"/>
                  </a:cubicBezTo>
                  <a:cubicBezTo>
                    <a:pt x="3845" y="5127"/>
                    <a:pt x="3922" y="5178"/>
                    <a:pt x="4025" y="5178"/>
                  </a:cubicBezTo>
                  <a:cubicBezTo>
                    <a:pt x="4127" y="5152"/>
                    <a:pt x="4178" y="5076"/>
                    <a:pt x="4178" y="4973"/>
                  </a:cubicBezTo>
                  <a:cubicBezTo>
                    <a:pt x="4050" y="3948"/>
                    <a:pt x="3794" y="2948"/>
                    <a:pt x="3384" y="2000"/>
                  </a:cubicBezTo>
                  <a:cubicBezTo>
                    <a:pt x="2999" y="1128"/>
                    <a:pt x="2487" y="334"/>
                    <a:pt x="1744" y="78"/>
                  </a:cubicBezTo>
                  <a:cubicBezTo>
                    <a:pt x="1577" y="26"/>
                    <a:pt x="1404" y="1"/>
                    <a:pt x="1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5"/>
            <p:cNvSpPr/>
            <p:nvPr/>
          </p:nvSpPr>
          <p:spPr>
            <a:xfrm>
              <a:off x="6097674" y="2547929"/>
              <a:ext cx="60820" cy="51623"/>
            </a:xfrm>
            <a:custGeom>
              <a:rect b="b" l="l" r="r" t="t"/>
              <a:pathLst>
                <a:path extrusionOk="0" h="3042" w="3584">
                  <a:moveTo>
                    <a:pt x="1856" y="1"/>
                  </a:moveTo>
                  <a:cubicBezTo>
                    <a:pt x="805" y="1"/>
                    <a:pt x="1" y="1136"/>
                    <a:pt x="508" y="2196"/>
                  </a:cubicBezTo>
                  <a:cubicBezTo>
                    <a:pt x="798" y="2764"/>
                    <a:pt x="1345" y="3042"/>
                    <a:pt x="1888" y="3042"/>
                  </a:cubicBezTo>
                  <a:cubicBezTo>
                    <a:pt x="2495" y="3042"/>
                    <a:pt x="3097" y="2694"/>
                    <a:pt x="3328" y="2017"/>
                  </a:cubicBezTo>
                  <a:cubicBezTo>
                    <a:pt x="3584" y="1222"/>
                    <a:pt x="3174" y="351"/>
                    <a:pt x="2379" y="94"/>
                  </a:cubicBezTo>
                  <a:cubicBezTo>
                    <a:pt x="2201" y="30"/>
                    <a:pt x="2026" y="1"/>
                    <a:pt x="1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5"/>
            <p:cNvSpPr/>
            <p:nvPr/>
          </p:nvSpPr>
          <p:spPr>
            <a:xfrm>
              <a:off x="5966683" y="2434586"/>
              <a:ext cx="53506" cy="24590"/>
            </a:xfrm>
            <a:custGeom>
              <a:rect b="b" l="l" r="r" t="t"/>
              <a:pathLst>
                <a:path extrusionOk="0" h="1449" w="3153">
                  <a:moveTo>
                    <a:pt x="676" y="1"/>
                  </a:moveTo>
                  <a:cubicBezTo>
                    <a:pt x="378" y="1"/>
                    <a:pt x="167" y="71"/>
                    <a:pt x="103" y="212"/>
                  </a:cubicBezTo>
                  <a:cubicBezTo>
                    <a:pt x="0" y="494"/>
                    <a:pt x="590" y="955"/>
                    <a:pt x="1384" y="1237"/>
                  </a:cubicBezTo>
                  <a:cubicBezTo>
                    <a:pt x="1794" y="1378"/>
                    <a:pt x="2179" y="1449"/>
                    <a:pt x="2477" y="1449"/>
                  </a:cubicBezTo>
                  <a:cubicBezTo>
                    <a:pt x="2774" y="1449"/>
                    <a:pt x="2986" y="1378"/>
                    <a:pt x="3050" y="1237"/>
                  </a:cubicBezTo>
                  <a:cubicBezTo>
                    <a:pt x="3153" y="955"/>
                    <a:pt x="2589" y="494"/>
                    <a:pt x="1769" y="212"/>
                  </a:cubicBezTo>
                  <a:cubicBezTo>
                    <a:pt x="1358" y="71"/>
                    <a:pt x="974" y="1"/>
                    <a:pt x="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5"/>
            <p:cNvSpPr/>
            <p:nvPr/>
          </p:nvSpPr>
          <p:spPr>
            <a:xfrm>
              <a:off x="6051923" y="2585178"/>
              <a:ext cx="158330" cy="153562"/>
            </a:xfrm>
            <a:custGeom>
              <a:rect b="b" l="l" r="r" t="t"/>
              <a:pathLst>
                <a:path extrusionOk="0" h="9049" w="9330">
                  <a:moveTo>
                    <a:pt x="4691" y="1"/>
                  </a:moveTo>
                  <a:cubicBezTo>
                    <a:pt x="3871" y="1"/>
                    <a:pt x="1666" y="4127"/>
                    <a:pt x="1" y="7562"/>
                  </a:cubicBezTo>
                  <a:cubicBezTo>
                    <a:pt x="116" y="7644"/>
                    <a:pt x="226" y="7680"/>
                    <a:pt x="333" y="7680"/>
                  </a:cubicBezTo>
                  <a:cubicBezTo>
                    <a:pt x="1058" y="7680"/>
                    <a:pt x="1591" y="6024"/>
                    <a:pt x="1948" y="6024"/>
                  </a:cubicBezTo>
                  <a:cubicBezTo>
                    <a:pt x="2359" y="6024"/>
                    <a:pt x="2230" y="8664"/>
                    <a:pt x="2794" y="8715"/>
                  </a:cubicBezTo>
                  <a:cubicBezTo>
                    <a:pt x="2807" y="8717"/>
                    <a:pt x="2820" y="8717"/>
                    <a:pt x="2833" y="8717"/>
                  </a:cubicBezTo>
                  <a:cubicBezTo>
                    <a:pt x="3748" y="8717"/>
                    <a:pt x="3931" y="5178"/>
                    <a:pt x="4563" y="5178"/>
                  </a:cubicBezTo>
                  <a:cubicBezTo>
                    <a:pt x="5306" y="5178"/>
                    <a:pt x="5383" y="9048"/>
                    <a:pt x="6177" y="9048"/>
                  </a:cubicBezTo>
                  <a:cubicBezTo>
                    <a:pt x="6865" y="9048"/>
                    <a:pt x="6699" y="7015"/>
                    <a:pt x="7279" y="7015"/>
                  </a:cubicBezTo>
                  <a:cubicBezTo>
                    <a:pt x="7478" y="7015"/>
                    <a:pt x="7764" y="7254"/>
                    <a:pt x="8202" y="7895"/>
                  </a:cubicBezTo>
                  <a:cubicBezTo>
                    <a:pt x="8509" y="8329"/>
                    <a:pt x="8737" y="8500"/>
                    <a:pt x="8906" y="8500"/>
                  </a:cubicBezTo>
                  <a:cubicBezTo>
                    <a:pt x="9148" y="8500"/>
                    <a:pt x="9270" y="8152"/>
                    <a:pt x="9330" y="7716"/>
                  </a:cubicBezTo>
                  <a:cubicBezTo>
                    <a:pt x="7715" y="4256"/>
                    <a:pt x="5537" y="1"/>
                    <a:pt x="4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5"/>
            <p:cNvSpPr/>
            <p:nvPr/>
          </p:nvSpPr>
          <p:spPr>
            <a:xfrm>
              <a:off x="6016252" y="2673049"/>
              <a:ext cx="227500" cy="116584"/>
            </a:xfrm>
            <a:custGeom>
              <a:rect b="b" l="l" r="r" t="t"/>
              <a:pathLst>
                <a:path extrusionOk="0" h="6870" w="13406">
                  <a:moveTo>
                    <a:pt x="6684" y="0"/>
                  </a:moveTo>
                  <a:cubicBezTo>
                    <a:pt x="6057" y="0"/>
                    <a:pt x="5872" y="3539"/>
                    <a:pt x="4936" y="3539"/>
                  </a:cubicBezTo>
                  <a:cubicBezTo>
                    <a:pt x="4923" y="3539"/>
                    <a:pt x="4910" y="3539"/>
                    <a:pt x="4896" y="3537"/>
                  </a:cubicBezTo>
                  <a:cubicBezTo>
                    <a:pt x="4358" y="3486"/>
                    <a:pt x="4486" y="846"/>
                    <a:pt x="4076" y="846"/>
                  </a:cubicBezTo>
                  <a:cubicBezTo>
                    <a:pt x="3696" y="846"/>
                    <a:pt x="3180" y="2502"/>
                    <a:pt x="2443" y="2502"/>
                  </a:cubicBezTo>
                  <a:cubicBezTo>
                    <a:pt x="2334" y="2502"/>
                    <a:pt x="2221" y="2466"/>
                    <a:pt x="2103" y="2384"/>
                  </a:cubicBezTo>
                  <a:cubicBezTo>
                    <a:pt x="924" y="4793"/>
                    <a:pt x="1" y="6869"/>
                    <a:pt x="1" y="6869"/>
                  </a:cubicBezTo>
                  <a:lnTo>
                    <a:pt x="13405" y="6869"/>
                  </a:lnTo>
                  <a:cubicBezTo>
                    <a:pt x="13405" y="6869"/>
                    <a:pt x="12560" y="4896"/>
                    <a:pt x="11458" y="2538"/>
                  </a:cubicBezTo>
                  <a:cubicBezTo>
                    <a:pt x="11397" y="2974"/>
                    <a:pt x="11275" y="3322"/>
                    <a:pt x="11034" y="3322"/>
                  </a:cubicBezTo>
                  <a:cubicBezTo>
                    <a:pt x="10865" y="3322"/>
                    <a:pt x="10636" y="3151"/>
                    <a:pt x="10330" y="2717"/>
                  </a:cubicBezTo>
                  <a:cubicBezTo>
                    <a:pt x="9885" y="2076"/>
                    <a:pt x="9594" y="1837"/>
                    <a:pt x="9391" y="1837"/>
                  </a:cubicBezTo>
                  <a:cubicBezTo>
                    <a:pt x="8801" y="1837"/>
                    <a:pt x="8967" y="3870"/>
                    <a:pt x="8279" y="3870"/>
                  </a:cubicBezTo>
                  <a:cubicBezTo>
                    <a:pt x="7485" y="3870"/>
                    <a:pt x="7408" y="0"/>
                    <a:pt x="6690" y="0"/>
                  </a:cubicBezTo>
                  <a:cubicBezTo>
                    <a:pt x="6688" y="0"/>
                    <a:pt x="6686" y="0"/>
                    <a:pt x="6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5"/>
            <p:cNvSpPr/>
            <p:nvPr/>
          </p:nvSpPr>
          <p:spPr>
            <a:xfrm>
              <a:off x="7003583" y="3132681"/>
              <a:ext cx="531517" cy="440270"/>
            </a:xfrm>
            <a:custGeom>
              <a:rect b="b" l="l" r="r" t="t"/>
              <a:pathLst>
                <a:path extrusionOk="0" h="25944" w="31321">
                  <a:moveTo>
                    <a:pt x="11851" y="0"/>
                  </a:moveTo>
                  <a:cubicBezTo>
                    <a:pt x="8978" y="0"/>
                    <a:pt x="6989" y="1340"/>
                    <a:pt x="5844" y="2262"/>
                  </a:cubicBezTo>
                  <a:cubicBezTo>
                    <a:pt x="3588" y="4056"/>
                    <a:pt x="1666" y="6132"/>
                    <a:pt x="0" y="7311"/>
                  </a:cubicBezTo>
                  <a:cubicBezTo>
                    <a:pt x="0" y="7311"/>
                    <a:pt x="312" y="7517"/>
                    <a:pt x="1062" y="7517"/>
                  </a:cubicBezTo>
                  <a:cubicBezTo>
                    <a:pt x="2003" y="7517"/>
                    <a:pt x="3634" y="7191"/>
                    <a:pt x="6203" y="5722"/>
                  </a:cubicBezTo>
                  <a:lnTo>
                    <a:pt x="6203" y="5722"/>
                  </a:lnTo>
                  <a:cubicBezTo>
                    <a:pt x="6202" y="5722"/>
                    <a:pt x="1871" y="9771"/>
                    <a:pt x="974" y="10386"/>
                  </a:cubicBezTo>
                  <a:cubicBezTo>
                    <a:pt x="1447" y="10945"/>
                    <a:pt x="2135" y="11269"/>
                    <a:pt x="2859" y="11269"/>
                  </a:cubicBezTo>
                  <a:cubicBezTo>
                    <a:pt x="2998" y="11269"/>
                    <a:pt x="3140" y="11257"/>
                    <a:pt x="3281" y="11232"/>
                  </a:cubicBezTo>
                  <a:cubicBezTo>
                    <a:pt x="3281" y="11232"/>
                    <a:pt x="3520" y="12570"/>
                    <a:pt x="5520" y="12570"/>
                  </a:cubicBezTo>
                  <a:cubicBezTo>
                    <a:pt x="5592" y="12570"/>
                    <a:pt x="5665" y="12568"/>
                    <a:pt x="5741" y="12565"/>
                  </a:cubicBezTo>
                  <a:cubicBezTo>
                    <a:pt x="5741" y="12565"/>
                    <a:pt x="6323" y="13286"/>
                    <a:pt x="8217" y="13286"/>
                  </a:cubicBezTo>
                  <a:cubicBezTo>
                    <a:pt x="9133" y="13286"/>
                    <a:pt x="10356" y="13117"/>
                    <a:pt x="11969" y="12616"/>
                  </a:cubicBezTo>
                  <a:cubicBezTo>
                    <a:pt x="11969" y="12616"/>
                    <a:pt x="13701" y="13182"/>
                    <a:pt x="15703" y="13182"/>
                  </a:cubicBezTo>
                  <a:cubicBezTo>
                    <a:pt x="16743" y="13182"/>
                    <a:pt x="17857" y="13029"/>
                    <a:pt x="18838" y="12565"/>
                  </a:cubicBezTo>
                  <a:cubicBezTo>
                    <a:pt x="21683" y="11206"/>
                    <a:pt x="22683" y="11027"/>
                    <a:pt x="22683" y="11027"/>
                  </a:cubicBezTo>
                  <a:cubicBezTo>
                    <a:pt x="22683" y="11027"/>
                    <a:pt x="27040" y="15435"/>
                    <a:pt x="29859" y="25944"/>
                  </a:cubicBezTo>
                  <a:cubicBezTo>
                    <a:pt x="29859" y="25944"/>
                    <a:pt x="31320" y="13154"/>
                    <a:pt x="22427" y="5106"/>
                  </a:cubicBezTo>
                  <a:cubicBezTo>
                    <a:pt x="18087" y="1203"/>
                    <a:pt x="14573" y="0"/>
                    <a:pt x="11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5"/>
            <p:cNvSpPr/>
            <p:nvPr/>
          </p:nvSpPr>
          <p:spPr>
            <a:xfrm>
              <a:off x="7017058" y="3192195"/>
              <a:ext cx="212278" cy="134318"/>
            </a:xfrm>
            <a:custGeom>
              <a:rect b="b" l="l" r="r" t="t"/>
              <a:pathLst>
                <a:path extrusionOk="0" h="7915" w="12509">
                  <a:moveTo>
                    <a:pt x="11240" y="1"/>
                  </a:moveTo>
                  <a:cubicBezTo>
                    <a:pt x="10972" y="1"/>
                    <a:pt x="10708" y="30"/>
                    <a:pt x="10458" y="87"/>
                  </a:cubicBezTo>
                  <a:cubicBezTo>
                    <a:pt x="9484" y="241"/>
                    <a:pt x="8536" y="497"/>
                    <a:pt x="7639" y="856"/>
                  </a:cubicBezTo>
                  <a:cubicBezTo>
                    <a:pt x="6998" y="1112"/>
                    <a:pt x="6408" y="1420"/>
                    <a:pt x="5819" y="1779"/>
                  </a:cubicBezTo>
                  <a:cubicBezTo>
                    <a:pt x="5178" y="2240"/>
                    <a:pt x="4589" y="2727"/>
                    <a:pt x="4025" y="3240"/>
                  </a:cubicBezTo>
                  <a:lnTo>
                    <a:pt x="78" y="6777"/>
                  </a:lnTo>
                  <a:cubicBezTo>
                    <a:pt x="1" y="6828"/>
                    <a:pt x="1" y="6956"/>
                    <a:pt x="78" y="7007"/>
                  </a:cubicBezTo>
                  <a:lnTo>
                    <a:pt x="180" y="7136"/>
                  </a:lnTo>
                  <a:cubicBezTo>
                    <a:pt x="513" y="7494"/>
                    <a:pt x="975" y="7751"/>
                    <a:pt x="1462" y="7853"/>
                  </a:cubicBezTo>
                  <a:cubicBezTo>
                    <a:pt x="1656" y="7894"/>
                    <a:pt x="1851" y="7915"/>
                    <a:pt x="2044" y="7915"/>
                  </a:cubicBezTo>
                  <a:cubicBezTo>
                    <a:pt x="2334" y="7915"/>
                    <a:pt x="2620" y="7869"/>
                    <a:pt x="2897" y="7776"/>
                  </a:cubicBezTo>
                  <a:cubicBezTo>
                    <a:pt x="3743" y="7520"/>
                    <a:pt x="4512" y="7084"/>
                    <a:pt x="5204" y="6546"/>
                  </a:cubicBezTo>
                  <a:cubicBezTo>
                    <a:pt x="5896" y="6085"/>
                    <a:pt x="6460" y="5521"/>
                    <a:pt x="7023" y="5059"/>
                  </a:cubicBezTo>
                  <a:cubicBezTo>
                    <a:pt x="7510" y="4649"/>
                    <a:pt x="8074" y="4265"/>
                    <a:pt x="8689" y="3983"/>
                  </a:cubicBezTo>
                  <a:cubicBezTo>
                    <a:pt x="9535" y="3547"/>
                    <a:pt x="10483" y="3265"/>
                    <a:pt x="11457" y="3137"/>
                  </a:cubicBezTo>
                  <a:cubicBezTo>
                    <a:pt x="12124" y="3060"/>
                    <a:pt x="12508" y="3086"/>
                    <a:pt x="12508" y="3060"/>
                  </a:cubicBezTo>
                  <a:cubicBezTo>
                    <a:pt x="12277" y="3011"/>
                    <a:pt x="12045" y="2982"/>
                    <a:pt x="11813" y="2982"/>
                  </a:cubicBezTo>
                  <a:cubicBezTo>
                    <a:pt x="11686" y="2982"/>
                    <a:pt x="11559" y="2991"/>
                    <a:pt x="11432" y="3009"/>
                  </a:cubicBezTo>
                  <a:cubicBezTo>
                    <a:pt x="10432" y="3086"/>
                    <a:pt x="9458" y="3317"/>
                    <a:pt x="8561" y="3752"/>
                  </a:cubicBezTo>
                  <a:cubicBezTo>
                    <a:pt x="7946" y="4034"/>
                    <a:pt x="7357" y="4393"/>
                    <a:pt x="6818" y="4829"/>
                  </a:cubicBezTo>
                  <a:cubicBezTo>
                    <a:pt x="6229" y="5316"/>
                    <a:pt x="5691" y="5828"/>
                    <a:pt x="5024" y="6290"/>
                  </a:cubicBezTo>
                  <a:cubicBezTo>
                    <a:pt x="4358" y="6802"/>
                    <a:pt x="3589" y="7187"/>
                    <a:pt x="2794" y="7443"/>
                  </a:cubicBezTo>
                  <a:cubicBezTo>
                    <a:pt x="2538" y="7523"/>
                    <a:pt x="2272" y="7563"/>
                    <a:pt x="2008" y="7563"/>
                  </a:cubicBezTo>
                  <a:cubicBezTo>
                    <a:pt x="1850" y="7563"/>
                    <a:pt x="1692" y="7549"/>
                    <a:pt x="1539" y="7520"/>
                  </a:cubicBezTo>
                  <a:cubicBezTo>
                    <a:pt x="1113" y="7420"/>
                    <a:pt x="736" y="7197"/>
                    <a:pt x="456" y="6900"/>
                  </a:cubicBezTo>
                  <a:lnTo>
                    <a:pt x="456" y="6900"/>
                  </a:lnTo>
                  <a:lnTo>
                    <a:pt x="4255" y="3496"/>
                  </a:lnTo>
                  <a:cubicBezTo>
                    <a:pt x="4794" y="2983"/>
                    <a:pt x="5383" y="2471"/>
                    <a:pt x="5998" y="2035"/>
                  </a:cubicBezTo>
                  <a:cubicBezTo>
                    <a:pt x="6536" y="1676"/>
                    <a:pt x="7126" y="1369"/>
                    <a:pt x="7715" y="1087"/>
                  </a:cubicBezTo>
                  <a:cubicBezTo>
                    <a:pt x="8612" y="728"/>
                    <a:pt x="9535" y="420"/>
                    <a:pt x="10458" y="241"/>
                  </a:cubicBezTo>
                  <a:cubicBezTo>
                    <a:pt x="11124" y="87"/>
                    <a:pt x="11509" y="36"/>
                    <a:pt x="11509" y="10"/>
                  </a:cubicBezTo>
                  <a:cubicBezTo>
                    <a:pt x="11419" y="4"/>
                    <a:pt x="11329" y="1"/>
                    <a:pt x="11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5"/>
            <p:cNvSpPr/>
            <p:nvPr/>
          </p:nvSpPr>
          <p:spPr>
            <a:xfrm>
              <a:off x="7068816" y="3290791"/>
              <a:ext cx="155292" cy="57121"/>
            </a:xfrm>
            <a:custGeom>
              <a:rect b="b" l="l" r="r" t="t"/>
              <a:pathLst>
                <a:path extrusionOk="0" h="3366" w="9151">
                  <a:moveTo>
                    <a:pt x="9068" y="1"/>
                  </a:moveTo>
                  <a:cubicBezTo>
                    <a:pt x="8878" y="1"/>
                    <a:pt x="8370" y="80"/>
                    <a:pt x="7690" y="300"/>
                  </a:cubicBezTo>
                  <a:cubicBezTo>
                    <a:pt x="6588" y="685"/>
                    <a:pt x="5511" y="1197"/>
                    <a:pt x="4537" y="1838"/>
                  </a:cubicBezTo>
                  <a:cubicBezTo>
                    <a:pt x="4025" y="2223"/>
                    <a:pt x="3461" y="2530"/>
                    <a:pt x="2897" y="2812"/>
                  </a:cubicBezTo>
                  <a:cubicBezTo>
                    <a:pt x="2410" y="2991"/>
                    <a:pt x="1923" y="3094"/>
                    <a:pt x="1410" y="3094"/>
                  </a:cubicBezTo>
                  <a:cubicBezTo>
                    <a:pt x="949" y="3068"/>
                    <a:pt x="488" y="2966"/>
                    <a:pt x="26" y="2786"/>
                  </a:cubicBezTo>
                  <a:lnTo>
                    <a:pt x="26" y="2786"/>
                  </a:lnTo>
                  <a:cubicBezTo>
                    <a:pt x="1" y="2812"/>
                    <a:pt x="462" y="3248"/>
                    <a:pt x="1410" y="3350"/>
                  </a:cubicBezTo>
                  <a:cubicBezTo>
                    <a:pt x="1518" y="3361"/>
                    <a:pt x="1626" y="3366"/>
                    <a:pt x="1733" y="3366"/>
                  </a:cubicBezTo>
                  <a:cubicBezTo>
                    <a:pt x="2163" y="3366"/>
                    <a:pt x="2589" y="3284"/>
                    <a:pt x="2999" y="3120"/>
                  </a:cubicBezTo>
                  <a:cubicBezTo>
                    <a:pt x="3615" y="2863"/>
                    <a:pt x="4178" y="2556"/>
                    <a:pt x="4717" y="2171"/>
                  </a:cubicBezTo>
                  <a:cubicBezTo>
                    <a:pt x="5691" y="1531"/>
                    <a:pt x="6716" y="992"/>
                    <a:pt x="7792" y="531"/>
                  </a:cubicBezTo>
                  <a:cubicBezTo>
                    <a:pt x="8612" y="198"/>
                    <a:pt x="9151" y="95"/>
                    <a:pt x="9151" y="18"/>
                  </a:cubicBezTo>
                  <a:cubicBezTo>
                    <a:pt x="9151" y="7"/>
                    <a:pt x="9122" y="1"/>
                    <a:pt x="9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5"/>
            <p:cNvSpPr/>
            <p:nvPr/>
          </p:nvSpPr>
          <p:spPr>
            <a:xfrm>
              <a:off x="7100567" y="3331230"/>
              <a:ext cx="151372" cy="29748"/>
            </a:xfrm>
            <a:custGeom>
              <a:rect b="b" l="l" r="r" t="t"/>
              <a:pathLst>
                <a:path extrusionOk="0" h="1753" w="8920">
                  <a:moveTo>
                    <a:pt x="8834" y="0"/>
                  </a:moveTo>
                  <a:cubicBezTo>
                    <a:pt x="8652" y="0"/>
                    <a:pt x="8194" y="67"/>
                    <a:pt x="7587" y="224"/>
                  </a:cubicBezTo>
                  <a:cubicBezTo>
                    <a:pt x="7100" y="352"/>
                    <a:pt x="6613" y="506"/>
                    <a:pt x="6152" y="711"/>
                  </a:cubicBezTo>
                  <a:cubicBezTo>
                    <a:pt x="5614" y="942"/>
                    <a:pt x="5050" y="1121"/>
                    <a:pt x="4486" y="1224"/>
                  </a:cubicBezTo>
                  <a:cubicBezTo>
                    <a:pt x="3895" y="1353"/>
                    <a:pt x="3296" y="1418"/>
                    <a:pt x="2693" y="1418"/>
                  </a:cubicBezTo>
                  <a:cubicBezTo>
                    <a:pt x="2224" y="1418"/>
                    <a:pt x="1753" y="1379"/>
                    <a:pt x="1282" y="1300"/>
                  </a:cubicBezTo>
                  <a:cubicBezTo>
                    <a:pt x="544" y="1181"/>
                    <a:pt x="115" y="885"/>
                    <a:pt x="38" y="885"/>
                  </a:cubicBezTo>
                  <a:cubicBezTo>
                    <a:pt x="32" y="885"/>
                    <a:pt x="28" y="887"/>
                    <a:pt x="26" y="890"/>
                  </a:cubicBezTo>
                  <a:cubicBezTo>
                    <a:pt x="1" y="916"/>
                    <a:pt x="385" y="1326"/>
                    <a:pt x="1231" y="1557"/>
                  </a:cubicBezTo>
                  <a:cubicBezTo>
                    <a:pt x="1797" y="1688"/>
                    <a:pt x="2369" y="1752"/>
                    <a:pt x="2941" y="1752"/>
                  </a:cubicBezTo>
                  <a:cubicBezTo>
                    <a:pt x="3484" y="1752"/>
                    <a:pt x="4026" y="1695"/>
                    <a:pt x="4563" y="1582"/>
                  </a:cubicBezTo>
                  <a:cubicBezTo>
                    <a:pt x="5152" y="1454"/>
                    <a:pt x="5742" y="1275"/>
                    <a:pt x="6280" y="1019"/>
                  </a:cubicBezTo>
                  <a:cubicBezTo>
                    <a:pt x="6793" y="788"/>
                    <a:pt x="7254" y="608"/>
                    <a:pt x="7638" y="480"/>
                  </a:cubicBezTo>
                  <a:cubicBezTo>
                    <a:pt x="8433" y="198"/>
                    <a:pt x="8920" y="70"/>
                    <a:pt x="8920" y="19"/>
                  </a:cubicBezTo>
                  <a:cubicBezTo>
                    <a:pt x="8920" y="7"/>
                    <a:pt x="8890" y="0"/>
                    <a:pt x="8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5"/>
            <p:cNvSpPr/>
            <p:nvPr/>
          </p:nvSpPr>
          <p:spPr>
            <a:xfrm>
              <a:off x="6349865" y="2348531"/>
              <a:ext cx="217488" cy="92385"/>
            </a:xfrm>
            <a:custGeom>
              <a:rect b="b" l="l" r="r" t="t"/>
              <a:pathLst>
                <a:path extrusionOk="0" h="5444" w="12816">
                  <a:moveTo>
                    <a:pt x="86" y="1"/>
                  </a:moveTo>
                  <a:cubicBezTo>
                    <a:pt x="83" y="1"/>
                    <a:pt x="80" y="2"/>
                    <a:pt x="77" y="3"/>
                  </a:cubicBezTo>
                  <a:cubicBezTo>
                    <a:pt x="0" y="29"/>
                    <a:pt x="333" y="849"/>
                    <a:pt x="1205" y="1977"/>
                  </a:cubicBezTo>
                  <a:cubicBezTo>
                    <a:pt x="1692" y="2643"/>
                    <a:pt x="2281" y="3233"/>
                    <a:pt x="2948" y="3771"/>
                  </a:cubicBezTo>
                  <a:cubicBezTo>
                    <a:pt x="3742" y="4437"/>
                    <a:pt x="4665" y="4924"/>
                    <a:pt x="5690" y="5232"/>
                  </a:cubicBezTo>
                  <a:cubicBezTo>
                    <a:pt x="6203" y="5373"/>
                    <a:pt x="6728" y="5443"/>
                    <a:pt x="7253" y="5443"/>
                  </a:cubicBezTo>
                  <a:cubicBezTo>
                    <a:pt x="7779" y="5443"/>
                    <a:pt x="8304" y="5373"/>
                    <a:pt x="8817" y="5232"/>
                  </a:cubicBezTo>
                  <a:cubicBezTo>
                    <a:pt x="9637" y="5001"/>
                    <a:pt x="10406" y="4617"/>
                    <a:pt x="11098" y="4130"/>
                  </a:cubicBezTo>
                  <a:cubicBezTo>
                    <a:pt x="12251" y="3284"/>
                    <a:pt x="12815" y="2592"/>
                    <a:pt x="12738" y="2515"/>
                  </a:cubicBezTo>
                  <a:cubicBezTo>
                    <a:pt x="12734" y="2510"/>
                    <a:pt x="12727" y="2508"/>
                    <a:pt x="12718" y="2508"/>
                  </a:cubicBezTo>
                  <a:cubicBezTo>
                    <a:pt x="12581" y="2508"/>
                    <a:pt x="11927" y="3069"/>
                    <a:pt x="10842" y="3720"/>
                  </a:cubicBezTo>
                  <a:cubicBezTo>
                    <a:pt x="10150" y="4130"/>
                    <a:pt x="9432" y="4437"/>
                    <a:pt x="8663" y="4642"/>
                  </a:cubicBezTo>
                  <a:cubicBezTo>
                    <a:pt x="8242" y="4736"/>
                    <a:pt x="7811" y="4781"/>
                    <a:pt x="7381" y="4781"/>
                  </a:cubicBezTo>
                  <a:cubicBezTo>
                    <a:pt x="6868" y="4781"/>
                    <a:pt x="6357" y="4717"/>
                    <a:pt x="5869" y="4591"/>
                  </a:cubicBezTo>
                  <a:cubicBezTo>
                    <a:pt x="4921" y="4309"/>
                    <a:pt x="4075" y="3873"/>
                    <a:pt x="3306" y="3284"/>
                  </a:cubicBezTo>
                  <a:cubicBezTo>
                    <a:pt x="2666" y="2797"/>
                    <a:pt x="2076" y="2259"/>
                    <a:pt x="1538" y="1669"/>
                  </a:cubicBezTo>
                  <a:cubicBezTo>
                    <a:pt x="646" y="703"/>
                    <a:pt x="186" y="1"/>
                    <a:pt x="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5"/>
            <p:cNvSpPr/>
            <p:nvPr/>
          </p:nvSpPr>
          <p:spPr>
            <a:xfrm>
              <a:off x="6629531" y="2384610"/>
              <a:ext cx="122235" cy="60260"/>
            </a:xfrm>
            <a:custGeom>
              <a:rect b="b" l="l" r="r" t="t"/>
              <a:pathLst>
                <a:path extrusionOk="0" h="3551" w="7203">
                  <a:moveTo>
                    <a:pt x="7084" y="1"/>
                  </a:moveTo>
                  <a:cubicBezTo>
                    <a:pt x="6972" y="1"/>
                    <a:pt x="6719" y="473"/>
                    <a:pt x="6280" y="1107"/>
                  </a:cubicBezTo>
                  <a:cubicBezTo>
                    <a:pt x="6023" y="1517"/>
                    <a:pt x="5716" y="1876"/>
                    <a:pt x="5357" y="2209"/>
                  </a:cubicBezTo>
                  <a:cubicBezTo>
                    <a:pt x="4973" y="2568"/>
                    <a:pt x="4460" y="2824"/>
                    <a:pt x="3922" y="2901"/>
                  </a:cubicBezTo>
                  <a:cubicBezTo>
                    <a:pt x="3877" y="2903"/>
                    <a:pt x="3832" y="2904"/>
                    <a:pt x="3787" y="2904"/>
                  </a:cubicBezTo>
                  <a:cubicBezTo>
                    <a:pt x="3294" y="2904"/>
                    <a:pt x="2805" y="2775"/>
                    <a:pt x="2358" y="2516"/>
                  </a:cubicBezTo>
                  <a:cubicBezTo>
                    <a:pt x="1923" y="2311"/>
                    <a:pt x="1538" y="2029"/>
                    <a:pt x="1154" y="1747"/>
                  </a:cubicBezTo>
                  <a:cubicBezTo>
                    <a:pt x="551" y="1241"/>
                    <a:pt x="198" y="871"/>
                    <a:pt x="94" y="871"/>
                  </a:cubicBezTo>
                  <a:cubicBezTo>
                    <a:pt x="87" y="871"/>
                    <a:pt x="82" y="873"/>
                    <a:pt x="77" y="876"/>
                  </a:cubicBezTo>
                  <a:cubicBezTo>
                    <a:pt x="0" y="927"/>
                    <a:pt x="257" y="1440"/>
                    <a:pt x="846" y="2081"/>
                  </a:cubicBezTo>
                  <a:cubicBezTo>
                    <a:pt x="1205" y="2465"/>
                    <a:pt x="1615" y="2798"/>
                    <a:pt x="2076" y="3055"/>
                  </a:cubicBezTo>
                  <a:cubicBezTo>
                    <a:pt x="2577" y="3373"/>
                    <a:pt x="3158" y="3550"/>
                    <a:pt x="3766" y="3550"/>
                  </a:cubicBezTo>
                  <a:cubicBezTo>
                    <a:pt x="3843" y="3550"/>
                    <a:pt x="3921" y="3547"/>
                    <a:pt x="3999" y="3541"/>
                  </a:cubicBezTo>
                  <a:cubicBezTo>
                    <a:pt x="4665" y="3465"/>
                    <a:pt x="5306" y="3131"/>
                    <a:pt x="5767" y="2644"/>
                  </a:cubicBezTo>
                  <a:cubicBezTo>
                    <a:pt x="6152" y="2260"/>
                    <a:pt x="6459" y="1824"/>
                    <a:pt x="6690" y="1363"/>
                  </a:cubicBezTo>
                  <a:cubicBezTo>
                    <a:pt x="7074" y="568"/>
                    <a:pt x="7202" y="30"/>
                    <a:pt x="7100" y="5"/>
                  </a:cubicBezTo>
                  <a:cubicBezTo>
                    <a:pt x="7095" y="2"/>
                    <a:pt x="7090" y="1"/>
                    <a:pt x="7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5"/>
            <p:cNvSpPr/>
            <p:nvPr/>
          </p:nvSpPr>
          <p:spPr>
            <a:xfrm>
              <a:off x="6619094" y="2412101"/>
              <a:ext cx="61771" cy="83068"/>
            </a:xfrm>
            <a:custGeom>
              <a:rect b="b" l="l" r="r" t="t"/>
              <a:pathLst>
                <a:path extrusionOk="0" h="4895" w="3640">
                  <a:moveTo>
                    <a:pt x="2731" y="0"/>
                  </a:moveTo>
                  <a:cubicBezTo>
                    <a:pt x="1863" y="0"/>
                    <a:pt x="0" y="1229"/>
                    <a:pt x="0" y="1229"/>
                  </a:cubicBezTo>
                  <a:lnTo>
                    <a:pt x="590" y="4895"/>
                  </a:lnTo>
                  <a:cubicBezTo>
                    <a:pt x="1974" y="3152"/>
                    <a:pt x="3640" y="537"/>
                    <a:pt x="3025" y="76"/>
                  </a:cubicBezTo>
                  <a:cubicBezTo>
                    <a:pt x="2950" y="24"/>
                    <a:pt x="2850" y="0"/>
                    <a:pt x="2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5"/>
            <p:cNvSpPr/>
            <p:nvPr/>
          </p:nvSpPr>
          <p:spPr>
            <a:xfrm>
              <a:off x="6618653" y="2409284"/>
              <a:ext cx="57426" cy="85529"/>
            </a:xfrm>
            <a:custGeom>
              <a:rect b="b" l="l" r="r" t="t"/>
              <a:pathLst>
                <a:path extrusionOk="0" h="5040" w="3384">
                  <a:moveTo>
                    <a:pt x="2756" y="1"/>
                  </a:moveTo>
                  <a:cubicBezTo>
                    <a:pt x="2640" y="1"/>
                    <a:pt x="2519" y="19"/>
                    <a:pt x="2410" y="37"/>
                  </a:cubicBezTo>
                  <a:cubicBezTo>
                    <a:pt x="1948" y="165"/>
                    <a:pt x="1513" y="370"/>
                    <a:pt x="1077" y="627"/>
                  </a:cubicBezTo>
                  <a:cubicBezTo>
                    <a:pt x="385" y="1037"/>
                    <a:pt x="1" y="1344"/>
                    <a:pt x="26" y="1395"/>
                  </a:cubicBezTo>
                  <a:cubicBezTo>
                    <a:pt x="28" y="1400"/>
                    <a:pt x="34" y="1402"/>
                    <a:pt x="42" y="1402"/>
                  </a:cubicBezTo>
                  <a:cubicBezTo>
                    <a:pt x="129" y="1402"/>
                    <a:pt x="549" y="1162"/>
                    <a:pt x="1205" y="857"/>
                  </a:cubicBezTo>
                  <a:cubicBezTo>
                    <a:pt x="1615" y="652"/>
                    <a:pt x="2051" y="473"/>
                    <a:pt x="2487" y="370"/>
                  </a:cubicBezTo>
                  <a:cubicBezTo>
                    <a:pt x="2560" y="354"/>
                    <a:pt x="2638" y="346"/>
                    <a:pt x="2711" y="346"/>
                  </a:cubicBezTo>
                  <a:cubicBezTo>
                    <a:pt x="2868" y="346"/>
                    <a:pt x="2999" y="385"/>
                    <a:pt x="2999" y="473"/>
                  </a:cubicBezTo>
                  <a:cubicBezTo>
                    <a:pt x="2999" y="755"/>
                    <a:pt x="2948" y="1011"/>
                    <a:pt x="2845" y="1242"/>
                  </a:cubicBezTo>
                  <a:cubicBezTo>
                    <a:pt x="2410" y="2190"/>
                    <a:pt x="1897" y="3087"/>
                    <a:pt x="1308" y="3933"/>
                  </a:cubicBezTo>
                  <a:cubicBezTo>
                    <a:pt x="846" y="4599"/>
                    <a:pt x="590" y="5009"/>
                    <a:pt x="616" y="5035"/>
                  </a:cubicBezTo>
                  <a:cubicBezTo>
                    <a:pt x="617" y="5038"/>
                    <a:pt x="620" y="5040"/>
                    <a:pt x="624" y="5040"/>
                  </a:cubicBezTo>
                  <a:cubicBezTo>
                    <a:pt x="687" y="5040"/>
                    <a:pt x="1032" y="4687"/>
                    <a:pt x="1513" y="4087"/>
                  </a:cubicBezTo>
                  <a:cubicBezTo>
                    <a:pt x="2179" y="3241"/>
                    <a:pt x="2743" y="2344"/>
                    <a:pt x="3179" y="1370"/>
                  </a:cubicBezTo>
                  <a:cubicBezTo>
                    <a:pt x="3332" y="1062"/>
                    <a:pt x="3384" y="729"/>
                    <a:pt x="3332" y="396"/>
                  </a:cubicBezTo>
                  <a:cubicBezTo>
                    <a:pt x="3307" y="293"/>
                    <a:pt x="3256" y="191"/>
                    <a:pt x="3153" y="114"/>
                  </a:cubicBezTo>
                  <a:cubicBezTo>
                    <a:pt x="3076" y="63"/>
                    <a:pt x="2999" y="37"/>
                    <a:pt x="2897" y="11"/>
                  </a:cubicBezTo>
                  <a:cubicBezTo>
                    <a:pt x="2852" y="4"/>
                    <a:pt x="2804" y="1"/>
                    <a:pt x="2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5"/>
            <p:cNvSpPr/>
            <p:nvPr/>
          </p:nvSpPr>
          <p:spPr>
            <a:xfrm>
              <a:off x="6622573" y="2387274"/>
              <a:ext cx="7399" cy="40490"/>
            </a:xfrm>
            <a:custGeom>
              <a:rect b="b" l="l" r="r" t="t"/>
              <a:pathLst>
                <a:path extrusionOk="0" h="2386" w="436">
                  <a:moveTo>
                    <a:pt x="161" y="0"/>
                  </a:moveTo>
                  <a:cubicBezTo>
                    <a:pt x="159" y="0"/>
                    <a:pt x="156" y="1"/>
                    <a:pt x="154" y="1"/>
                  </a:cubicBezTo>
                  <a:cubicBezTo>
                    <a:pt x="51" y="1"/>
                    <a:pt x="0" y="540"/>
                    <a:pt x="51" y="1206"/>
                  </a:cubicBezTo>
                  <a:cubicBezTo>
                    <a:pt x="77" y="1857"/>
                    <a:pt x="175" y="2386"/>
                    <a:pt x="275" y="2386"/>
                  </a:cubicBezTo>
                  <a:cubicBezTo>
                    <a:pt x="277" y="2386"/>
                    <a:pt x="280" y="2386"/>
                    <a:pt x="282" y="2385"/>
                  </a:cubicBezTo>
                  <a:cubicBezTo>
                    <a:pt x="385" y="2385"/>
                    <a:pt x="436" y="1847"/>
                    <a:pt x="410" y="1180"/>
                  </a:cubicBezTo>
                  <a:cubicBezTo>
                    <a:pt x="360" y="529"/>
                    <a:pt x="261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65"/>
            <p:cNvSpPr/>
            <p:nvPr/>
          </p:nvSpPr>
          <p:spPr>
            <a:xfrm>
              <a:off x="6522535" y="2532096"/>
              <a:ext cx="66998" cy="61397"/>
            </a:xfrm>
            <a:custGeom>
              <a:rect b="b" l="l" r="r" t="t"/>
              <a:pathLst>
                <a:path extrusionOk="0" h="3618" w="3948">
                  <a:moveTo>
                    <a:pt x="249" y="1"/>
                  </a:moveTo>
                  <a:cubicBezTo>
                    <a:pt x="172" y="1"/>
                    <a:pt x="51" y="381"/>
                    <a:pt x="26" y="1002"/>
                  </a:cubicBezTo>
                  <a:cubicBezTo>
                    <a:pt x="0" y="1360"/>
                    <a:pt x="26" y="1745"/>
                    <a:pt x="128" y="2104"/>
                  </a:cubicBezTo>
                  <a:cubicBezTo>
                    <a:pt x="205" y="2616"/>
                    <a:pt x="487" y="3078"/>
                    <a:pt x="897" y="3385"/>
                  </a:cubicBezTo>
                  <a:cubicBezTo>
                    <a:pt x="1151" y="3540"/>
                    <a:pt x="1436" y="3618"/>
                    <a:pt x="1722" y="3618"/>
                  </a:cubicBezTo>
                  <a:cubicBezTo>
                    <a:pt x="1956" y="3618"/>
                    <a:pt x="2190" y="3566"/>
                    <a:pt x="2410" y="3462"/>
                  </a:cubicBezTo>
                  <a:cubicBezTo>
                    <a:pt x="2768" y="3283"/>
                    <a:pt x="3076" y="3052"/>
                    <a:pt x="3332" y="2770"/>
                  </a:cubicBezTo>
                  <a:cubicBezTo>
                    <a:pt x="3768" y="2309"/>
                    <a:pt x="3947" y="1950"/>
                    <a:pt x="3870" y="1899"/>
                  </a:cubicBezTo>
                  <a:cubicBezTo>
                    <a:pt x="3868" y="1898"/>
                    <a:pt x="3865" y="1897"/>
                    <a:pt x="3862" y="1897"/>
                  </a:cubicBezTo>
                  <a:cubicBezTo>
                    <a:pt x="3793" y="1897"/>
                    <a:pt x="3516" y="2146"/>
                    <a:pt x="3076" y="2488"/>
                  </a:cubicBezTo>
                  <a:cubicBezTo>
                    <a:pt x="2794" y="2668"/>
                    <a:pt x="2512" y="2847"/>
                    <a:pt x="2204" y="2975"/>
                  </a:cubicBezTo>
                  <a:cubicBezTo>
                    <a:pt x="2060" y="3031"/>
                    <a:pt x="1912" y="3057"/>
                    <a:pt x="1764" y="3057"/>
                  </a:cubicBezTo>
                  <a:cubicBezTo>
                    <a:pt x="1571" y="3057"/>
                    <a:pt x="1380" y="3011"/>
                    <a:pt x="1205" y="2924"/>
                  </a:cubicBezTo>
                  <a:cubicBezTo>
                    <a:pt x="923" y="2668"/>
                    <a:pt x="718" y="2334"/>
                    <a:pt x="641" y="1976"/>
                  </a:cubicBezTo>
                  <a:cubicBezTo>
                    <a:pt x="539" y="1642"/>
                    <a:pt x="462" y="1309"/>
                    <a:pt x="436" y="976"/>
                  </a:cubicBezTo>
                  <a:cubicBezTo>
                    <a:pt x="359" y="387"/>
                    <a:pt x="333" y="2"/>
                    <a:pt x="257" y="2"/>
                  </a:cubicBezTo>
                  <a:cubicBezTo>
                    <a:pt x="254" y="1"/>
                    <a:pt x="252" y="1"/>
                    <a:pt x="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5"/>
            <p:cNvSpPr/>
            <p:nvPr/>
          </p:nvSpPr>
          <p:spPr>
            <a:xfrm>
              <a:off x="6261163" y="2288627"/>
              <a:ext cx="77841" cy="58665"/>
            </a:xfrm>
            <a:custGeom>
              <a:rect b="b" l="l" r="r" t="t"/>
              <a:pathLst>
                <a:path extrusionOk="0" h="3457" w="4587">
                  <a:moveTo>
                    <a:pt x="2610" y="0"/>
                  </a:moveTo>
                  <a:cubicBezTo>
                    <a:pt x="2207" y="0"/>
                    <a:pt x="1" y="1560"/>
                    <a:pt x="4586" y="3456"/>
                  </a:cubicBezTo>
                  <a:cubicBezTo>
                    <a:pt x="4586" y="3456"/>
                    <a:pt x="3202" y="1150"/>
                    <a:pt x="2664" y="22"/>
                  </a:cubicBezTo>
                  <a:cubicBezTo>
                    <a:pt x="2656" y="7"/>
                    <a:pt x="2637" y="0"/>
                    <a:pt x="2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5"/>
            <p:cNvSpPr/>
            <p:nvPr/>
          </p:nvSpPr>
          <p:spPr>
            <a:xfrm>
              <a:off x="6247604" y="2325520"/>
              <a:ext cx="74430" cy="30546"/>
            </a:xfrm>
            <a:custGeom>
              <a:rect b="b" l="l" r="r" t="t"/>
              <a:pathLst>
                <a:path extrusionOk="0" h="1800" w="4386">
                  <a:moveTo>
                    <a:pt x="1387" y="1"/>
                  </a:moveTo>
                  <a:cubicBezTo>
                    <a:pt x="1349" y="1"/>
                    <a:pt x="1" y="1799"/>
                    <a:pt x="2621" y="1799"/>
                  </a:cubicBezTo>
                  <a:cubicBezTo>
                    <a:pt x="3079" y="1799"/>
                    <a:pt x="3658" y="1744"/>
                    <a:pt x="4386" y="1616"/>
                  </a:cubicBezTo>
                  <a:cubicBezTo>
                    <a:pt x="4386" y="1616"/>
                    <a:pt x="2310" y="590"/>
                    <a:pt x="1387" y="1"/>
                  </a:cubicBezTo>
                  <a:cubicBezTo>
                    <a:pt x="1387" y="1"/>
                    <a:pt x="1387" y="1"/>
                    <a:pt x="1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65"/>
            <p:cNvSpPr/>
            <p:nvPr/>
          </p:nvSpPr>
          <p:spPr>
            <a:xfrm>
              <a:off x="6753055" y="2362498"/>
              <a:ext cx="71087" cy="45683"/>
            </a:xfrm>
            <a:custGeom>
              <a:rect b="b" l="l" r="r" t="t"/>
              <a:pathLst>
                <a:path extrusionOk="0" h="2692" w="4189">
                  <a:moveTo>
                    <a:pt x="1769" y="0"/>
                  </a:moveTo>
                  <a:cubicBezTo>
                    <a:pt x="1769" y="0"/>
                    <a:pt x="1769" y="0"/>
                    <a:pt x="1769" y="0"/>
                  </a:cubicBezTo>
                  <a:cubicBezTo>
                    <a:pt x="1256" y="897"/>
                    <a:pt x="0" y="2692"/>
                    <a:pt x="0" y="2692"/>
                  </a:cubicBezTo>
                  <a:cubicBezTo>
                    <a:pt x="4188" y="1296"/>
                    <a:pt x="1816" y="0"/>
                    <a:pt x="1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65"/>
            <p:cNvSpPr/>
            <p:nvPr/>
          </p:nvSpPr>
          <p:spPr>
            <a:xfrm>
              <a:off x="6766105" y="2394249"/>
              <a:ext cx="60125" cy="24097"/>
            </a:xfrm>
            <a:custGeom>
              <a:rect b="b" l="l" r="r" t="t"/>
              <a:pathLst>
                <a:path extrusionOk="0" h="1420" w="3543">
                  <a:moveTo>
                    <a:pt x="2538" y="0"/>
                  </a:moveTo>
                  <a:cubicBezTo>
                    <a:pt x="2537" y="0"/>
                    <a:pt x="2537" y="1"/>
                    <a:pt x="2537" y="1"/>
                  </a:cubicBezTo>
                  <a:lnTo>
                    <a:pt x="2537" y="1"/>
                  </a:lnTo>
                  <a:cubicBezTo>
                    <a:pt x="2537" y="1"/>
                    <a:pt x="2537" y="0"/>
                    <a:pt x="2538" y="0"/>
                  </a:cubicBezTo>
                  <a:close/>
                  <a:moveTo>
                    <a:pt x="2537" y="1"/>
                  </a:moveTo>
                  <a:cubicBezTo>
                    <a:pt x="1768" y="411"/>
                    <a:pt x="0" y="1128"/>
                    <a:pt x="0" y="1128"/>
                  </a:cubicBezTo>
                  <a:cubicBezTo>
                    <a:pt x="821" y="1336"/>
                    <a:pt x="1412" y="1419"/>
                    <a:pt x="1833" y="1419"/>
                  </a:cubicBezTo>
                  <a:cubicBezTo>
                    <a:pt x="3542" y="1419"/>
                    <a:pt x="2458" y="45"/>
                    <a:pt x="2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65"/>
            <p:cNvSpPr/>
            <p:nvPr/>
          </p:nvSpPr>
          <p:spPr>
            <a:xfrm>
              <a:off x="6613867" y="2204745"/>
              <a:ext cx="132247" cy="79963"/>
            </a:xfrm>
            <a:custGeom>
              <a:rect b="b" l="l" r="r" t="t"/>
              <a:pathLst>
                <a:path extrusionOk="0" h="4712" w="7793">
                  <a:moveTo>
                    <a:pt x="3090" y="1"/>
                  </a:moveTo>
                  <a:cubicBezTo>
                    <a:pt x="2516" y="1"/>
                    <a:pt x="1945" y="75"/>
                    <a:pt x="1385" y="223"/>
                  </a:cubicBezTo>
                  <a:cubicBezTo>
                    <a:pt x="488" y="505"/>
                    <a:pt x="1" y="864"/>
                    <a:pt x="52" y="967"/>
                  </a:cubicBezTo>
                  <a:cubicBezTo>
                    <a:pt x="65" y="993"/>
                    <a:pt x="113" y="1004"/>
                    <a:pt x="191" y="1004"/>
                  </a:cubicBezTo>
                  <a:cubicBezTo>
                    <a:pt x="415" y="1004"/>
                    <a:pt x="887" y="914"/>
                    <a:pt x="1513" y="839"/>
                  </a:cubicBezTo>
                  <a:cubicBezTo>
                    <a:pt x="1830" y="807"/>
                    <a:pt x="2137" y="785"/>
                    <a:pt x="2446" y="785"/>
                  </a:cubicBezTo>
                  <a:cubicBezTo>
                    <a:pt x="2637" y="785"/>
                    <a:pt x="2829" y="793"/>
                    <a:pt x="3025" y="813"/>
                  </a:cubicBezTo>
                  <a:cubicBezTo>
                    <a:pt x="3307" y="813"/>
                    <a:pt x="3589" y="864"/>
                    <a:pt x="3871" y="941"/>
                  </a:cubicBezTo>
                  <a:cubicBezTo>
                    <a:pt x="4153" y="992"/>
                    <a:pt x="4435" y="1095"/>
                    <a:pt x="4717" y="1223"/>
                  </a:cubicBezTo>
                  <a:cubicBezTo>
                    <a:pt x="5691" y="1684"/>
                    <a:pt x="6485" y="2479"/>
                    <a:pt x="6946" y="3478"/>
                  </a:cubicBezTo>
                  <a:cubicBezTo>
                    <a:pt x="7075" y="3632"/>
                    <a:pt x="7151" y="3812"/>
                    <a:pt x="7228" y="3991"/>
                  </a:cubicBezTo>
                  <a:cubicBezTo>
                    <a:pt x="7305" y="4145"/>
                    <a:pt x="7382" y="4299"/>
                    <a:pt x="7433" y="4401"/>
                  </a:cubicBezTo>
                  <a:cubicBezTo>
                    <a:pt x="7551" y="4589"/>
                    <a:pt x="7646" y="4712"/>
                    <a:pt x="7701" y="4712"/>
                  </a:cubicBezTo>
                  <a:cubicBezTo>
                    <a:pt x="7706" y="4712"/>
                    <a:pt x="7711" y="4711"/>
                    <a:pt x="7715" y="4709"/>
                  </a:cubicBezTo>
                  <a:cubicBezTo>
                    <a:pt x="7767" y="4709"/>
                    <a:pt x="7792" y="4555"/>
                    <a:pt x="7767" y="4299"/>
                  </a:cubicBezTo>
                  <a:cubicBezTo>
                    <a:pt x="7741" y="4170"/>
                    <a:pt x="7715" y="4017"/>
                    <a:pt x="7690" y="3837"/>
                  </a:cubicBezTo>
                  <a:cubicBezTo>
                    <a:pt x="7664" y="3607"/>
                    <a:pt x="7613" y="3402"/>
                    <a:pt x="7510" y="3222"/>
                  </a:cubicBezTo>
                  <a:cubicBezTo>
                    <a:pt x="7433" y="2991"/>
                    <a:pt x="7382" y="2735"/>
                    <a:pt x="7228" y="2504"/>
                  </a:cubicBezTo>
                  <a:cubicBezTo>
                    <a:pt x="7075" y="2248"/>
                    <a:pt x="6921" y="1992"/>
                    <a:pt x="6741" y="1736"/>
                  </a:cubicBezTo>
                  <a:cubicBezTo>
                    <a:pt x="6536" y="1454"/>
                    <a:pt x="6280" y="1223"/>
                    <a:pt x="6024" y="992"/>
                  </a:cubicBezTo>
                  <a:cubicBezTo>
                    <a:pt x="5742" y="762"/>
                    <a:pt x="5434" y="557"/>
                    <a:pt x="5101" y="403"/>
                  </a:cubicBezTo>
                  <a:cubicBezTo>
                    <a:pt x="4768" y="275"/>
                    <a:pt x="4409" y="147"/>
                    <a:pt x="4050" y="70"/>
                  </a:cubicBezTo>
                  <a:cubicBezTo>
                    <a:pt x="3730" y="24"/>
                    <a:pt x="3409" y="1"/>
                    <a:pt x="3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65"/>
            <p:cNvSpPr/>
            <p:nvPr/>
          </p:nvSpPr>
          <p:spPr>
            <a:xfrm>
              <a:off x="6357247" y="2206866"/>
              <a:ext cx="149641" cy="68050"/>
            </a:xfrm>
            <a:custGeom>
              <a:rect b="b" l="l" r="r" t="t"/>
              <a:pathLst>
                <a:path extrusionOk="0" h="4010" w="8818">
                  <a:moveTo>
                    <a:pt x="8683" y="0"/>
                  </a:moveTo>
                  <a:cubicBezTo>
                    <a:pt x="8320" y="0"/>
                    <a:pt x="6876" y="1547"/>
                    <a:pt x="4666" y="2508"/>
                  </a:cubicBezTo>
                  <a:cubicBezTo>
                    <a:pt x="3640" y="2918"/>
                    <a:pt x="2564" y="3200"/>
                    <a:pt x="1487" y="3302"/>
                  </a:cubicBezTo>
                  <a:cubicBezTo>
                    <a:pt x="616" y="3405"/>
                    <a:pt x="78" y="3379"/>
                    <a:pt x="52" y="3507"/>
                  </a:cubicBezTo>
                  <a:cubicBezTo>
                    <a:pt x="1" y="3635"/>
                    <a:pt x="539" y="3917"/>
                    <a:pt x="1487" y="3994"/>
                  </a:cubicBezTo>
                  <a:cubicBezTo>
                    <a:pt x="1652" y="4005"/>
                    <a:pt x="1816" y="4010"/>
                    <a:pt x="1981" y="4010"/>
                  </a:cubicBezTo>
                  <a:cubicBezTo>
                    <a:pt x="3026" y="4010"/>
                    <a:pt x="4076" y="3800"/>
                    <a:pt x="5050" y="3379"/>
                  </a:cubicBezTo>
                  <a:cubicBezTo>
                    <a:pt x="6152" y="2918"/>
                    <a:pt x="7152" y="2200"/>
                    <a:pt x="7972" y="1303"/>
                  </a:cubicBezTo>
                  <a:cubicBezTo>
                    <a:pt x="8561" y="611"/>
                    <a:pt x="8818" y="98"/>
                    <a:pt x="8741" y="22"/>
                  </a:cubicBezTo>
                  <a:cubicBezTo>
                    <a:pt x="8726" y="7"/>
                    <a:pt x="8707" y="0"/>
                    <a:pt x="8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65"/>
            <p:cNvSpPr/>
            <p:nvPr/>
          </p:nvSpPr>
          <p:spPr>
            <a:xfrm>
              <a:off x="5572622" y="2862739"/>
              <a:ext cx="1437885" cy="1746298"/>
            </a:xfrm>
            <a:custGeom>
              <a:rect b="b" l="l" r="r" t="t"/>
              <a:pathLst>
                <a:path extrusionOk="0" h="102905" w="84731">
                  <a:moveTo>
                    <a:pt x="24558" y="1"/>
                  </a:moveTo>
                  <a:cubicBezTo>
                    <a:pt x="20010" y="1"/>
                    <a:pt x="14490" y="2488"/>
                    <a:pt x="9560" y="11505"/>
                  </a:cubicBezTo>
                  <a:cubicBezTo>
                    <a:pt x="0" y="29036"/>
                    <a:pt x="410" y="57895"/>
                    <a:pt x="8791" y="74221"/>
                  </a:cubicBezTo>
                  <a:cubicBezTo>
                    <a:pt x="8791" y="74221"/>
                    <a:pt x="8022" y="78758"/>
                    <a:pt x="12892" y="78835"/>
                  </a:cubicBezTo>
                  <a:cubicBezTo>
                    <a:pt x="12892" y="78835"/>
                    <a:pt x="36241" y="97468"/>
                    <a:pt x="56489" y="99339"/>
                  </a:cubicBezTo>
                  <a:cubicBezTo>
                    <a:pt x="56489" y="99339"/>
                    <a:pt x="63640" y="102184"/>
                    <a:pt x="66946" y="102747"/>
                  </a:cubicBezTo>
                  <a:cubicBezTo>
                    <a:pt x="67579" y="102859"/>
                    <a:pt x="68207" y="102905"/>
                    <a:pt x="68809" y="102905"/>
                  </a:cubicBezTo>
                  <a:cubicBezTo>
                    <a:pt x="71371" y="102905"/>
                    <a:pt x="73456" y="102081"/>
                    <a:pt x="73456" y="102081"/>
                  </a:cubicBezTo>
                  <a:cubicBezTo>
                    <a:pt x="73456" y="102081"/>
                    <a:pt x="73612" y="102102"/>
                    <a:pt x="73885" y="102102"/>
                  </a:cubicBezTo>
                  <a:cubicBezTo>
                    <a:pt x="74755" y="102102"/>
                    <a:pt x="76817" y="101894"/>
                    <a:pt x="78864" y="100159"/>
                  </a:cubicBezTo>
                  <a:cubicBezTo>
                    <a:pt x="78864" y="100159"/>
                    <a:pt x="83785" y="99954"/>
                    <a:pt x="84246" y="99697"/>
                  </a:cubicBezTo>
                  <a:cubicBezTo>
                    <a:pt x="84730" y="99443"/>
                    <a:pt x="81922" y="97314"/>
                    <a:pt x="77508" y="97314"/>
                  </a:cubicBezTo>
                  <a:cubicBezTo>
                    <a:pt x="77481" y="97314"/>
                    <a:pt x="77455" y="97314"/>
                    <a:pt x="77429" y="97314"/>
                  </a:cubicBezTo>
                  <a:cubicBezTo>
                    <a:pt x="77369" y="97315"/>
                    <a:pt x="77309" y="97315"/>
                    <a:pt x="77250" y="97315"/>
                  </a:cubicBezTo>
                  <a:cubicBezTo>
                    <a:pt x="72915" y="97315"/>
                    <a:pt x="70027" y="95485"/>
                    <a:pt x="68561" y="94853"/>
                  </a:cubicBezTo>
                  <a:cubicBezTo>
                    <a:pt x="68561" y="94853"/>
                    <a:pt x="72713" y="94238"/>
                    <a:pt x="74020" y="93572"/>
                  </a:cubicBezTo>
                  <a:cubicBezTo>
                    <a:pt x="75301" y="92905"/>
                    <a:pt x="75353" y="92367"/>
                    <a:pt x="75430" y="92085"/>
                  </a:cubicBezTo>
                  <a:cubicBezTo>
                    <a:pt x="75481" y="91803"/>
                    <a:pt x="69893" y="91214"/>
                    <a:pt x="68099" y="90548"/>
                  </a:cubicBezTo>
                  <a:cubicBezTo>
                    <a:pt x="66280" y="89881"/>
                    <a:pt x="65126" y="89292"/>
                    <a:pt x="63793" y="89215"/>
                  </a:cubicBezTo>
                  <a:cubicBezTo>
                    <a:pt x="63745" y="89212"/>
                    <a:pt x="63693" y="89211"/>
                    <a:pt x="63638" y="89211"/>
                  </a:cubicBezTo>
                  <a:cubicBezTo>
                    <a:pt x="62548" y="89211"/>
                    <a:pt x="60379" y="89759"/>
                    <a:pt x="58854" y="89759"/>
                  </a:cubicBezTo>
                  <a:cubicBezTo>
                    <a:pt x="58418" y="89759"/>
                    <a:pt x="58035" y="89714"/>
                    <a:pt x="57745" y="89599"/>
                  </a:cubicBezTo>
                  <a:cubicBezTo>
                    <a:pt x="54182" y="88190"/>
                    <a:pt x="40137" y="73709"/>
                    <a:pt x="26553" y="66455"/>
                  </a:cubicBezTo>
                  <a:cubicBezTo>
                    <a:pt x="26553" y="66455"/>
                    <a:pt x="20812" y="53435"/>
                    <a:pt x="24221" y="28010"/>
                  </a:cubicBezTo>
                  <a:cubicBezTo>
                    <a:pt x="26558" y="10447"/>
                    <a:pt x="33139" y="7731"/>
                    <a:pt x="36985" y="7731"/>
                  </a:cubicBezTo>
                  <a:cubicBezTo>
                    <a:pt x="38707" y="7731"/>
                    <a:pt x="39881" y="8275"/>
                    <a:pt x="39881" y="8275"/>
                  </a:cubicBezTo>
                  <a:cubicBezTo>
                    <a:pt x="39881" y="8275"/>
                    <a:pt x="36087" y="5379"/>
                    <a:pt x="33524" y="3252"/>
                  </a:cubicBezTo>
                  <a:cubicBezTo>
                    <a:pt x="32280" y="2219"/>
                    <a:pt x="28852" y="1"/>
                    <a:pt x="24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5"/>
            <p:cNvSpPr/>
            <p:nvPr/>
          </p:nvSpPr>
          <p:spPr>
            <a:xfrm>
              <a:off x="6693032" y="4564168"/>
              <a:ext cx="215740" cy="38284"/>
            </a:xfrm>
            <a:custGeom>
              <a:rect b="b" l="l" r="r" t="t"/>
              <a:pathLst>
                <a:path extrusionOk="0" h="2256" w="12713">
                  <a:moveTo>
                    <a:pt x="12662" y="0"/>
                  </a:moveTo>
                  <a:lnTo>
                    <a:pt x="12662" y="0"/>
                  </a:lnTo>
                  <a:cubicBezTo>
                    <a:pt x="12508" y="103"/>
                    <a:pt x="12354" y="205"/>
                    <a:pt x="12226" y="308"/>
                  </a:cubicBezTo>
                  <a:cubicBezTo>
                    <a:pt x="11841" y="564"/>
                    <a:pt x="11431" y="795"/>
                    <a:pt x="10996" y="974"/>
                  </a:cubicBezTo>
                  <a:cubicBezTo>
                    <a:pt x="9586" y="1564"/>
                    <a:pt x="8048" y="1871"/>
                    <a:pt x="6510" y="1871"/>
                  </a:cubicBezTo>
                  <a:cubicBezTo>
                    <a:pt x="6400" y="1873"/>
                    <a:pt x="6290" y="1874"/>
                    <a:pt x="6179" y="1874"/>
                  </a:cubicBezTo>
                  <a:cubicBezTo>
                    <a:pt x="4752" y="1874"/>
                    <a:pt x="3326" y="1721"/>
                    <a:pt x="1923" y="1436"/>
                  </a:cubicBezTo>
                  <a:cubicBezTo>
                    <a:pt x="859" y="1255"/>
                    <a:pt x="175" y="1094"/>
                    <a:pt x="30" y="1094"/>
                  </a:cubicBezTo>
                  <a:cubicBezTo>
                    <a:pt x="10" y="1094"/>
                    <a:pt x="0" y="1096"/>
                    <a:pt x="0" y="1102"/>
                  </a:cubicBezTo>
                  <a:cubicBezTo>
                    <a:pt x="128" y="1205"/>
                    <a:pt x="308" y="1256"/>
                    <a:pt x="487" y="1307"/>
                  </a:cubicBezTo>
                  <a:cubicBezTo>
                    <a:pt x="795" y="1410"/>
                    <a:pt x="1256" y="1564"/>
                    <a:pt x="1846" y="1692"/>
                  </a:cubicBezTo>
                  <a:cubicBezTo>
                    <a:pt x="3383" y="2076"/>
                    <a:pt x="4947" y="2256"/>
                    <a:pt x="6510" y="2256"/>
                  </a:cubicBezTo>
                  <a:cubicBezTo>
                    <a:pt x="8099" y="2256"/>
                    <a:pt x="9688" y="1897"/>
                    <a:pt x="11124" y="1205"/>
                  </a:cubicBezTo>
                  <a:cubicBezTo>
                    <a:pt x="12200" y="641"/>
                    <a:pt x="12713" y="52"/>
                    <a:pt x="12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5"/>
            <p:cNvSpPr/>
            <p:nvPr/>
          </p:nvSpPr>
          <p:spPr>
            <a:xfrm>
              <a:off x="6717826" y="4566171"/>
              <a:ext cx="180510" cy="18888"/>
            </a:xfrm>
            <a:custGeom>
              <a:rect b="b" l="l" r="r" t="t"/>
              <a:pathLst>
                <a:path extrusionOk="0" h="1113" w="10637">
                  <a:moveTo>
                    <a:pt x="40" y="0"/>
                  </a:moveTo>
                  <a:cubicBezTo>
                    <a:pt x="17" y="0"/>
                    <a:pt x="4" y="4"/>
                    <a:pt x="0" y="10"/>
                  </a:cubicBezTo>
                  <a:cubicBezTo>
                    <a:pt x="0" y="62"/>
                    <a:pt x="538" y="292"/>
                    <a:pt x="1512" y="523"/>
                  </a:cubicBezTo>
                  <a:cubicBezTo>
                    <a:pt x="2743" y="831"/>
                    <a:pt x="4024" y="1010"/>
                    <a:pt x="5306" y="1087"/>
                  </a:cubicBezTo>
                  <a:cubicBezTo>
                    <a:pt x="5589" y="1104"/>
                    <a:pt x="5873" y="1112"/>
                    <a:pt x="6156" y="1112"/>
                  </a:cubicBezTo>
                  <a:cubicBezTo>
                    <a:pt x="7153" y="1112"/>
                    <a:pt x="8147" y="1010"/>
                    <a:pt x="9125" y="831"/>
                  </a:cubicBezTo>
                  <a:cubicBezTo>
                    <a:pt x="9355" y="779"/>
                    <a:pt x="9586" y="728"/>
                    <a:pt x="9765" y="677"/>
                  </a:cubicBezTo>
                  <a:lnTo>
                    <a:pt x="10252" y="523"/>
                  </a:lnTo>
                  <a:cubicBezTo>
                    <a:pt x="10509" y="446"/>
                    <a:pt x="10637" y="395"/>
                    <a:pt x="10637" y="369"/>
                  </a:cubicBezTo>
                  <a:cubicBezTo>
                    <a:pt x="10637" y="359"/>
                    <a:pt x="10610" y="352"/>
                    <a:pt x="10559" y="352"/>
                  </a:cubicBezTo>
                  <a:cubicBezTo>
                    <a:pt x="10487" y="352"/>
                    <a:pt x="10366" y="365"/>
                    <a:pt x="10201" y="395"/>
                  </a:cubicBezTo>
                  <a:lnTo>
                    <a:pt x="9714" y="497"/>
                  </a:lnTo>
                  <a:lnTo>
                    <a:pt x="9073" y="574"/>
                  </a:lnTo>
                  <a:cubicBezTo>
                    <a:pt x="8201" y="702"/>
                    <a:pt x="7316" y="751"/>
                    <a:pt x="6427" y="751"/>
                  </a:cubicBezTo>
                  <a:cubicBezTo>
                    <a:pt x="6062" y="751"/>
                    <a:pt x="5697" y="743"/>
                    <a:pt x="5331" y="728"/>
                  </a:cubicBezTo>
                  <a:cubicBezTo>
                    <a:pt x="4050" y="651"/>
                    <a:pt x="2794" y="497"/>
                    <a:pt x="1564" y="267"/>
                  </a:cubicBezTo>
                  <a:cubicBezTo>
                    <a:pt x="742" y="134"/>
                    <a:pt x="190" y="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5"/>
            <p:cNvSpPr/>
            <p:nvPr/>
          </p:nvSpPr>
          <p:spPr>
            <a:xfrm>
              <a:off x="6740005" y="4542328"/>
              <a:ext cx="262288" cy="27186"/>
            </a:xfrm>
            <a:custGeom>
              <a:rect b="b" l="l" r="r" t="t"/>
              <a:pathLst>
                <a:path extrusionOk="0" h="1602" w="15456">
                  <a:moveTo>
                    <a:pt x="17" y="1"/>
                  </a:moveTo>
                  <a:cubicBezTo>
                    <a:pt x="8" y="1"/>
                    <a:pt x="2" y="2"/>
                    <a:pt x="0" y="6"/>
                  </a:cubicBezTo>
                  <a:cubicBezTo>
                    <a:pt x="154" y="134"/>
                    <a:pt x="334" y="236"/>
                    <a:pt x="539" y="288"/>
                  </a:cubicBezTo>
                  <a:cubicBezTo>
                    <a:pt x="1051" y="518"/>
                    <a:pt x="1589" y="698"/>
                    <a:pt x="2153" y="877"/>
                  </a:cubicBezTo>
                  <a:cubicBezTo>
                    <a:pt x="3797" y="1347"/>
                    <a:pt x="5483" y="1601"/>
                    <a:pt x="7193" y="1601"/>
                  </a:cubicBezTo>
                  <a:cubicBezTo>
                    <a:pt x="7350" y="1601"/>
                    <a:pt x="7507" y="1599"/>
                    <a:pt x="7664" y="1595"/>
                  </a:cubicBezTo>
                  <a:cubicBezTo>
                    <a:pt x="9842" y="1339"/>
                    <a:pt x="11765" y="1159"/>
                    <a:pt x="13174" y="1031"/>
                  </a:cubicBezTo>
                  <a:cubicBezTo>
                    <a:pt x="14584" y="877"/>
                    <a:pt x="15455" y="775"/>
                    <a:pt x="15455" y="723"/>
                  </a:cubicBezTo>
                  <a:cubicBezTo>
                    <a:pt x="15455" y="705"/>
                    <a:pt x="15346" y="697"/>
                    <a:pt x="15142" y="697"/>
                  </a:cubicBezTo>
                  <a:cubicBezTo>
                    <a:pt x="14770" y="697"/>
                    <a:pt x="14085" y="725"/>
                    <a:pt x="13174" y="775"/>
                  </a:cubicBezTo>
                  <a:cubicBezTo>
                    <a:pt x="11765" y="852"/>
                    <a:pt x="9765" y="980"/>
                    <a:pt x="7638" y="1236"/>
                  </a:cubicBezTo>
                  <a:cubicBezTo>
                    <a:pt x="7537" y="1237"/>
                    <a:pt x="7436" y="1238"/>
                    <a:pt x="7335" y="1238"/>
                  </a:cubicBezTo>
                  <a:cubicBezTo>
                    <a:pt x="5614" y="1238"/>
                    <a:pt x="3875" y="1032"/>
                    <a:pt x="2205" y="621"/>
                  </a:cubicBezTo>
                  <a:cubicBezTo>
                    <a:pt x="916" y="311"/>
                    <a:pt x="139" y="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5"/>
            <p:cNvSpPr/>
            <p:nvPr/>
          </p:nvSpPr>
          <p:spPr>
            <a:xfrm>
              <a:off x="5891438" y="3935685"/>
              <a:ext cx="661117" cy="447991"/>
            </a:xfrm>
            <a:custGeom>
              <a:rect b="b" l="l" r="r" t="t"/>
              <a:pathLst>
                <a:path extrusionOk="0" h="26399" w="38958">
                  <a:moveTo>
                    <a:pt x="0" y="0"/>
                  </a:moveTo>
                  <a:lnTo>
                    <a:pt x="0" y="0"/>
                  </a:lnTo>
                  <a:cubicBezTo>
                    <a:pt x="128" y="77"/>
                    <a:pt x="282" y="154"/>
                    <a:pt x="436" y="205"/>
                  </a:cubicBezTo>
                  <a:lnTo>
                    <a:pt x="1717" y="718"/>
                  </a:lnTo>
                  <a:cubicBezTo>
                    <a:pt x="2819" y="1153"/>
                    <a:pt x="4434" y="1794"/>
                    <a:pt x="6382" y="2691"/>
                  </a:cubicBezTo>
                  <a:cubicBezTo>
                    <a:pt x="8663" y="3716"/>
                    <a:pt x="10867" y="4921"/>
                    <a:pt x="12969" y="6279"/>
                  </a:cubicBezTo>
                  <a:cubicBezTo>
                    <a:pt x="15557" y="7945"/>
                    <a:pt x="18018" y="9739"/>
                    <a:pt x="20402" y="11687"/>
                  </a:cubicBezTo>
                  <a:cubicBezTo>
                    <a:pt x="22939" y="13738"/>
                    <a:pt x="25297" y="15788"/>
                    <a:pt x="27475" y="17582"/>
                  </a:cubicBezTo>
                  <a:cubicBezTo>
                    <a:pt x="29680" y="19402"/>
                    <a:pt x="31653" y="20991"/>
                    <a:pt x="33345" y="22324"/>
                  </a:cubicBezTo>
                  <a:cubicBezTo>
                    <a:pt x="35036" y="23631"/>
                    <a:pt x="36446" y="24656"/>
                    <a:pt x="37420" y="25374"/>
                  </a:cubicBezTo>
                  <a:cubicBezTo>
                    <a:pt x="37907" y="25707"/>
                    <a:pt x="38291" y="25963"/>
                    <a:pt x="38548" y="26143"/>
                  </a:cubicBezTo>
                  <a:cubicBezTo>
                    <a:pt x="38676" y="26245"/>
                    <a:pt x="38830" y="26322"/>
                    <a:pt x="38958" y="26399"/>
                  </a:cubicBezTo>
                  <a:cubicBezTo>
                    <a:pt x="38855" y="26271"/>
                    <a:pt x="38727" y="26168"/>
                    <a:pt x="38599" y="26066"/>
                  </a:cubicBezTo>
                  <a:lnTo>
                    <a:pt x="37497" y="25246"/>
                  </a:lnTo>
                  <a:cubicBezTo>
                    <a:pt x="36549" y="24502"/>
                    <a:pt x="35190" y="23451"/>
                    <a:pt x="33524" y="22093"/>
                  </a:cubicBezTo>
                  <a:cubicBezTo>
                    <a:pt x="31833" y="20760"/>
                    <a:pt x="29885" y="19146"/>
                    <a:pt x="27706" y="17326"/>
                  </a:cubicBezTo>
                  <a:cubicBezTo>
                    <a:pt x="25528" y="15506"/>
                    <a:pt x="23195" y="13456"/>
                    <a:pt x="20632" y="11405"/>
                  </a:cubicBezTo>
                  <a:cubicBezTo>
                    <a:pt x="18249" y="9457"/>
                    <a:pt x="15737" y="7638"/>
                    <a:pt x="13148" y="5997"/>
                  </a:cubicBezTo>
                  <a:cubicBezTo>
                    <a:pt x="11021" y="4639"/>
                    <a:pt x="8791" y="3460"/>
                    <a:pt x="6484" y="2460"/>
                  </a:cubicBezTo>
                  <a:cubicBezTo>
                    <a:pt x="4537" y="1589"/>
                    <a:pt x="2896" y="1000"/>
                    <a:pt x="1769" y="589"/>
                  </a:cubicBezTo>
                  <a:lnTo>
                    <a:pt x="461" y="128"/>
                  </a:lnTo>
                  <a:cubicBezTo>
                    <a:pt x="308" y="77"/>
                    <a:pt x="154" y="2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65"/>
            <p:cNvSpPr/>
            <p:nvPr/>
          </p:nvSpPr>
          <p:spPr>
            <a:xfrm>
              <a:off x="5719192" y="4101821"/>
              <a:ext cx="97017" cy="101905"/>
            </a:xfrm>
            <a:custGeom>
              <a:rect b="b" l="l" r="r" t="t"/>
              <a:pathLst>
                <a:path extrusionOk="0" h="6005" w="5717">
                  <a:moveTo>
                    <a:pt x="513" y="1"/>
                  </a:moveTo>
                  <a:cubicBezTo>
                    <a:pt x="462" y="1"/>
                    <a:pt x="206" y="513"/>
                    <a:pt x="77" y="1410"/>
                  </a:cubicBezTo>
                  <a:cubicBezTo>
                    <a:pt x="1" y="1949"/>
                    <a:pt x="26" y="2487"/>
                    <a:pt x="129" y="2999"/>
                  </a:cubicBezTo>
                  <a:cubicBezTo>
                    <a:pt x="231" y="3666"/>
                    <a:pt x="539" y="4281"/>
                    <a:pt x="974" y="4793"/>
                  </a:cubicBezTo>
                  <a:cubicBezTo>
                    <a:pt x="1436" y="5306"/>
                    <a:pt x="2025" y="5665"/>
                    <a:pt x="2666" y="5844"/>
                  </a:cubicBezTo>
                  <a:cubicBezTo>
                    <a:pt x="3115" y="5951"/>
                    <a:pt x="3563" y="6004"/>
                    <a:pt x="4012" y="6004"/>
                  </a:cubicBezTo>
                  <a:cubicBezTo>
                    <a:pt x="4101" y="6004"/>
                    <a:pt x="4191" y="6002"/>
                    <a:pt x="4281" y="5998"/>
                  </a:cubicBezTo>
                  <a:cubicBezTo>
                    <a:pt x="5203" y="5947"/>
                    <a:pt x="5716" y="5767"/>
                    <a:pt x="5716" y="5716"/>
                  </a:cubicBezTo>
                  <a:cubicBezTo>
                    <a:pt x="5711" y="5706"/>
                    <a:pt x="5684" y="5702"/>
                    <a:pt x="5637" y="5702"/>
                  </a:cubicBezTo>
                  <a:cubicBezTo>
                    <a:pt x="5481" y="5702"/>
                    <a:pt x="5106" y="5746"/>
                    <a:pt x="4566" y="5746"/>
                  </a:cubicBezTo>
                  <a:cubicBezTo>
                    <a:pt x="4476" y="5746"/>
                    <a:pt x="4380" y="5745"/>
                    <a:pt x="4281" y="5742"/>
                  </a:cubicBezTo>
                  <a:cubicBezTo>
                    <a:pt x="3768" y="5742"/>
                    <a:pt x="3256" y="5665"/>
                    <a:pt x="2769" y="5511"/>
                  </a:cubicBezTo>
                  <a:cubicBezTo>
                    <a:pt x="2179" y="5357"/>
                    <a:pt x="1666" y="5024"/>
                    <a:pt x="1256" y="4563"/>
                  </a:cubicBezTo>
                  <a:cubicBezTo>
                    <a:pt x="385" y="3589"/>
                    <a:pt x="282" y="2307"/>
                    <a:pt x="334" y="1436"/>
                  </a:cubicBezTo>
                  <a:cubicBezTo>
                    <a:pt x="385" y="565"/>
                    <a:pt x="539" y="26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65"/>
            <p:cNvSpPr/>
            <p:nvPr/>
          </p:nvSpPr>
          <p:spPr>
            <a:xfrm>
              <a:off x="5961456" y="3267168"/>
              <a:ext cx="61771" cy="723329"/>
            </a:xfrm>
            <a:custGeom>
              <a:rect b="b" l="l" r="r" t="t"/>
              <a:pathLst>
                <a:path extrusionOk="0" h="42624" w="3640">
                  <a:moveTo>
                    <a:pt x="1974" y="1"/>
                  </a:moveTo>
                  <a:cubicBezTo>
                    <a:pt x="1923" y="129"/>
                    <a:pt x="1871" y="283"/>
                    <a:pt x="1846" y="411"/>
                  </a:cubicBezTo>
                  <a:cubicBezTo>
                    <a:pt x="1795" y="693"/>
                    <a:pt x="1692" y="1103"/>
                    <a:pt x="1590" y="1641"/>
                  </a:cubicBezTo>
                  <a:cubicBezTo>
                    <a:pt x="1359" y="2718"/>
                    <a:pt x="1103" y="4281"/>
                    <a:pt x="846" y="6203"/>
                  </a:cubicBezTo>
                  <a:cubicBezTo>
                    <a:pt x="564" y="8125"/>
                    <a:pt x="359" y="10458"/>
                    <a:pt x="206" y="13021"/>
                  </a:cubicBezTo>
                  <a:cubicBezTo>
                    <a:pt x="77" y="15584"/>
                    <a:pt x="0" y="18429"/>
                    <a:pt x="129" y="21402"/>
                  </a:cubicBezTo>
                  <a:cubicBezTo>
                    <a:pt x="282" y="26477"/>
                    <a:pt x="898" y="31551"/>
                    <a:pt x="2000" y="36523"/>
                  </a:cubicBezTo>
                  <a:cubicBezTo>
                    <a:pt x="2384" y="38446"/>
                    <a:pt x="2820" y="39958"/>
                    <a:pt x="3127" y="41009"/>
                  </a:cubicBezTo>
                  <a:cubicBezTo>
                    <a:pt x="3281" y="41521"/>
                    <a:pt x="3409" y="41906"/>
                    <a:pt x="3486" y="42213"/>
                  </a:cubicBezTo>
                  <a:cubicBezTo>
                    <a:pt x="3537" y="42341"/>
                    <a:pt x="3563" y="42470"/>
                    <a:pt x="3640" y="42623"/>
                  </a:cubicBezTo>
                  <a:cubicBezTo>
                    <a:pt x="3640" y="42470"/>
                    <a:pt x="3614" y="42316"/>
                    <a:pt x="3563" y="42188"/>
                  </a:cubicBezTo>
                  <a:cubicBezTo>
                    <a:pt x="3486" y="41880"/>
                    <a:pt x="3384" y="41470"/>
                    <a:pt x="3281" y="40957"/>
                  </a:cubicBezTo>
                  <a:cubicBezTo>
                    <a:pt x="2999" y="39907"/>
                    <a:pt x="2589" y="38394"/>
                    <a:pt x="2256" y="36472"/>
                  </a:cubicBezTo>
                  <a:cubicBezTo>
                    <a:pt x="1231" y="31526"/>
                    <a:pt x="641" y="26477"/>
                    <a:pt x="487" y="21427"/>
                  </a:cubicBezTo>
                  <a:cubicBezTo>
                    <a:pt x="359" y="18454"/>
                    <a:pt x="436" y="15635"/>
                    <a:pt x="513" y="13046"/>
                  </a:cubicBezTo>
                  <a:cubicBezTo>
                    <a:pt x="667" y="10483"/>
                    <a:pt x="846" y="8151"/>
                    <a:pt x="1077" y="6229"/>
                  </a:cubicBezTo>
                  <a:cubicBezTo>
                    <a:pt x="1308" y="4307"/>
                    <a:pt x="1538" y="2743"/>
                    <a:pt x="1718" y="1667"/>
                  </a:cubicBezTo>
                  <a:cubicBezTo>
                    <a:pt x="1820" y="1154"/>
                    <a:pt x="1871" y="718"/>
                    <a:pt x="1923" y="436"/>
                  </a:cubicBezTo>
                  <a:cubicBezTo>
                    <a:pt x="1974" y="283"/>
                    <a:pt x="1974" y="155"/>
                    <a:pt x="1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65"/>
            <p:cNvSpPr/>
            <p:nvPr/>
          </p:nvSpPr>
          <p:spPr>
            <a:xfrm>
              <a:off x="5428649" y="3660363"/>
              <a:ext cx="137033" cy="629434"/>
            </a:xfrm>
            <a:custGeom>
              <a:rect b="b" l="l" r="r" t="t"/>
              <a:pathLst>
                <a:path extrusionOk="0" h="37091" w="8075">
                  <a:moveTo>
                    <a:pt x="5716" y="0"/>
                  </a:moveTo>
                  <a:lnTo>
                    <a:pt x="5716" y="0"/>
                  </a:lnTo>
                  <a:cubicBezTo>
                    <a:pt x="5434" y="436"/>
                    <a:pt x="5178" y="923"/>
                    <a:pt x="4998" y="1410"/>
                  </a:cubicBezTo>
                  <a:cubicBezTo>
                    <a:pt x="4563" y="2333"/>
                    <a:pt x="3948" y="3691"/>
                    <a:pt x="3281" y="5383"/>
                  </a:cubicBezTo>
                  <a:cubicBezTo>
                    <a:pt x="2487" y="7382"/>
                    <a:pt x="1820" y="9406"/>
                    <a:pt x="1256" y="11482"/>
                  </a:cubicBezTo>
                  <a:cubicBezTo>
                    <a:pt x="590" y="14020"/>
                    <a:pt x="180" y="16634"/>
                    <a:pt x="77" y="19274"/>
                  </a:cubicBezTo>
                  <a:cubicBezTo>
                    <a:pt x="1" y="21914"/>
                    <a:pt x="334" y="24554"/>
                    <a:pt x="1077" y="27091"/>
                  </a:cubicBezTo>
                  <a:cubicBezTo>
                    <a:pt x="1667" y="29167"/>
                    <a:pt x="2615" y="31141"/>
                    <a:pt x="3819" y="32935"/>
                  </a:cubicBezTo>
                  <a:cubicBezTo>
                    <a:pt x="4640" y="34139"/>
                    <a:pt x="5614" y="35216"/>
                    <a:pt x="6716" y="36164"/>
                  </a:cubicBezTo>
                  <a:cubicBezTo>
                    <a:pt x="7023" y="36420"/>
                    <a:pt x="7356" y="36651"/>
                    <a:pt x="7664" y="36882"/>
                  </a:cubicBezTo>
                  <a:cubicBezTo>
                    <a:pt x="7871" y="36997"/>
                    <a:pt x="7974" y="37091"/>
                    <a:pt x="8012" y="37091"/>
                  </a:cubicBezTo>
                  <a:cubicBezTo>
                    <a:pt x="8017" y="37091"/>
                    <a:pt x="8020" y="37089"/>
                    <a:pt x="8023" y="37087"/>
                  </a:cubicBezTo>
                  <a:cubicBezTo>
                    <a:pt x="8074" y="37036"/>
                    <a:pt x="7613" y="36677"/>
                    <a:pt x="6869" y="35985"/>
                  </a:cubicBezTo>
                  <a:cubicBezTo>
                    <a:pt x="5844" y="35011"/>
                    <a:pt x="4922" y="33909"/>
                    <a:pt x="4153" y="32730"/>
                  </a:cubicBezTo>
                  <a:cubicBezTo>
                    <a:pt x="3025" y="30936"/>
                    <a:pt x="2154" y="28988"/>
                    <a:pt x="1590" y="26963"/>
                  </a:cubicBezTo>
                  <a:cubicBezTo>
                    <a:pt x="898" y="24451"/>
                    <a:pt x="590" y="21863"/>
                    <a:pt x="667" y="19300"/>
                  </a:cubicBezTo>
                  <a:cubicBezTo>
                    <a:pt x="770" y="16711"/>
                    <a:pt x="1154" y="14122"/>
                    <a:pt x="1795" y="11611"/>
                  </a:cubicBezTo>
                  <a:cubicBezTo>
                    <a:pt x="2307" y="9560"/>
                    <a:pt x="2948" y="7510"/>
                    <a:pt x="3666" y="5536"/>
                  </a:cubicBezTo>
                  <a:cubicBezTo>
                    <a:pt x="4281" y="3819"/>
                    <a:pt x="4819" y="2461"/>
                    <a:pt x="5204" y="1487"/>
                  </a:cubicBezTo>
                  <a:cubicBezTo>
                    <a:pt x="5409" y="1025"/>
                    <a:pt x="5588" y="513"/>
                    <a:pt x="5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65"/>
            <p:cNvSpPr/>
            <p:nvPr/>
          </p:nvSpPr>
          <p:spPr>
            <a:xfrm>
              <a:off x="5551732" y="2811354"/>
              <a:ext cx="531517" cy="1381816"/>
            </a:xfrm>
            <a:custGeom>
              <a:rect b="b" l="l" r="r" t="t"/>
              <a:pathLst>
                <a:path extrusionOk="0" h="81427" w="31321">
                  <a:moveTo>
                    <a:pt x="30680" y="1"/>
                  </a:moveTo>
                  <a:lnTo>
                    <a:pt x="30680" y="1"/>
                  </a:lnTo>
                  <a:cubicBezTo>
                    <a:pt x="30706" y="308"/>
                    <a:pt x="30731" y="616"/>
                    <a:pt x="30808" y="923"/>
                  </a:cubicBezTo>
                  <a:cubicBezTo>
                    <a:pt x="30962" y="1795"/>
                    <a:pt x="31039" y="2692"/>
                    <a:pt x="31065" y="3589"/>
                  </a:cubicBezTo>
                  <a:cubicBezTo>
                    <a:pt x="31090" y="4229"/>
                    <a:pt x="31065" y="4870"/>
                    <a:pt x="31013" y="5511"/>
                  </a:cubicBezTo>
                  <a:cubicBezTo>
                    <a:pt x="30988" y="5844"/>
                    <a:pt x="30988" y="6229"/>
                    <a:pt x="30936" y="6587"/>
                  </a:cubicBezTo>
                  <a:cubicBezTo>
                    <a:pt x="30860" y="6972"/>
                    <a:pt x="30808" y="7356"/>
                    <a:pt x="30757" y="7766"/>
                  </a:cubicBezTo>
                  <a:cubicBezTo>
                    <a:pt x="30398" y="9612"/>
                    <a:pt x="29860" y="11380"/>
                    <a:pt x="29142" y="13123"/>
                  </a:cubicBezTo>
                  <a:cubicBezTo>
                    <a:pt x="27579" y="16968"/>
                    <a:pt x="24836" y="21120"/>
                    <a:pt x="21146" y="25169"/>
                  </a:cubicBezTo>
                  <a:cubicBezTo>
                    <a:pt x="19326" y="27220"/>
                    <a:pt x="17301" y="29270"/>
                    <a:pt x="15200" y="31423"/>
                  </a:cubicBezTo>
                  <a:cubicBezTo>
                    <a:pt x="13098" y="33576"/>
                    <a:pt x="10945" y="35831"/>
                    <a:pt x="8920" y="38292"/>
                  </a:cubicBezTo>
                  <a:cubicBezTo>
                    <a:pt x="6921" y="40701"/>
                    <a:pt x="5229" y="43315"/>
                    <a:pt x="3820" y="46109"/>
                  </a:cubicBezTo>
                  <a:cubicBezTo>
                    <a:pt x="2564" y="48723"/>
                    <a:pt x="1616" y="51491"/>
                    <a:pt x="1052" y="54362"/>
                  </a:cubicBezTo>
                  <a:cubicBezTo>
                    <a:pt x="27" y="59180"/>
                    <a:pt x="1" y="64152"/>
                    <a:pt x="949" y="68996"/>
                  </a:cubicBezTo>
                  <a:cubicBezTo>
                    <a:pt x="1564" y="72226"/>
                    <a:pt x="2641" y="75378"/>
                    <a:pt x="4179" y="78326"/>
                  </a:cubicBezTo>
                  <a:cubicBezTo>
                    <a:pt x="4563" y="79120"/>
                    <a:pt x="5024" y="79915"/>
                    <a:pt x="5511" y="80658"/>
                  </a:cubicBezTo>
                  <a:cubicBezTo>
                    <a:pt x="5665" y="80940"/>
                    <a:pt x="5845" y="81196"/>
                    <a:pt x="6050" y="81427"/>
                  </a:cubicBezTo>
                  <a:cubicBezTo>
                    <a:pt x="5921" y="81145"/>
                    <a:pt x="5793" y="80863"/>
                    <a:pt x="5614" y="80607"/>
                  </a:cubicBezTo>
                  <a:cubicBezTo>
                    <a:pt x="5332" y="80069"/>
                    <a:pt x="4845" y="79300"/>
                    <a:pt x="4384" y="78223"/>
                  </a:cubicBezTo>
                  <a:cubicBezTo>
                    <a:pt x="2948" y="75276"/>
                    <a:pt x="1923" y="72149"/>
                    <a:pt x="1359" y="68920"/>
                  </a:cubicBezTo>
                  <a:cubicBezTo>
                    <a:pt x="949" y="66690"/>
                    <a:pt x="744" y="64434"/>
                    <a:pt x="744" y="62179"/>
                  </a:cubicBezTo>
                  <a:cubicBezTo>
                    <a:pt x="744" y="59590"/>
                    <a:pt x="1000" y="57002"/>
                    <a:pt x="1564" y="54464"/>
                  </a:cubicBezTo>
                  <a:cubicBezTo>
                    <a:pt x="2154" y="51671"/>
                    <a:pt x="3077" y="48954"/>
                    <a:pt x="4332" y="46365"/>
                  </a:cubicBezTo>
                  <a:cubicBezTo>
                    <a:pt x="5716" y="43623"/>
                    <a:pt x="7408" y="41060"/>
                    <a:pt x="9382" y="38676"/>
                  </a:cubicBezTo>
                  <a:cubicBezTo>
                    <a:pt x="11381" y="36241"/>
                    <a:pt x="13508" y="34012"/>
                    <a:pt x="15584" y="31859"/>
                  </a:cubicBezTo>
                  <a:cubicBezTo>
                    <a:pt x="17686" y="29706"/>
                    <a:pt x="19710" y="27630"/>
                    <a:pt x="21556" y="25554"/>
                  </a:cubicBezTo>
                  <a:cubicBezTo>
                    <a:pt x="25247" y="21453"/>
                    <a:pt x="27963" y="17173"/>
                    <a:pt x="29527" y="13277"/>
                  </a:cubicBezTo>
                  <a:cubicBezTo>
                    <a:pt x="30219" y="11508"/>
                    <a:pt x="30731" y="9689"/>
                    <a:pt x="31065" y="7818"/>
                  </a:cubicBezTo>
                  <a:cubicBezTo>
                    <a:pt x="31116" y="7408"/>
                    <a:pt x="31167" y="7023"/>
                    <a:pt x="31218" y="6639"/>
                  </a:cubicBezTo>
                  <a:cubicBezTo>
                    <a:pt x="31270" y="6254"/>
                    <a:pt x="31270" y="5870"/>
                    <a:pt x="31295" y="5511"/>
                  </a:cubicBezTo>
                  <a:cubicBezTo>
                    <a:pt x="31321" y="4870"/>
                    <a:pt x="31321" y="4204"/>
                    <a:pt x="31295" y="3563"/>
                  </a:cubicBezTo>
                  <a:cubicBezTo>
                    <a:pt x="31244" y="2666"/>
                    <a:pt x="31116" y="1769"/>
                    <a:pt x="30936" y="898"/>
                  </a:cubicBezTo>
                  <a:cubicBezTo>
                    <a:pt x="30860" y="590"/>
                    <a:pt x="30783" y="282"/>
                    <a:pt x="30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65"/>
            <p:cNvSpPr/>
            <p:nvPr/>
          </p:nvSpPr>
          <p:spPr>
            <a:xfrm>
              <a:off x="5557400" y="2863096"/>
              <a:ext cx="465826" cy="815120"/>
            </a:xfrm>
            <a:custGeom>
              <a:rect b="b" l="l" r="r" t="t"/>
              <a:pathLst>
                <a:path extrusionOk="0" h="48033" w="27450">
                  <a:moveTo>
                    <a:pt x="27422" y="1"/>
                  </a:moveTo>
                  <a:cubicBezTo>
                    <a:pt x="27371" y="1"/>
                    <a:pt x="27290" y="842"/>
                    <a:pt x="26886" y="2231"/>
                  </a:cubicBezTo>
                  <a:cubicBezTo>
                    <a:pt x="26245" y="4230"/>
                    <a:pt x="25246" y="6101"/>
                    <a:pt x="23964" y="7767"/>
                  </a:cubicBezTo>
                  <a:cubicBezTo>
                    <a:pt x="22401" y="9920"/>
                    <a:pt x="20094" y="12150"/>
                    <a:pt x="17275" y="14252"/>
                  </a:cubicBezTo>
                  <a:cubicBezTo>
                    <a:pt x="16583" y="14816"/>
                    <a:pt x="15814" y="15303"/>
                    <a:pt x="15071" y="15841"/>
                  </a:cubicBezTo>
                  <a:lnTo>
                    <a:pt x="12687" y="17353"/>
                  </a:lnTo>
                  <a:cubicBezTo>
                    <a:pt x="10995" y="18404"/>
                    <a:pt x="9355" y="19608"/>
                    <a:pt x="7869" y="20941"/>
                  </a:cubicBezTo>
                  <a:cubicBezTo>
                    <a:pt x="4793" y="23684"/>
                    <a:pt x="2461" y="27041"/>
                    <a:pt x="1333" y="30450"/>
                  </a:cubicBezTo>
                  <a:cubicBezTo>
                    <a:pt x="308" y="33474"/>
                    <a:pt x="0" y="36704"/>
                    <a:pt x="461" y="39856"/>
                  </a:cubicBezTo>
                  <a:cubicBezTo>
                    <a:pt x="743" y="41983"/>
                    <a:pt x="1333" y="44034"/>
                    <a:pt x="2204" y="46007"/>
                  </a:cubicBezTo>
                  <a:cubicBezTo>
                    <a:pt x="2435" y="46520"/>
                    <a:pt x="2691" y="47032"/>
                    <a:pt x="2973" y="47545"/>
                  </a:cubicBezTo>
                  <a:cubicBezTo>
                    <a:pt x="3050" y="47725"/>
                    <a:pt x="3178" y="47878"/>
                    <a:pt x="3306" y="48032"/>
                  </a:cubicBezTo>
                  <a:cubicBezTo>
                    <a:pt x="3358" y="48006"/>
                    <a:pt x="2948" y="47289"/>
                    <a:pt x="2409" y="45879"/>
                  </a:cubicBezTo>
                  <a:cubicBezTo>
                    <a:pt x="1640" y="43931"/>
                    <a:pt x="1128" y="41881"/>
                    <a:pt x="872" y="39805"/>
                  </a:cubicBezTo>
                  <a:cubicBezTo>
                    <a:pt x="487" y="36704"/>
                    <a:pt x="820" y="33577"/>
                    <a:pt x="1820" y="30629"/>
                  </a:cubicBezTo>
                  <a:cubicBezTo>
                    <a:pt x="2973" y="27297"/>
                    <a:pt x="5229" y="24042"/>
                    <a:pt x="8253" y="21351"/>
                  </a:cubicBezTo>
                  <a:cubicBezTo>
                    <a:pt x="9714" y="20044"/>
                    <a:pt x="11303" y="18865"/>
                    <a:pt x="12995" y="17840"/>
                  </a:cubicBezTo>
                  <a:lnTo>
                    <a:pt x="15378" y="16302"/>
                  </a:lnTo>
                  <a:cubicBezTo>
                    <a:pt x="16147" y="15764"/>
                    <a:pt x="16890" y="15251"/>
                    <a:pt x="17608" y="14687"/>
                  </a:cubicBezTo>
                  <a:cubicBezTo>
                    <a:pt x="20427" y="12535"/>
                    <a:pt x="22734" y="10253"/>
                    <a:pt x="24297" y="8024"/>
                  </a:cubicBezTo>
                  <a:cubicBezTo>
                    <a:pt x="25579" y="6306"/>
                    <a:pt x="26527" y="4384"/>
                    <a:pt x="27091" y="2308"/>
                  </a:cubicBezTo>
                  <a:cubicBezTo>
                    <a:pt x="27245" y="1744"/>
                    <a:pt x="27347" y="1180"/>
                    <a:pt x="27424" y="591"/>
                  </a:cubicBezTo>
                  <a:cubicBezTo>
                    <a:pt x="27450" y="386"/>
                    <a:pt x="27450" y="181"/>
                    <a:pt x="27424" y="2"/>
                  </a:cubicBezTo>
                  <a:cubicBezTo>
                    <a:pt x="27424" y="1"/>
                    <a:pt x="27423" y="1"/>
                    <a:pt x="27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65"/>
            <p:cNvSpPr/>
            <p:nvPr/>
          </p:nvSpPr>
          <p:spPr>
            <a:xfrm>
              <a:off x="5987114" y="2924595"/>
              <a:ext cx="222273" cy="84562"/>
            </a:xfrm>
            <a:custGeom>
              <a:rect b="b" l="l" r="r" t="t"/>
              <a:pathLst>
                <a:path extrusionOk="0" h="4983" w="13098">
                  <a:moveTo>
                    <a:pt x="7372" y="1"/>
                  </a:moveTo>
                  <a:cubicBezTo>
                    <a:pt x="4992" y="1"/>
                    <a:pt x="2263" y="716"/>
                    <a:pt x="1" y="3221"/>
                  </a:cubicBezTo>
                  <a:cubicBezTo>
                    <a:pt x="1" y="3221"/>
                    <a:pt x="2272" y="4983"/>
                    <a:pt x="5489" y="4983"/>
                  </a:cubicBezTo>
                  <a:cubicBezTo>
                    <a:pt x="7719" y="4983"/>
                    <a:pt x="10402" y="4137"/>
                    <a:pt x="13098" y="1273"/>
                  </a:cubicBezTo>
                  <a:cubicBezTo>
                    <a:pt x="13098" y="1273"/>
                    <a:pt x="10545" y="1"/>
                    <a:pt x="7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65"/>
            <p:cNvSpPr/>
            <p:nvPr/>
          </p:nvSpPr>
          <p:spPr>
            <a:xfrm>
              <a:off x="5847061" y="2790905"/>
              <a:ext cx="180951" cy="186178"/>
            </a:xfrm>
            <a:custGeom>
              <a:rect b="b" l="l" r="r" t="t"/>
              <a:pathLst>
                <a:path extrusionOk="0" h="10971" w="10663">
                  <a:moveTo>
                    <a:pt x="206" y="1"/>
                  </a:moveTo>
                  <a:cubicBezTo>
                    <a:pt x="206" y="1"/>
                    <a:pt x="1" y="7331"/>
                    <a:pt x="7485" y="10971"/>
                  </a:cubicBezTo>
                  <a:cubicBezTo>
                    <a:pt x="7485" y="10971"/>
                    <a:pt x="10663" y="1898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65"/>
            <p:cNvSpPr/>
            <p:nvPr/>
          </p:nvSpPr>
          <p:spPr>
            <a:xfrm>
              <a:off x="5987114" y="2941836"/>
              <a:ext cx="222273" cy="37419"/>
            </a:xfrm>
            <a:custGeom>
              <a:rect b="b" l="l" r="r" t="t"/>
              <a:pathLst>
                <a:path extrusionOk="0" h="2205" w="13098">
                  <a:moveTo>
                    <a:pt x="10095" y="1"/>
                  </a:moveTo>
                  <a:cubicBezTo>
                    <a:pt x="8859" y="1"/>
                    <a:pt x="7626" y="103"/>
                    <a:pt x="6408" y="282"/>
                  </a:cubicBezTo>
                  <a:cubicBezTo>
                    <a:pt x="4845" y="488"/>
                    <a:pt x="3307" y="872"/>
                    <a:pt x="1795" y="1410"/>
                  </a:cubicBezTo>
                  <a:cubicBezTo>
                    <a:pt x="1359" y="1564"/>
                    <a:pt x="898" y="1743"/>
                    <a:pt x="488" y="1948"/>
                  </a:cubicBezTo>
                  <a:cubicBezTo>
                    <a:pt x="180" y="2102"/>
                    <a:pt x="1" y="2179"/>
                    <a:pt x="1" y="2205"/>
                  </a:cubicBezTo>
                  <a:cubicBezTo>
                    <a:pt x="180" y="2179"/>
                    <a:pt x="359" y="2153"/>
                    <a:pt x="513" y="2077"/>
                  </a:cubicBezTo>
                  <a:cubicBezTo>
                    <a:pt x="846" y="1948"/>
                    <a:pt x="1308" y="1795"/>
                    <a:pt x="1872" y="1641"/>
                  </a:cubicBezTo>
                  <a:cubicBezTo>
                    <a:pt x="3384" y="1180"/>
                    <a:pt x="4922" y="846"/>
                    <a:pt x="6459" y="616"/>
                  </a:cubicBezTo>
                  <a:cubicBezTo>
                    <a:pt x="8023" y="385"/>
                    <a:pt x="9586" y="282"/>
                    <a:pt x="11150" y="257"/>
                  </a:cubicBezTo>
                  <a:cubicBezTo>
                    <a:pt x="11953" y="257"/>
                    <a:pt x="12551" y="280"/>
                    <a:pt x="12860" y="280"/>
                  </a:cubicBezTo>
                  <a:cubicBezTo>
                    <a:pt x="13015" y="280"/>
                    <a:pt x="13098" y="274"/>
                    <a:pt x="13098" y="257"/>
                  </a:cubicBezTo>
                  <a:cubicBezTo>
                    <a:pt x="13098" y="206"/>
                    <a:pt x="12354" y="77"/>
                    <a:pt x="11150" y="26"/>
                  </a:cubicBezTo>
                  <a:cubicBezTo>
                    <a:pt x="10798" y="9"/>
                    <a:pt x="10446" y="1"/>
                    <a:pt x="10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65"/>
            <p:cNvSpPr/>
            <p:nvPr/>
          </p:nvSpPr>
          <p:spPr>
            <a:xfrm>
              <a:off x="5850116" y="2790905"/>
              <a:ext cx="124407" cy="185737"/>
            </a:xfrm>
            <a:custGeom>
              <a:rect b="b" l="l" r="r" t="t"/>
              <a:pathLst>
                <a:path extrusionOk="0" h="10945" w="7331">
                  <a:moveTo>
                    <a:pt x="0" y="1"/>
                  </a:moveTo>
                  <a:cubicBezTo>
                    <a:pt x="0" y="27"/>
                    <a:pt x="154" y="129"/>
                    <a:pt x="462" y="308"/>
                  </a:cubicBezTo>
                  <a:lnTo>
                    <a:pt x="1000" y="642"/>
                  </a:lnTo>
                  <a:cubicBezTo>
                    <a:pt x="1205" y="770"/>
                    <a:pt x="1410" y="949"/>
                    <a:pt x="1666" y="1129"/>
                  </a:cubicBezTo>
                  <a:cubicBezTo>
                    <a:pt x="2922" y="2103"/>
                    <a:pt x="3998" y="3307"/>
                    <a:pt x="4819" y="4666"/>
                  </a:cubicBezTo>
                  <a:cubicBezTo>
                    <a:pt x="5639" y="6024"/>
                    <a:pt x="6280" y="7511"/>
                    <a:pt x="6741" y="9023"/>
                  </a:cubicBezTo>
                  <a:cubicBezTo>
                    <a:pt x="7100" y="10202"/>
                    <a:pt x="7253" y="10945"/>
                    <a:pt x="7305" y="10945"/>
                  </a:cubicBezTo>
                  <a:cubicBezTo>
                    <a:pt x="7330" y="10945"/>
                    <a:pt x="7279" y="10176"/>
                    <a:pt x="6972" y="8971"/>
                  </a:cubicBezTo>
                  <a:cubicBezTo>
                    <a:pt x="6561" y="7382"/>
                    <a:pt x="5946" y="5870"/>
                    <a:pt x="5101" y="4486"/>
                  </a:cubicBezTo>
                  <a:cubicBezTo>
                    <a:pt x="4280" y="3077"/>
                    <a:pt x="3153" y="1846"/>
                    <a:pt x="1794" y="898"/>
                  </a:cubicBezTo>
                  <a:cubicBezTo>
                    <a:pt x="1538" y="744"/>
                    <a:pt x="1307" y="565"/>
                    <a:pt x="1102" y="462"/>
                  </a:cubicBezTo>
                  <a:lnTo>
                    <a:pt x="513" y="180"/>
                  </a:lnTo>
                  <a:cubicBezTo>
                    <a:pt x="359" y="103"/>
                    <a:pt x="180" y="2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65"/>
            <p:cNvSpPr/>
            <p:nvPr/>
          </p:nvSpPr>
          <p:spPr>
            <a:xfrm>
              <a:off x="5610448" y="3304553"/>
              <a:ext cx="224021" cy="83611"/>
            </a:xfrm>
            <a:custGeom>
              <a:rect b="b" l="l" r="r" t="t"/>
              <a:pathLst>
                <a:path extrusionOk="0" h="4927" w="13201">
                  <a:moveTo>
                    <a:pt x="5595" y="1"/>
                  </a:moveTo>
                  <a:cubicBezTo>
                    <a:pt x="3818" y="1"/>
                    <a:pt x="1890" y="481"/>
                    <a:pt x="1" y="1847"/>
                  </a:cubicBezTo>
                  <a:cubicBezTo>
                    <a:pt x="1" y="1847"/>
                    <a:pt x="2580" y="4927"/>
                    <a:pt x="6836" y="4927"/>
                  </a:cubicBezTo>
                  <a:cubicBezTo>
                    <a:pt x="8670" y="4927"/>
                    <a:pt x="10816" y="4355"/>
                    <a:pt x="13200" y="2719"/>
                  </a:cubicBezTo>
                  <a:cubicBezTo>
                    <a:pt x="13200" y="2719"/>
                    <a:pt x="9822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65"/>
            <p:cNvSpPr/>
            <p:nvPr/>
          </p:nvSpPr>
          <p:spPr>
            <a:xfrm>
              <a:off x="5487076" y="3123212"/>
              <a:ext cx="196037" cy="207475"/>
            </a:xfrm>
            <a:custGeom>
              <a:rect b="b" l="l" r="r" t="t"/>
              <a:pathLst>
                <a:path extrusionOk="0" h="12226" w="11552">
                  <a:moveTo>
                    <a:pt x="1709" y="0"/>
                  </a:moveTo>
                  <a:cubicBezTo>
                    <a:pt x="1709" y="0"/>
                    <a:pt x="1709" y="0"/>
                    <a:pt x="1709" y="0"/>
                  </a:cubicBezTo>
                  <a:lnTo>
                    <a:pt x="1709" y="0"/>
                  </a:lnTo>
                  <a:cubicBezTo>
                    <a:pt x="1709" y="0"/>
                    <a:pt x="1709" y="0"/>
                    <a:pt x="1709" y="0"/>
                  </a:cubicBezTo>
                  <a:close/>
                  <a:moveTo>
                    <a:pt x="1709" y="0"/>
                  </a:moveTo>
                  <a:lnTo>
                    <a:pt x="1709" y="0"/>
                  </a:lnTo>
                  <a:cubicBezTo>
                    <a:pt x="1730" y="19"/>
                    <a:pt x="1" y="7107"/>
                    <a:pt x="6528" y="12226"/>
                  </a:cubicBezTo>
                  <a:cubicBezTo>
                    <a:pt x="6528" y="12226"/>
                    <a:pt x="11551" y="4050"/>
                    <a:pt x="17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65"/>
            <p:cNvSpPr/>
            <p:nvPr/>
          </p:nvSpPr>
          <p:spPr>
            <a:xfrm>
              <a:off x="5610448" y="3325868"/>
              <a:ext cx="224462" cy="24878"/>
            </a:xfrm>
            <a:custGeom>
              <a:rect b="b" l="l" r="r" t="t"/>
              <a:pathLst>
                <a:path extrusionOk="0" h="1466" w="13227">
                  <a:moveTo>
                    <a:pt x="5030" y="1"/>
                  </a:moveTo>
                  <a:cubicBezTo>
                    <a:pt x="3988" y="1"/>
                    <a:pt x="2950" y="63"/>
                    <a:pt x="1923" y="181"/>
                  </a:cubicBezTo>
                  <a:cubicBezTo>
                    <a:pt x="1436" y="258"/>
                    <a:pt x="975" y="335"/>
                    <a:pt x="514" y="438"/>
                  </a:cubicBezTo>
                  <a:cubicBezTo>
                    <a:pt x="334" y="463"/>
                    <a:pt x="155" y="514"/>
                    <a:pt x="1" y="591"/>
                  </a:cubicBezTo>
                  <a:cubicBezTo>
                    <a:pt x="91" y="604"/>
                    <a:pt x="180" y="611"/>
                    <a:pt x="267" y="611"/>
                  </a:cubicBezTo>
                  <a:cubicBezTo>
                    <a:pt x="353" y="611"/>
                    <a:pt x="437" y="604"/>
                    <a:pt x="514" y="591"/>
                  </a:cubicBezTo>
                  <a:cubicBezTo>
                    <a:pt x="872" y="540"/>
                    <a:pt x="1334" y="489"/>
                    <a:pt x="1949" y="438"/>
                  </a:cubicBezTo>
                  <a:cubicBezTo>
                    <a:pt x="2774" y="370"/>
                    <a:pt x="3599" y="338"/>
                    <a:pt x="4425" y="338"/>
                  </a:cubicBezTo>
                  <a:cubicBezTo>
                    <a:pt x="5163" y="338"/>
                    <a:pt x="5901" y="363"/>
                    <a:pt x="6639" y="412"/>
                  </a:cubicBezTo>
                  <a:cubicBezTo>
                    <a:pt x="8203" y="514"/>
                    <a:pt x="9740" y="745"/>
                    <a:pt x="11278" y="1053"/>
                  </a:cubicBezTo>
                  <a:cubicBezTo>
                    <a:pt x="12406" y="1293"/>
                    <a:pt x="13107" y="1465"/>
                    <a:pt x="13192" y="1465"/>
                  </a:cubicBezTo>
                  <a:cubicBezTo>
                    <a:pt x="13198" y="1465"/>
                    <a:pt x="13200" y="1464"/>
                    <a:pt x="13200" y="1463"/>
                  </a:cubicBezTo>
                  <a:cubicBezTo>
                    <a:pt x="13226" y="1437"/>
                    <a:pt x="12534" y="1155"/>
                    <a:pt x="11355" y="822"/>
                  </a:cubicBezTo>
                  <a:cubicBezTo>
                    <a:pt x="9817" y="438"/>
                    <a:pt x="8254" y="181"/>
                    <a:pt x="6665" y="53"/>
                  </a:cubicBezTo>
                  <a:cubicBezTo>
                    <a:pt x="6120" y="18"/>
                    <a:pt x="5574" y="1"/>
                    <a:pt x="5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65"/>
            <p:cNvSpPr/>
            <p:nvPr/>
          </p:nvSpPr>
          <p:spPr>
            <a:xfrm>
              <a:off x="5516078" y="3122771"/>
              <a:ext cx="84375" cy="207933"/>
            </a:xfrm>
            <a:custGeom>
              <a:rect b="b" l="l" r="r" t="t"/>
              <a:pathLst>
                <a:path extrusionOk="0" h="12253" w="4972">
                  <a:moveTo>
                    <a:pt x="26" y="1"/>
                  </a:moveTo>
                  <a:cubicBezTo>
                    <a:pt x="0" y="26"/>
                    <a:pt x="154" y="180"/>
                    <a:pt x="385" y="411"/>
                  </a:cubicBezTo>
                  <a:lnTo>
                    <a:pt x="846" y="821"/>
                  </a:lnTo>
                  <a:cubicBezTo>
                    <a:pt x="1025" y="1000"/>
                    <a:pt x="1205" y="1231"/>
                    <a:pt x="1410" y="1436"/>
                  </a:cubicBezTo>
                  <a:cubicBezTo>
                    <a:pt x="2435" y="2666"/>
                    <a:pt x="3230" y="4076"/>
                    <a:pt x="3742" y="5588"/>
                  </a:cubicBezTo>
                  <a:cubicBezTo>
                    <a:pt x="4229" y="7100"/>
                    <a:pt x="4562" y="8664"/>
                    <a:pt x="4691" y="10253"/>
                  </a:cubicBezTo>
                  <a:cubicBezTo>
                    <a:pt x="4767" y="11483"/>
                    <a:pt x="4767" y="12252"/>
                    <a:pt x="4819" y="12252"/>
                  </a:cubicBezTo>
                  <a:cubicBezTo>
                    <a:pt x="4819" y="12252"/>
                    <a:pt x="4820" y="12252"/>
                    <a:pt x="4820" y="12252"/>
                  </a:cubicBezTo>
                  <a:cubicBezTo>
                    <a:pt x="4848" y="12252"/>
                    <a:pt x="4972" y="11488"/>
                    <a:pt x="4921" y="10253"/>
                  </a:cubicBezTo>
                  <a:cubicBezTo>
                    <a:pt x="4870" y="8612"/>
                    <a:pt x="4562" y="7023"/>
                    <a:pt x="4050" y="5460"/>
                  </a:cubicBezTo>
                  <a:cubicBezTo>
                    <a:pt x="3537" y="3922"/>
                    <a:pt x="2691" y="2487"/>
                    <a:pt x="1589" y="1282"/>
                  </a:cubicBezTo>
                  <a:cubicBezTo>
                    <a:pt x="1359" y="1051"/>
                    <a:pt x="1179" y="846"/>
                    <a:pt x="974" y="693"/>
                  </a:cubicBezTo>
                  <a:lnTo>
                    <a:pt x="487" y="308"/>
                  </a:lnTo>
                  <a:cubicBezTo>
                    <a:pt x="205" y="103"/>
                    <a:pt x="52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5"/>
            <p:cNvSpPr/>
            <p:nvPr/>
          </p:nvSpPr>
          <p:spPr>
            <a:xfrm>
              <a:off x="5576525" y="3426364"/>
              <a:ext cx="162691" cy="154885"/>
            </a:xfrm>
            <a:custGeom>
              <a:rect b="b" l="l" r="r" t="t"/>
              <a:pathLst>
                <a:path extrusionOk="0" h="9127" w="9587">
                  <a:moveTo>
                    <a:pt x="9586" y="0"/>
                  </a:moveTo>
                  <a:lnTo>
                    <a:pt x="9586" y="0"/>
                  </a:lnTo>
                  <a:cubicBezTo>
                    <a:pt x="9586" y="0"/>
                    <a:pt x="949" y="1308"/>
                    <a:pt x="1" y="9125"/>
                  </a:cubicBezTo>
                  <a:cubicBezTo>
                    <a:pt x="1" y="9125"/>
                    <a:pt x="47" y="9127"/>
                    <a:pt x="133" y="9127"/>
                  </a:cubicBezTo>
                  <a:cubicBezTo>
                    <a:pt x="1197" y="9127"/>
                    <a:pt x="8353" y="8798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65"/>
            <p:cNvSpPr/>
            <p:nvPr/>
          </p:nvSpPr>
          <p:spPr>
            <a:xfrm>
              <a:off x="5356458" y="3485301"/>
              <a:ext cx="207916" cy="104807"/>
            </a:xfrm>
            <a:custGeom>
              <a:rect b="b" l="l" r="r" t="t"/>
              <a:pathLst>
                <a:path extrusionOk="0" h="6176" w="12252">
                  <a:moveTo>
                    <a:pt x="4861" y="0"/>
                  </a:moveTo>
                  <a:cubicBezTo>
                    <a:pt x="3485" y="0"/>
                    <a:pt x="1876" y="350"/>
                    <a:pt x="0" y="1218"/>
                  </a:cubicBezTo>
                  <a:cubicBezTo>
                    <a:pt x="0" y="1218"/>
                    <a:pt x="3291" y="6175"/>
                    <a:pt x="9949" y="6175"/>
                  </a:cubicBezTo>
                  <a:cubicBezTo>
                    <a:pt x="10676" y="6175"/>
                    <a:pt x="11443" y="6116"/>
                    <a:pt x="12251" y="5985"/>
                  </a:cubicBezTo>
                  <a:cubicBezTo>
                    <a:pt x="12251" y="5985"/>
                    <a:pt x="10556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65"/>
            <p:cNvSpPr/>
            <p:nvPr/>
          </p:nvSpPr>
          <p:spPr>
            <a:xfrm>
              <a:off x="5576525" y="3426262"/>
              <a:ext cx="163133" cy="154953"/>
            </a:xfrm>
            <a:custGeom>
              <a:rect b="b" l="l" r="r" t="t"/>
              <a:pathLst>
                <a:path extrusionOk="0" h="9131" w="9613">
                  <a:moveTo>
                    <a:pt x="9571" y="1"/>
                  </a:moveTo>
                  <a:cubicBezTo>
                    <a:pt x="9460" y="1"/>
                    <a:pt x="8797" y="310"/>
                    <a:pt x="7869" y="929"/>
                  </a:cubicBezTo>
                  <a:cubicBezTo>
                    <a:pt x="6537" y="1775"/>
                    <a:pt x="5281" y="2774"/>
                    <a:pt x="4127" y="3851"/>
                  </a:cubicBezTo>
                  <a:cubicBezTo>
                    <a:pt x="2974" y="4927"/>
                    <a:pt x="1923" y="6132"/>
                    <a:pt x="1026" y="7439"/>
                  </a:cubicBezTo>
                  <a:cubicBezTo>
                    <a:pt x="744" y="7823"/>
                    <a:pt x="462" y="8234"/>
                    <a:pt x="232" y="8644"/>
                  </a:cubicBezTo>
                  <a:cubicBezTo>
                    <a:pt x="129" y="8797"/>
                    <a:pt x="52" y="8951"/>
                    <a:pt x="1" y="9131"/>
                  </a:cubicBezTo>
                  <a:cubicBezTo>
                    <a:pt x="26" y="9131"/>
                    <a:pt x="129" y="8977"/>
                    <a:pt x="360" y="8720"/>
                  </a:cubicBezTo>
                  <a:cubicBezTo>
                    <a:pt x="565" y="8439"/>
                    <a:pt x="821" y="8054"/>
                    <a:pt x="1205" y="7567"/>
                  </a:cubicBezTo>
                  <a:cubicBezTo>
                    <a:pt x="2179" y="6337"/>
                    <a:pt x="3230" y="5184"/>
                    <a:pt x="4358" y="4107"/>
                  </a:cubicBezTo>
                  <a:cubicBezTo>
                    <a:pt x="5511" y="3031"/>
                    <a:pt x="6716" y="2031"/>
                    <a:pt x="7997" y="1134"/>
                  </a:cubicBezTo>
                  <a:cubicBezTo>
                    <a:pt x="8971" y="416"/>
                    <a:pt x="9612" y="32"/>
                    <a:pt x="9586" y="6"/>
                  </a:cubicBezTo>
                  <a:cubicBezTo>
                    <a:pt x="9585" y="3"/>
                    <a:pt x="9579" y="1"/>
                    <a:pt x="9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5"/>
            <p:cNvSpPr/>
            <p:nvPr/>
          </p:nvSpPr>
          <p:spPr>
            <a:xfrm>
              <a:off x="5356458" y="3501168"/>
              <a:ext cx="208782" cy="86157"/>
            </a:xfrm>
            <a:custGeom>
              <a:rect b="b" l="l" r="r" t="t"/>
              <a:pathLst>
                <a:path extrusionOk="0" h="5077" w="12303">
                  <a:moveTo>
                    <a:pt x="1999" y="1"/>
                  </a:moveTo>
                  <a:cubicBezTo>
                    <a:pt x="1692" y="26"/>
                    <a:pt x="1410" y="26"/>
                    <a:pt x="1153" y="52"/>
                  </a:cubicBezTo>
                  <a:lnTo>
                    <a:pt x="513" y="154"/>
                  </a:lnTo>
                  <a:cubicBezTo>
                    <a:pt x="333" y="180"/>
                    <a:pt x="179" y="231"/>
                    <a:pt x="0" y="283"/>
                  </a:cubicBezTo>
                  <a:cubicBezTo>
                    <a:pt x="90" y="308"/>
                    <a:pt x="179" y="321"/>
                    <a:pt x="269" y="321"/>
                  </a:cubicBezTo>
                  <a:cubicBezTo>
                    <a:pt x="359" y="321"/>
                    <a:pt x="449" y="308"/>
                    <a:pt x="538" y="283"/>
                  </a:cubicBezTo>
                  <a:lnTo>
                    <a:pt x="1153" y="231"/>
                  </a:lnTo>
                  <a:lnTo>
                    <a:pt x="1999" y="231"/>
                  </a:lnTo>
                  <a:cubicBezTo>
                    <a:pt x="3588" y="308"/>
                    <a:pt x="5152" y="693"/>
                    <a:pt x="6613" y="1333"/>
                  </a:cubicBezTo>
                  <a:cubicBezTo>
                    <a:pt x="8073" y="1974"/>
                    <a:pt x="9458" y="2820"/>
                    <a:pt x="10713" y="3820"/>
                  </a:cubicBezTo>
                  <a:cubicBezTo>
                    <a:pt x="11665" y="4546"/>
                    <a:pt x="12201" y="5076"/>
                    <a:pt x="12273" y="5076"/>
                  </a:cubicBezTo>
                  <a:cubicBezTo>
                    <a:pt x="12274" y="5076"/>
                    <a:pt x="12276" y="5076"/>
                    <a:pt x="12277" y="5075"/>
                  </a:cubicBezTo>
                  <a:cubicBezTo>
                    <a:pt x="12302" y="5024"/>
                    <a:pt x="11815" y="4435"/>
                    <a:pt x="10867" y="3614"/>
                  </a:cubicBezTo>
                  <a:cubicBezTo>
                    <a:pt x="9637" y="2564"/>
                    <a:pt x="8253" y="1692"/>
                    <a:pt x="6766" y="1026"/>
                  </a:cubicBezTo>
                  <a:cubicBezTo>
                    <a:pt x="5280" y="359"/>
                    <a:pt x="3639" y="1"/>
                    <a:pt x="1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65"/>
            <p:cNvSpPr/>
            <p:nvPr/>
          </p:nvSpPr>
          <p:spPr>
            <a:xfrm>
              <a:off x="5792689" y="3134005"/>
              <a:ext cx="219235" cy="89873"/>
            </a:xfrm>
            <a:custGeom>
              <a:rect b="b" l="l" r="r" t="t"/>
              <a:pathLst>
                <a:path extrusionOk="0" h="5296" w="12919">
                  <a:moveTo>
                    <a:pt x="4313" y="0"/>
                  </a:moveTo>
                  <a:cubicBezTo>
                    <a:pt x="2959" y="0"/>
                    <a:pt x="1506" y="298"/>
                    <a:pt x="1" y="1056"/>
                  </a:cubicBezTo>
                  <a:cubicBezTo>
                    <a:pt x="1" y="1056"/>
                    <a:pt x="2551" y="5296"/>
                    <a:pt x="7723" y="5296"/>
                  </a:cubicBezTo>
                  <a:cubicBezTo>
                    <a:pt x="9231" y="5296"/>
                    <a:pt x="10962" y="4935"/>
                    <a:pt x="12919" y="4003"/>
                  </a:cubicBezTo>
                  <a:cubicBezTo>
                    <a:pt x="12919" y="4003"/>
                    <a:pt x="9279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5"/>
            <p:cNvSpPr/>
            <p:nvPr/>
          </p:nvSpPr>
          <p:spPr>
            <a:xfrm>
              <a:off x="5685269" y="2927480"/>
              <a:ext cx="201824" cy="217929"/>
            </a:xfrm>
            <a:custGeom>
              <a:rect b="b" l="l" r="r" t="t"/>
              <a:pathLst>
                <a:path extrusionOk="0" h="12842" w="11893">
                  <a:moveTo>
                    <a:pt x="2820" y="1"/>
                  </a:moveTo>
                  <a:cubicBezTo>
                    <a:pt x="2820" y="1"/>
                    <a:pt x="0" y="6741"/>
                    <a:pt x="5639" y="12841"/>
                  </a:cubicBezTo>
                  <a:cubicBezTo>
                    <a:pt x="5639" y="12841"/>
                    <a:pt x="11893" y="5537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5"/>
            <p:cNvSpPr/>
            <p:nvPr/>
          </p:nvSpPr>
          <p:spPr>
            <a:xfrm>
              <a:off x="5792689" y="3150432"/>
              <a:ext cx="219677" cy="51538"/>
            </a:xfrm>
            <a:custGeom>
              <a:rect b="b" l="l" r="r" t="t"/>
              <a:pathLst>
                <a:path extrusionOk="0" h="3037" w="12945">
                  <a:moveTo>
                    <a:pt x="1547" y="0"/>
                  </a:moveTo>
                  <a:cubicBezTo>
                    <a:pt x="1204" y="0"/>
                    <a:pt x="865" y="18"/>
                    <a:pt x="539" y="37"/>
                  </a:cubicBezTo>
                  <a:cubicBezTo>
                    <a:pt x="360" y="37"/>
                    <a:pt x="180" y="62"/>
                    <a:pt x="1" y="113"/>
                  </a:cubicBezTo>
                  <a:cubicBezTo>
                    <a:pt x="180" y="165"/>
                    <a:pt x="360" y="190"/>
                    <a:pt x="539" y="190"/>
                  </a:cubicBezTo>
                  <a:cubicBezTo>
                    <a:pt x="898" y="190"/>
                    <a:pt x="1359" y="190"/>
                    <a:pt x="1949" y="242"/>
                  </a:cubicBezTo>
                  <a:cubicBezTo>
                    <a:pt x="3512" y="370"/>
                    <a:pt x="5076" y="600"/>
                    <a:pt x="6614" y="959"/>
                  </a:cubicBezTo>
                  <a:cubicBezTo>
                    <a:pt x="8126" y="1318"/>
                    <a:pt x="9638" y="1754"/>
                    <a:pt x="11099" y="2318"/>
                  </a:cubicBezTo>
                  <a:cubicBezTo>
                    <a:pt x="12183" y="2736"/>
                    <a:pt x="12840" y="3037"/>
                    <a:pt x="12913" y="3037"/>
                  </a:cubicBezTo>
                  <a:cubicBezTo>
                    <a:pt x="12916" y="3037"/>
                    <a:pt x="12918" y="3036"/>
                    <a:pt x="12919" y="3035"/>
                  </a:cubicBezTo>
                  <a:cubicBezTo>
                    <a:pt x="12944" y="2984"/>
                    <a:pt x="12303" y="2574"/>
                    <a:pt x="11176" y="2113"/>
                  </a:cubicBezTo>
                  <a:cubicBezTo>
                    <a:pt x="9740" y="1472"/>
                    <a:pt x="8228" y="985"/>
                    <a:pt x="6690" y="626"/>
                  </a:cubicBezTo>
                  <a:cubicBezTo>
                    <a:pt x="5127" y="267"/>
                    <a:pt x="3564" y="62"/>
                    <a:pt x="1975" y="11"/>
                  </a:cubicBezTo>
                  <a:cubicBezTo>
                    <a:pt x="1832" y="3"/>
                    <a:pt x="1689" y="0"/>
                    <a:pt x="1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5"/>
            <p:cNvSpPr/>
            <p:nvPr/>
          </p:nvSpPr>
          <p:spPr>
            <a:xfrm>
              <a:off x="5732683" y="2927429"/>
              <a:ext cx="59157" cy="217980"/>
            </a:xfrm>
            <a:custGeom>
              <a:rect b="b" l="l" r="r" t="t"/>
              <a:pathLst>
                <a:path extrusionOk="0" h="12845" w="3486">
                  <a:moveTo>
                    <a:pt x="9" y="1"/>
                  </a:moveTo>
                  <a:cubicBezTo>
                    <a:pt x="5" y="1"/>
                    <a:pt x="2" y="2"/>
                    <a:pt x="0" y="4"/>
                  </a:cubicBezTo>
                  <a:cubicBezTo>
                    <a:pt x="77" y="158"/>
                    <a:pt x="205" y="311"/>
                    <a:pt x="333" y="439"/>
                  </a:cubicBezTo>
                  <a:lnTo>
                    <a:pt x="718" y="926"/>
                  </a:lnTo>
                  <a:cubicBezTo>
                    <a:pt x="846" y="1131"/>
                    <a:pt x="1000" y="1362"/>
                    <a:pt x="1153" y="1618"/>
                  </a:cubicBezTo>
                  <a:cubicBezTo>
                    <a:pt x="1999" y="3002"/>
                    <a:pt x="2537" y="4489"/>
                    <a:pt x="2819" y="6078"/>
                  </a:cubicBezTo>
                  <a:cubicBezTo>
                    <a:pt x="3076" y="7641"/>
                    <a:pt x="3153" y="9256"/>
                    <a:pt x="3050" y="10871"/>
                  </a:cubicBezTo>
                  <a:cubicBezTo>
                    <a:pt x="2948" y="12075"/>
                    <a:pt x="2794" y="12844"/>
                    <a:pt x="2845" y="12844"/>
                  </a:cubicBezTo>
                  <a:cubicBezTo>
                    <a:pt x="2846" y="12845"/>
                    <a:pt x="2847" y="12845"/>
                    <a:pt x="2848" y="12845"/>
                  </a:cubicBezTo>
                  <a:cubicBezTo>
                    <a:pt x="2904" y="12845"/>
                    <a:pt x="3129" y="12106"/>
                    <a:pt x="3281" y="10896"/>
                  </a:cubicBezTo>
                  <a:cubicBezTo>
                    <a:pt x="3486" y="9256"/>
                    <a:pt x="3434" y="7616"/>
                    <a:pt x="3178" y="6027"/>
                  </a:cubicBezTo>
                  <a:cubicBezTo>
                    <a:pt x="2896" y="4412"/>
                    <a:pt x="2281" y="2874"/>
                    <a:pt x="1384" y="1516"/>
                  </a:cubicBezTo>
                  <a:cubicBezTo>
                    <a:pt x="1205" y="1260"/>
                    <a:pt x="1051" y="1003"/>
                    <a:pt x="871" y="824"/>
                  </a:cubicBezTo>
                  <a:lnTo>
                    <a:pt x="410" y="363"/>
                  </a:lnTo>
                  <a:cubicBezTo>
                    <a:pt x="199" y="128"/>
                    <a:pt x="52" y="1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65"/>
            <p:cNvSpPr/>
            <p:nvPr/>
          </p:nvSpPr>
          <p:spPr>
            <a:xfrm>
              <a:off x="7562473" y="3517696"/>
              <a:ext cx="90060" cy="687285"/>
            </a:xfrm>
            <a:custGeom>
              <a:rect b="b" l="l" r="r" t="t"/>
              <a:pathLst>
                <a:path extrusionOk="0" h="40500" w="5307">
                  <a:moveTo>
                    <a:pt x="1" y="1"/>
                  </a:moveTo>
                  <a:cubicBezTo>
                    <a:pt x="1" y="564"/>
                    <a:pt x="78" y="1103"/>
                    <a:pt x="180" y="1667"/>
                  </a:cubicBezTo>
                  <a:cubicBezTo>
                    <a:pt x="360" y="2717"/>
                    <a:pt x="642" y="4230"/>
                    <a:pt x="1077" y="6075"/>
                  </a:cubicBezTo>
                  <a:cubicBezTo>
                    <a:pt x="1513" y="7946"/>
                    <a:pt x="2077" y="10150"/>
                    <a:pt x="2692" y="12585"/>
                  </a:cubicBezTo>
                  <a:cubicBezTo>
                    <a:pt x="3358" y="15225"/>
                    <a:pt x="3897" y="17890"/>
                    <a:pt x="4281" y="20607"/>
                  </a:cubicBezTo>
                  <a:cubicBezTo>
                    <a:pt x="4666" y="23273"/>
                    <a:pt x="4742" y="26015"/>
                    <a:pt x="4486" y="28706"/>
                  </a:cubicBezTo>
                  <a:cubicBezTo>
                    <a:pt x="4307" y="30910"/>
                    <a:pt x="3820" y="33089"/>
                    <a:pt x="3051" y="35165"/>
                  </a:cubicBezTo>
                  <a:cubicBezTo>
                    <a:pt x="2538" y="36549"/>
                    <a:pt x="1872" y="37882"/>
                    <a:pt x="1026" y="39138"/>
                  </a:cubicBezTo>
                  <a:cubicBezTo>
                    <a:pt x="437" y="40009"/>
                    <a:pt x="103" y="40470"/>
                    <a:pt x="129" y="40496"/>
                  </a:cubicBezTo>
                  <a:cubicBezTo>
                    <a:pt x="132" y="40499"/>
                    <a:pt x="135" y="40500"/>
                    <a:pt x="139" y="40500"/>
                  </a:cubicBezTo>
                  <a:cubicBezTo>
                    <a:pt x="176" y="40500"/>
                    <a:pt x="275" y="40398"/>
                    <a:pt x="437" y="40214"/>
                  </a:cubicBezTo>
                  <a:cubicBezTo>
                    <a:pt x="719" y="39906"/>
                    <a:pt x="975" y="39573"/>
                    <a:pt x="1231" y="39240"/>
                  </a:cubicBezTo>
                  <a:cubicBezTo>
                    <a:pt x="2128" y="38035"/>
                    <a:pt x="2897" y="36703"/>
                    <a:pt x="3461" y="35293"/>
                  </a:cubicBezTo>
                  <a:cubicBezTo>
                    <a:pt x="4281" y="33191"/>
                    <a:pt x="4819" y="30987"/>
                    <a:pt x="5050" y="28757"/>
                  </a:cubicBezTo>
                  <a:cubicBezTo>
                    <a:pt x="5306" y="25989"/>
                    <a:pt x="5255" y="23247"/>
                    <a:pt x="4896" y="20505"/>
                  </a:cubicBezTo>
                  <a:cubicBezTo>
                    <a:pt x="4461" y="17788"/>
                    <a:pt x="3897" y="15097"/>
                    <a:pt x="3179" y="12457"/>
                  </a:cubicBezTo>
                  <a:cubicBezTo>
                    <a:pt x="2538" y="10022"/>
                    <a:pt x="1949" y="7818"/>
                    <a:pt x="1487" y="5998"/>
                  </a:cubicBezTo>
                  <a:cubicBezTo>
                    <a:pt x="1000" y="4153"/>
                    <a:pt x="642" y="2640"/>
                    <a:pt x="411" y="1615"/>
                  </a:cubicBezTo>
                  <a:cubicBezTo>
                    <a:pt x="180" y="564"/>
                    <a:pt x="5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5"/>
            <p:cNvSpPr/>
            <p:nvPr/>
          </p:nvSpPr>
          <p:spPr>
            <a:xfrm>
              <a:off x="6953132" y="3744738"/>
              <a:ext cx="598922" cy="705494"/>
            </a:xfrm>
            <a:custGeom>
              <a:rect b="b" l="l" r="r" t="t"/>
              <a:pathLst>
                <a:path extrusionOk="0" h="41573" w="35293">
                  <a:moveTo>
                    <a:pt x="34139" y="0"/>
                  </a:moveTo>
                  <a:cubicBezTo>
                    <a:pt x="34088" y="26"/>
                    <a:pt x="34319" y="821"/>
                    <a:pt x="34549" y="2282"/>
                  </a:cubicBezTo>
                  <a:cubicBezTo>
                    <a:pt x="34857" y="4383"/>
                    <a:pt x="34908" y="6485"/>
                    <a:pt x="34703" y="8586"/>
                  </a:cubicBezTo>
                  <a:cubicBezTo>
                    <a:pt x="34396" y="11688"/>
                    <a:pt x="33371" y="14661"/>
                    <a:pt x="31730" y="17326"/>
                  </a:cubicBezTo>
                  <a:cubicBezTo>
                    <a:pt x="29885" y="20299"/>
                    <a:pt x="26963" y="22965"/>
                    <a:pt x="23426" y="24938"/>
                  </a:cubicBezTo>
                  <a:cubicBezTo>
                    <a:pt x="21709" y="25887"/>
                    <a:pt x="19889" y="26707"/>
                    <a:pt x="18044" y="27348"/>
                  </a:cubicBezTo>
                  <a:lnTo>
                    <a:pt x="15353" y="28296"/>
                  </a:lnTo>
                  <a:cubicBezTo>
                    <a:pt x="14507" y="28680"/>
                    <a:pt x="13635" y="28988"/>
                    <a:pt x="12841" y="29372"/>
                  </a:cubicBezTo>
                  <a:cubicBezTo>
                    <a:pt x="9586" y="30859"/>
                    <a:pt x="6843" y="32602"/>
                    <a:pt x="4819" y="34396"/>
                  </a:cubicBezTo>
                  <a:cubicBezTo>
                    <a:pt x="3204" y="35806"/>
                    <a:pt x="1845" y="37497"/>
                    <a:pt x="846" y="39368"/>
                  </a:cubicBezTo>
                  <a:cubicBezTo>
                    <a:pt x="564" y="39881"/>
                    <a:pt x="333" y="40419"/>
                    <a:pt x="154" y="40983"/>
                  </a:cubicBezTo>
                  <a:cubicBezTo>
                    <a:pt x="77" y="41162"/>
                    <a:pt x="26" y="41367"/>
                    <a:pt x="0" y="41572"/>
                  </a:cubicBezTo>
                  <a:cubicBezTo>
                    <a:pt x="77" y="41572"/>
                    <a:pt x="308" y="40778"/>
                    <a:pt x="1025" y="39496"/>
                  </a:cubicBezTo>
                  <a:cubicBezTo>
                    <a:pt x="2102" y="37676"/>
                    <a:pt x="3486" y="36062"/>
                    <a:pt x="5100" y="34703"/>
                  </a:cubicBezTo>
                  <a:cubicBezTo>
                    <a:pt x="7125" y="32961"/>
                    <a:pt x="9842" y="31295"/>
                    <a:pt x="13046" y="29859"/>
                  </a:cubicBezTo>
                  <a:cubicBezTo>
                    <a:pt x="13866" y="29475"/>
                    <a:pt x="14712" y="29167"/>
                    <a:pt x="15558" y="28809"/>
                  </a:cubicBezTo>
                  <a:lnTo>
                    <a:pt x="18223" y="27860"/>
                  </a:lnTo>
                  <a:cubicBezTo>
                    <a:pt x="20120" y="27219"/>
                    <a:pt x="21965" y="26399"/>
                    <a:pt x="23708" y="25425"/>
                  </a:cubicBezTo>
                  <a:cubicBezTo>
                    <a:pt x="27322" y="23426"/>
                    <a:pt x="30321" y="20684"/>
                    <a:pt x="32192" y="17583"/>
                  </a:cubicBezTo>
                  <a:cubicBezTo>
                    <a:pt x="33857" y="14866"/>
                    <a:pt x="34857" y="11790"/>
                    <a:pt x="35113" y="8612"/>
                  </a:cubicBezTo>
                  <a:cubicBezTo>
                    <a:pt x="35293" y="6485"/>
                    <a:pt x="35165" y="4358"/>
                    <a:pt x="34755" y="2256"/>
                  </a:cubicBezTo>
                  <a:cubicBezTo>
                    <a:pt x="34652" y="1692"/>
                    <a:pt x="34524" y="1128"/>
                    <a:pt x="34344" y="564"/>
                  </a:cubicBezTo>
                  <a:cubicBezTo>
                    <a:pt x="34293" y="385"/>
                    <a:pt x="34216" y="180"/>
                    <a:pt x="34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65"/>
            <p:cNvSpPr/>
            <p:nvPr/>
          </p:nvSpPr>
          <p:spPr>
            <a:xfrm>
              <a:off x="6789592" y="4291087"/>
              <a:ext cx="224004" cy="83849"/>
            </a:xfrm>
            <a:custGeom>
              <a:rect b="b" l="l" r="r" t="t"/>
              <a:pathLst>
                <a:path extrusionOk="0" h="4941" w="13200">
                  <a:moveTo>
                    <a:pt x="6323" y="1"/>
                  </a:moveTo>
                  <a:cubicBezTo>
                    <a:pt x="4502" y="1"/>
                    <a:pt x="2372" y="566"/>
                    <a:pt x="0" y="2175"/>
                  </a:cubicBezTo>
                  <a:cubicBezTo>
                    <a:pt x="0" y="2175"/>
                    <a:pt x="3409" y="4941"/>
                    <a:pt x="7674" y="4941"/>
                  </a:cubicBezTo>
                  <a:cubicBezTo>
                    <a:pt x="9430" y="4941"/>
                    <a:pt x="11331" y="4472"/>
                    <a:pt x="13200" y="3149"/>
                  </a:cubicBezTo>
                  <a:cubicBezTo>
                    <a:pt x="13200" y="3149"/>
                    <a:pt x="10620" y="1"/>
                    <a:pt x="6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5"/>
            <p:cNvSpPr/>
            <p:nvPr/>
          </p:nvSpPr>
          <p:spPr>
            <a:xfrm>
              <a:off x="6939640" y="4349736"/>
              <a:ext cx="196614" cy="208358"/>
            </a:xfrm>
            <a:custGeom>
              <a:rect b="b" l="l" r="r" t="t"/>
              <a:pathLst>
                <a:path extrusionOk="0" h="12278" w="11586">
                  <a:moveTo>
                    <a:pt x="5101" y="1"/>
                  </a:moveTo>
                  <a:cubicBezTo>
                    <a:pt x="5101" y="1"/>
                    <a:pt x="1" y="8125"/>
                    <a:pt x="9791" y="12277"/>
                  </a:cubicBezTo>
                  <a:cubicBezTo>
                    <a:pt x="9791" y="12277"/>
                    <a:pt x="11585" y="5178"/>
                    <a:pt x="5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5"/>
            <p:cNvSpPr/>
            <p:nvPr/>
          </p:nvSpPr>
          <p:spPr>
            <a:xfrm>
              <a:off x="6789592" y="4327522"/>
              <a:ext cx="224004" cy="26388"/>
            </a:xfrm>
            <a:custGeom>
              <a:rect b="b" l="l" r="r" t="t"/>
              <a:pathLst>
                <a:path extrusionOk="0" h="1555" w="13200">
                  <a:moveTo>
                    <a:pt x="11" y="0"/>
                  </a:moveTo>
                  <a:cubicBezTo>
                    <a:pt x="5" y="0"/>
                    <a:pt x="2" y="1"/>
                    <a:pt x="0" y="3"/>
                  </a:cubicBezTo>
                  <a:cubicBezTo>
                    <a:pt x="0" y="54"/>
                    <a:pt x="667" y="361"/>
                    <a:pt x="1846" y="669"/>
                  </a:cubicBezTo>
                  <a:cubicBezTo>
                    <a:pt x="3383" y="1079"/>
                    <a:pt x="4947" y="1361"/>
                    <a:pt x="6536" y="1464"/>
                  </a:cubicBezTo>
                  <a:cubicBezTo>
                    <a:pt x="7170" y="1526"/>
                    <a:pt x="7809" y="1555"/>
                    <a:pt x="8451" y="1555"/>
                  </a:cubicBezTo>
                  <a:cubicBezTo>
                    <a:pt x="9389" y="1555"/>
                    <a:pt x="10333" y="1493"/>
                    <a:pt x="11277" y="1387"/>
                  </a:cubicBezTo>
                  <a:cubicBezTo>
                    <a:pt x="11739" y="1335"/>
                    <a:pt x="12226" y="1258"/>
                    <a:pt x="12687" y="1156"/>
                  </a:cubicBezTo>
                  <a:cubicBezTo>
                    <a:pt x="12866" y="1130"/>
                    <a:pt x="13046" y="1079"/>
                    <a:pt x="13200" y="1002"/>
                  </a:cubicBezTo>
                  <a:cubicBezTo>
                    <a:pt x="13110" y="989"/>
                    <a:pt x="13020" y="983"/>
                    <a:pt x="12931" y="983"/>
                  </a:cubicBezTo>
                  <a:cubicBezTo>
                    <a:pt x="12841" y="983"/>
                    <a:pt x="12751" y="989"/>
                    <a:pt x="12661" y="1002"/>
                  </a:cubicBezTo>
                  <a:cubicBezTo>
                    <a:pt x="12328" y="1028"/>
                    <a:pt x="11841" y="1105"/>
                    <a:pt x="11252" y="1130"/>
                  </a:cubicBezTo>
                  <a:cubicBezTo>
                    <a:pt x="10470" y="1194"/>
                    <a:pt x="9688" y="1226"/>
                    <a:pt x="8907" y="1226"/>
                  </a:cubicBezTo>
                  <a:cubicBezTo>
                    <a:pt x="8125" y="1226"/>
                    <a:pt x="7343" y="1194"/>
                    <a:pt x="6561" y="1130"/>
                  </a:cubicBezTo>
                  <a:cubicBezTo>
                    <a:pt x="4998" y="1002"/>
                    <a:pt x="3460" y="771"/>
                    <a:pt x="1922" y="438"/>
                  </a:cubicBezTo>
                  <a:cubicBezTo>
                    <a:pt x="810" y="197"/>
                    <a:pt x="109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65"/>
            <p:cNvSpPr/>
            <p:nvPr/>
          </p:nvSpPr>
          <p:spPr>
            <a:xfrm>
              <a:off x="7023591" y="4349311"/>
              <a:ext cx="82220" cy="209223"/>
            </a:xfrm>
            <a:custGeom>
              <a:rect b="b" l="l" r="r" t="t"/>
              <a:pathLst>
                <a:path extrusionOk="0" h="12329" w="4845">
                  <a:moveTo>
                    <a:pt x="154" y="0"/>
                  </a:moveTo>
                  <a:cubicBezTo>
                    <a:pt x="103" y="0"/>
                    <a:pt x="0" y="769"/>
                    <a:pt x="26" y="2025"/>
                  </a:cubicBezTo>
                  <a:cubicBezTo>
                    <a:pt x="51" y="3640"/>
                    <a:pt x="333" y="5280"/>
                    <a:pt x="846" y="6818"/>
                  </a:cubicBezTo>
                  <a:cubicBezTo>
                    <a:pt x="1359" y="8381"/>
                    <a:pt x="2179" y="9816"/>
                    <a:pt x="3281" y="11021"/>
                  </a:cubicBezTo>
                  <a:cubicBezTo>
                    <a:pt x="3512" y="11252"/>
                    <a:pt x="3691" y="11457"/>
                    <a:pt x="3870" y="11636"/>
                  </a:cubicBezTo>
                  <a:lnTo>
                    <a:pt x="4383" y="12021"/>
                  </a:lnTo>
                  <a:cubicBezTo>
                    <a:pt x="4665" y="12226"/>
                    <a:pt x="4819" y="12328"/>
                    <a:pt x="4844" y="12328"/>
                  </a:cubicBezTo>
                  <a:cubicBezTo>
                    <a:pt x="4844" y="12302"/>
                    <a:pt x="4716" y="12149"/>
                    <a:pt x="4460" y="11918"/>
                  </a:cubicBezTo>
                  <a:lnTo>
                    <a:pt x="4024" y="11482"/>
                  </a:lnTo>
                  <a:cubicBezTo>
                    <a:pt x="3845" y="11329"/>
                    <a:pt x="3665" y="11098"/>
                    <a:pt x="3460" y="10867"/>
                  </a:cubicBezTo>
                  <a:cubicBezTo>
                    <a:pt x="2461" y="9637"/>
                    <a:pt x="1666" y="8227"/>
                    <a:pt x="1179" y="6715"/>
                  </a:cubicBezTo>
                  <a:cubicBezTo>
                    <a:pt x="692" y="5177"/>
                    <a:pt x="385" y="3614"/>
                    <a:pt x="256" y="1999"/>
                  </a:cubicBezTo>
                  <a:cubicBezTo>
                    <a:pt x="180" y="769"/>
                    <a:pt x="205" y="0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65"/>
            <p:cNvSpPr/>
            <p:nvPr/>
          </p:nvSpPr>
          <p:spPr>
            <a:xfrm>
              <a:off x="7244540" y="3999135"/>
              <a:ext cx="215315" cy="94014"/>
            </a:xfrm>
            <a:custGeom>
              <a:rect b="b" l="l" r="r" t="t"/>
              <a:pathLst>
                <a:path extrusionOk="0" h="5540" w="12688">
                  <a:moveTo>
                    <a:pt x="4651" y="0"/>
                  </a:moveTo>
                  <a:cubicBezTo>
                    <a:pt x="3291" y="0"/>
                    <a:pt x="1744" y="280"/>
                    <a:pt x="0" y="977"/>
                  </a:cubicBezTo>
                  <a:cubicBezTo>
                    <a:pt x="0" y="977"/>
                    <a:pt x="3623" y="5539"/>
                    <a:pt x="8901" y="5539"/>
                  </a:cubicBezTo>
                  <a:cubicBezTo>
                    <a:pt x="10087" y="5539"/>
                    <a:pt x="11356" y="5309"/>
                    <a:pt x="12687" y="4745"/>
                  </a:cubicBezTo>
                  <a:cubicBezTo>
                    <a:pt x="12687" y="4745"/>
                    <a:pt x="10249" y="0"/>
                    <a:pt x="4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5"/>
            <p:cNvSpPr/>
            <p:nvPr/>
          </p:nvSpPr>
          <p:spPr>
            <a:xfrm>
              <a:off x="7357187" y="4087040"/>
              <a:ext cx="202707" cy="220966"/>
            </a:xfrm>
            <a:custGeom>
              <a:rect b="b" l="l" r="r" t="t"/>
              <a:pathLst>
                <a:path extrusionOk="0" h="13021" w="11945">
                  <a:moveTo>
                    <a:pt x="6716" y="0"/>
                  </a:moveTo>
                  <a:cubicBezTo>
                    <a:pt x="6715" y="0"/>
                    <a:pt x="1" y="6895"/>
                    <a:pt x="8689" y="13020"/>
                  </a:cubicBezTo>
                  <a:cubicBezTo>
                    <a:pt x="8689" y="13020"/>
                    <a:pt x="11944" y="6459"/>
                    <a:pt x="6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65"/>
            <p:cNvSpPr/>
            <p:nvPr/>
          </p:nvSpPr>
          <p:spPr>
            <a:xfrm>
              <a:off x="7244099" y="4015681"/>
              <a:ext cx="215757" cy="64588"/>
            </a:xfrm>
            <a:custGeom>
              <a:rect b="b" l="l" r="r" t="t"/>
              <a:pathLst>
                <a:path extrusionOk="0" h="3806" w="12714">
                  <a:moveTo>
                    <a:pt x="31" y="1"/>
                  </a:moveTo>
                  <a:cubicBezTo>
                    <a:pt x="29" y="1"/>
                    <a:pt x="27" y="1"/>
                    <a:pt x="26" y="2"/>
                  </a:cubicBezTo>
                  <a:cubicBezTo>
                    <a:pt x="1" y="53"/>
                    <a:pt x="616" y="489"/>
                    <a:pt x="1692" y="1053"/>
                  </a:cubicBezTo>
                  <a:cubicBezTo>
                    <a:pt x="3102" y="1770"/>
                    <a:pt x="4563" y="2360"/>
                    <a:pt x="6101" y="2821"/>
                  </a:cubicBezTo>
                  <a:cubicBezTo>
                    <a:pt x="7613" y="3283"/>
                    <a:pt x="9176" y="3590"/>
                    <a:pt x="10740" y="3744"/>
                  </a:cubicBezTo>
                  <a:cubicBezTo>
                    <a:pt x="11227" y="3795"/>
                    <a:pt x="11714" y="3795"/>
                    <a:pt x="12175" y="3795"/>
                  </a:cubicBezTo>
                  <a:cubicBezTo>
                    <a:pt x="12227" y="3803"/>
                    <a:pt x="12280" y="3806"/>
                    <a:pt x="12333" y="3806"/>
                  </a:cubicBezTo>
                  <a:cubicBezTo>
                    <a:pt x="12459" y="3806"/>
                    <a:pt x="12586" y="3788"/>
                    <a:pt x="12713" y="3770"/>
                  </a:cubicBezTo>
                  <a:cubicBezTo>
                    <a:pt x="12534" y="3693"/>
                    <a:pt x="12380" y="3667"/>
                    <a:pt x="12201" y="3667"/>
                  </a:cubicBezTo>
                  <a:cubicBezTo>
                    <a:pt x="11867" y="3616"/>
                    <a:pt x="11380" y="3590"/>
                    <a:pt x="10765" y="3488"/>
                  </a:cubicBezTo>
                  <a:cubicBezTo>
                    <a:pt x="9227" y="3283"/>
                    <a:pt x="7690" y="2949"/>
                    <a:pt x="6203" y="2488"/>
                  </a:cubicBezTo>
                  <a:cubicBezTo>
                    <a:pt x="4691" y="2027"/>
                    <a:pt x="3230" y="1488"/>
                    <a:pt x="1795" y="822"/>
                  </a:cubicBezTo>
                  <a:cubicBezTo>
                    <a:pt x="730" y="352"/>
                    <a:pt x="96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65"/>
            <p:cNvSpPr/>
            <p:nvPr/>
          </p:nvSpPr>
          <p:spPr>
            <a:xfrm>
              <a:off x="7455478" y="4087464"/>
              <a:ext cx="49603" cy="220542"/>
            </a:xfrm>
            <a:custGeom>
              <a:rect b="b" l="l" r="r" t="t"/>
              <a:pathLst>
                <a:path extrusionOk="0" h="12996" w="2923">
                  <a:moveTo>
                    <a:pt x="921" y="0"/>
                  </a:moveTo>
                  <a:cubicBezTo>
                    <a:pt x="863" y="0"/>
                    <a:pt x="586" y="714"/>
                    <a:pt x="360" y="1923"/>
                  </a:cubicBezTo>
                  <a:cubicBezTo>
                    <a:pt x="52" y="3512"/>
                    <a:pt x="1" y="5152"/>
                    <a:pt x="155" y="6767"/>
                  </a:cubicBezTo>
                  <a:cubicBezTo>
                    <a:pt x="334" y="8407"/>
                    <a:pt x="821" y="9971"/>
                    <a:pt x="1641" y="11406"/>
                  </a:cubicBezTo>
                  <a:cubicBezTo>
                    <a:pt x="1821" y="11662"/>
                    <a:pt x="1949" y="11919"/>
                    <a:pt x="2103" y="12098"/>
                  </a:cubicBezTo>
                  <a:lnTo>
                    <a:pt x="2513" y="12611"/>
                  </a:lnTo>
                  <a:cubicBezTo>
                    <a:pt x="2743" y="12867"/>
                    <a:pt x="2871" y="12995"/>
                    <a:pt x="2897" y="12995"/>
                  </a:cubicBezTo>
                  <a:cubicBezTo>
                    <a:pt x="2923" y="12970"/>
                    <a:pt x="2820" y="12816"/>
                    <a:pt x="2615" y="12508"/>
                  </a:cubicBezTo>
                  <a:cubicBezTo>
                    <a:pt x="2513" y="12380"/>
                    <a:pt x="2410" y="12201"/>
                    <a:pt x="2282" y="11996"/>
                  </a:cubicBezTo>
                  <a:cubicBezTo>
                    <a:pt x="2128" y="11791"/>
                    <a:pt x="2026" y="11534"/>
                    <a:pt x="1872" y="11278"/>
                  </a:cubicBezTo>
                  <a:cubicBezTo>
                    <a:pt x="1129" y="9868"/>
                    <a:pt x="667" y="8331"/>
                    <a:pt x="513" y="6742"/>
                  </a:cubicBezTo>
                  <a:cubicBezTo>
                    <a:pt x="334" y="5152"/>
                    <a:pt x="385" y="3538"/>
                    <a:pt x="590" y="1974"/>
                  </a:cubicBezTo>
                  <a:cubicBezTo>
                    <a:pt x="770" y="744"/>
                    <a:pt x="975" y="26"/>
                    <a:pt x="924" y="1"/>
                  </a:cubicBezTo>
                  <a:cubicBezTo>
                    <a:pt x="923" y="0"/>
                    <a:pt x="922" y="0"/>
                    <a:pt x="9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65"/>
            <p:cNvSpPr/>
            <p:nvPr/>
          </p:nvSpPr>
          <p:spPr>
            <a:xfrm>
              <a:off x="7353708" y="3843775"/>
              <a:ext cx="193136" cy="119554"/>
            </a:xfrm>
            <a:custGeom>
              <a:rect b="b" l="l" r="r" t="t"/>
              <a:pathLst>
                <a:path extrusionOk="0" h="7045" w="11381">
                  <a:moveTo>
                    <a:pt x="9245" y="0"/>
                  </a:moveTo>
                  <a:cubicBezTo>
                    <a:pt x="6642" y="0"/>
                    <a:pt x="2305" y="993"/>
                    <a:pt x="0" y="7031"/>
                  </a:cubicBezTo>
                  <a:cubicBezTo>
                    <a:pt x="0" y="7031"/>
                    <a:pt x="189" y="7045"/>
                    <a:pt x="520" y="7045"/>
                  </a:cubicBezTo>
                  <a:cubicBezTo>
                    <a:pt x="2439" y="7045"/>
                    <a:pt x="9129" y="6578"/>
                    <a:pt x="11380" y="239"/>
                  </a:cubicBezTo>
                  <a:cubicBezTo>
                    <a:pt x="11380" y="239"/>
                    <a:pt x="10521" y="0"/>
                    <a:pt x="9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65"/>
            <p:cNvSpPr/>
            <p:nvPr/>
          </p:nvSpPr>
          <p:spPr>
            <a:xfrm>
              <a:off x="7559877" y="3844776"/>
              <a:ext cx="185295" cy="130550"/>
            </a:xfrm>
            <a:custGeom>
              <a:rect b="b" l="l" r="r" t="t"/>
              <a:pathLst>
                <a:path extrusionOk="0" h="7693" w="10919">
                  <a:moveTo>
                    <a:pt x="0" y="0"/>
                  </a:moveTo>
                  <a:cubicBezTo>
                    <a:pt x="0" y="0"/>
                    <a:pt x="411" y="7693"/>
                    <a:pt x="7959" y="7693"/>
                  </a:cubicBezTo>
                  <a:cubicBezTo>
                    <a:pt x="8837" y="7693"/>
                    <a:pt x="9811" y="7588"/>
                    <a:pt x="10893" y="7356"/>
                  </a:cubicBezTo>
                  <a:cubicBezTo>
                    <a:pt x="10919" y="7356"/>
                    <a:pt x="8304" y="51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65"/>
            <p:cNvSpPr/>
            <p:nvPr/>
          </p:nvSpPr>
          <p:spPr>
            <a:xfrm>
              <a:off x="7353708" y="3847814"/>
              <a:ext cx="193136" cy="115447"/>
            </a:xfrm>
            <a:custGeom>
              <a:rect b="b" l="l" r="r" t="t"/>
              <a:pathLst>
                <a:path extrusionOk="0" h="6803" w="11381">
                  <a:moveTo>
                    <a:pt x="11380" y="1"/>
                  </a:moveTo>
                  <a:cubicBezTo>
                    <a:pt x="11355" y="1"/>
                    <a:pt x="11201" y="103"/>
                    <a:pt x="10944" y="334"/>
                  </a:cubicBezTo>
                  <a:cubicBezTo>
                    <a:pt x="10688" y="539"/>
                    <a:pt x="10329" y="872"/>
                    <a:pt x="9868" y="1257"/>
                  </a:cubicBezTo>
                  <a:cubicBezTo>
                    <a:pt x="8638" y="2231"/>
                    <a:pt x="7356" y="3128"/>
                    <a:pt x="6024" y="3948"/>
                  </a:cubicBezTo>
                  <a:cubicBezTo>
                    <a:pt x="4665" y="4742"/>
                    <a:pt x="3255" y="5434"/>
                    <a:pt x="1820" y="6049"/>
                  </a:cubicBezTo>
                  <a:cubicBezTo>
                    <a:pt x="718" y="6511"/>
                    <a:pt x="0" y="6741"/>
                    <a:pt x="26" y="6793"/>
                  </a:cubicBezTo>
                  <a:cubicBezTo>
                    <a:pt x="26" y="6799"/>
                    <a:pt x="37" y="6802"/>
                    <a:pt x="59" y="6802"/>
                  </a:cubicBezTo>
                  <a:cubicBezTo>
                    <a:pt x="215" y="6802"/>
                    <a:pt x="911" y="6640"/>
                    <a:pt x="1923" y="6280"/>
                  </a:cubicBezTo>
                  <a:cubicBezTo>
                    <a:pt x="3409" y="5716"/>
                    <a:pt x="4845" y="5050"/>
                    <a:pt x="6203" y="4230"/>
                  </a:cubicBezTo>
                  <a:cubicBezTo>
                    <a:pt x="7561" y="3435"/>
                    <a:pt x="8843" y="2487"/>
                    <a:pt x="10022" y="1436"/>
                  </a:cubicBezTo>
                  <a:cubicBezTo>
                    <a:pt x="10381" y="1103"/>
                    <a:pt x="10739" y="770"/>
                    <a:pt x="11047" y="411"/>
                  </a:cubicBezTo>
                  <a:cubicBezTo>
                    <a:pt x="11278" y="155"/>
                    <a:pt x="11380" y="1"/>
                    <a:pt x="11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5"/>
            <p:cNvSpPr/>
            <p:nvPr/>
          </p:nvSpPr>
          <p:spPr>
            <a:xfrm>
              <a:off x="7558995" y="3844759"/>
              <a:ext cx="186178" cy="125188"/>
            </a:xfrm>
            <a:custGeom>
              <a:rect b="b" l="l" r="r" t="t"/>
              <a:pathLst>
                <a:path extrusionOk="0" h="7377" w="10971">
                  <a:moveTo>
                    <a:pt x="55" y="1"/>
                  </a:moveTo>
                  <a:cubicBezTo>
                    <a:pt x="54" y="1"/>
                    <a:pt x="53" y="1"/>
                    <a:pt x="52" y="1"/>
                  </a:cubicBezTo>
                  <a:cubicBezTo>
                    <a:pt x="1" y="27"/>
                    <a:pt x="360" y="719"/>
                    <a:pt x="1103" y="1719"/>
                  </a:cubicBezTo>
                  <a:cubicBezTo>
                    <a:pt x="2077" y="3026"/>
                    <a:pt x="3230" y="4179"/>
                    <a:pt x="4537" y="5153"/>
                  </a:cubicBezTo>
                  <a:cubicBezTo>
                    <a:pt x="5845" y="6127"/>
                    <a:pt x="7357" y="6819"/>
                    <a:pt x="8946" y="7178"/>
                  </a:cubicBezTo>
                  <a:cubicBezTo>
                    <a:pt x="9253" y="7255"/>
                    <a:pt x="9535" y="7306"/>
                    <a:pt x="9792" y="7332"/>
                  </a:cubicBezTo>
                  <a:lnTo>
                    <a:pt x="10432" y="7357"/>
                  </a:lnTo>
                  <a:cubicBezTo>
                    <a:pt x="10509" y="7370"/>
                    <a:pt x="10599" y="7376"/>
                    <a:pt x="10692" y="7376"/>
                  </a:cubicBezTo>
                  <a:cubicBezTo>
                    <a:pt x="10785" y="7376"/>
                    <a:pt x="10881" y="7370"/>
                    <a:pt x="10971" y="7357"/>
                  </a:cubicBezTo>
                  <a:cubicBezTo>
                    <a:pt x="10791" y="7280"/>
                    <a:pt x="10612" y="7229"/>
                    <a:pt x="10432" y="7229"/>
                  </a:cubicBezTo>
                  <a:lnTo>
                    <a:pt x="9817" y="7152"/>
                  </a:lnTo>
                  <a:cubicBezTo>
                    <a:pt x="9561" y="7101"/>
                    <a:pt x="9305" y="7024"/>
                    <a:pt x="8997" y="6947"/>
                  </a:cubicBezTo>
                  <a:cubicBezTo>
                    <a:pt x="7459" y="6537"/>
                    <a:pt x="6024" y="5819"/>
                    <a:pt x="4742" y="4871"/>
                  </a:cubicBezTo>
                  <a:cubicBezTo>
                    <a:pt x="3461" y="3923"/>
                    <a:pt x="2308" y="2795"/>
                    <a:pt x="1282" y="1565"/>
                  </a:cubicBezTo>
                  <a:cubicBezTo>
                    <a:pt x="528" y="635"/>
                    <a:pt x="119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65"/>
            <p:cNvSpPr/>
            <p:nvPr/>
          </p:nvSpPr>
          <p:spPr>
            <a:xfrm>
              <a:off x="7038372" y="4115600"/>
              <a:ext cx="203131" cy="108082"/>
            </a:xfrm>
            <a:custGeom>
              <a:rect b="b" l="l" r="r" t="t"/>
              <a:pathLst>
                <a:path extrusionOk="0" h="6369" w="11970">
                  <a:moveTo>
                    <a:pt x="3086" y="1"/>
                  </a:moveTo>
                  <a:cubicBezTo>
                    <a:pt x="2150" y="1"/>
                    <a:pt x="1124" y="113"/>
                    <a:pt x="1" y="368"/>
                  </a:cubicBezTo>
                  <a:cubicBezTo>
                    <a:pt x="1" y="368"/>
                    <a:pt x="3415" y="6369"/>
                    <a:pt x="9527" y="6369"/>
                  </a:cubicBezTo>
                  <a:cubicBezTo>
                    <a:pt x="10299" y="6369"/>
                    <a:pt x="11114" y="6273"/>
                    <a:pt x="11970" y="6057"/>
                  </a:cubicBezTo>
                  <a:cubicBezTo>
                    <a:pt x="11970" y="6057"/>
                    <a:pt x="9964" y="1"/>
                    <a:pt x="3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65"/>
            <p:cNvSpPr/>
            <p:nvPr/>
          </p:nvSpPr>
          <p:spPr>
            <a:xfrm>
              <a:off x="7121016" y="4227959"/>
              <a:ext cx="200959" cy="223139"/>
            </a:xfrm>
            <a:custGeom>
              <a:rect b="b" l="l" r="r" t="t"/>
              <a:pathLst>
                <a:path extrusionOk="0" h="13149" w="11842">
                  <a:moveTo>
                    <a:pt x="7689" y="0"/>
                  </a:moveTo>
                  <a:cubicBezTo>
                    <a:pt x="7689" y="1"/>
                    <a:pt x="0" y="5767"/>
                    <a:pt x="7612" y="13149"/>
                  </a:cubicBezTo>
                  <a:cubicBezTo>
                    <a:pt x="7612" y="13149"/>
                    <a:pt x="11841" y="7177"/>
                    <a:pt x="7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5"/>
            <p:cNvSpPr/>
            <p:nvPr/>
          </p:nvSpPr>
          <p:spPr>
            <a:xfrm>
              <a:off x="7037931" y="4121811"/>
              <a:ext cx="203572" cy="96780"/>
            </a:xfrm>
            <a:custGeom>
              <a:rect b="b" l="l" r="r" t="t"/>
              <a:pathLst>
                <a:path extrusionOk="0" h="5703" w="11996">
                  <a:moveTo>
                    <a:pt x="30" y="1"/>
                  </a:moveTo>
                  <a:cubicBezTo>
                    <a:pt x="28" y="1"/>
                    <a:pt x="27" y="1"/>
                    <a:pt x="27" y="2"/>
                  </a:cubicBezTo>
                  <a:cubicBezTo>
                    <a:pt x="1" y="27"/>
                    <a:pt x="539" y="565"/>
                    <a:pt x="1513" y="1283"/>
                  </a:cubicBezTo>
                  <a:cubicBezTo>
                    <a:pt x="2795" y="2231"/>
                    <a:pt x="4153" y="3052"/>
                    <a:pt x="5588" y="3744"/>
                  </a:cubicBezTo>
                  <a:cubicBezTo>
                    <a:pt x="7024" y="4436"/>
                    <a:pt x="8510" y="4974"/>
                    <a:pt x="10048" y="5358"/>
                  </a:cubicBezTo>
                  <a:cubicBezTo>
                    <a:pt x="10509" y="5486"/>
                    <a:pt x="10996" y="5589"/>
                    <a:pt x="11458" y="5666"/>
                  </a:cubicBezTo>
                  <a:cubicBezTo>
                    <a:pt x="11584" y="5684"/>
                    <a:pt x="11711" y="5702"/>
                    <a:pt x="11838" y="5702"/>
                  </a:cubicBezTo>
                  <a:cubicBezTo>
                    <a:pt x="11891" y="5702"/>
                    <a:pt x="11943" y="5699"/>
                    <a:pt x="11996" y="5691"/>
                  </a:cubicBezTo>
                  <a:cubicBezTo>
                    <a:pt x="11842" y="5615"/>
                    <a:pt x="11663" y="5563"/>
                    <a:pt x="11483" y="5512"/>
                  </a:cubicBezTo>
                  <a:cubicBezTo>
                    <a:pt x="11176" y="5435"/>
                    <a:pt x="10689" y="5307"/>
                    <a:pt x="10125" y="5128"/>
                  </a:cubicBezTo>
                  <a:cubicBezTo>
                    <a:pt x="8613" y="4666"/>
                    <a:pt x="7152" y="4102"/>
                    <a:pt x="5742" y="3410"/>
                  </a:cubicBezTo>
                  <a:cubicBezTo>
                    <a:pt x="4332" y="2744"/>
                    <a:pt x="2974" y="1975"/>
                    <a:pt x="1667" y="1104"/>
                  </a:cubicBezTo>
                  <a:cubicBezTo>
                    <a:pt x="669" y="455"/>
                    <a:pt x="84" y="1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5"/>
            <p:cNvSpPr/>
            <p:nvPr/>
          </p:nvSpPr>
          <p:spPr>
            <a:xfrm>
              <a:off x="7219306" y="4227518"/>
              <a:ext cx="33075" cy="223580"/>
            </a:xfrm>
            <a:custGeom>
              <a:rect b="b" l="l" r="r" t="t"/>
              <a:pathLst>
                <a:path extrusionOk="0" h="13175" w="1949">
                  <a:moveTo>
                    <a:pt x="1897" y="1"/>
                  </a:moveTo>
                  <a:cubicBezTo>
                    <a:pt x="1872" y="1"/>
                    <a:pt x="1487" y="667"/>
                    <a:pt x="1052" y="1846"/>
                  </a:cubicBezTo>
                  <a:cubicBezTo>
                    <a:pt x="513" y="3358"/>
                    <a:pt x="180" y="4973"/>
                    <a:pt x="103" y="6613"/>
                  </a:cubicBezTo>
                  <a:cubicBezTo>
                    <a:pt x="1" y="8254"/>
                    <a:pt x="257" y="9868"/>
                    <a:pt x="847" y="11406"/>
                  </a:cubicBezTo>
                  <a:cubicBezTo>
                    <a:pt x="975" y="11688"/>
                    <a:pt x="1077" y="11970"/>
                    <a:pt x="1180" y="12175"/>
                  </a:cubicBezTo>
                  <a:cubicBezTo>
                    <a:pt x="1308" y="12380"/>
                    <a:pt x="1410" y="12559"/>
                    <a:pt x="1513" y="12739"/>
                  </a:cubicBezTo>
                  <a:cubicBezTo>
                    <a:pt x="1590" y="12893"/>
                    <a:pt x="1692" y="13046"/>
                    <a:pt x="1820" y="13175"/>
                  </a:cubicBezTo>
                  <a:cubicBezTo>
                    <a:pt x="1795" y="12995"/>
                    <a:pt x="1718" y="12816"/>
                    <a:pt x="1641" y="12662"/>
                  </a:cubicBezTo>
                  <a:lnTo>
                    <a:pt x="1359" y="12098"/>
                  </a:lnTo>
                  <a:cubicBezTo>
                    <a:pt x="1257" y="11867"/>
                    <a:pt x="1180" y="11611"/>
                    <a:pt x="1077" y="11329"/>
                  </a:cubicBezTo>
                  <a:cubicBezTo>
                    <a:pt x="565" y="9817"/>
                    <a:pt x="360" y="8228"/>
                    <a:pt x="436" y="6639"/>
                  </a:cubicBezTo>
                  <a:cubicBezTo>
                    <a:pt x="539" y="5024"/>
                    <a:pt x="821" y="3435"/>
                    <a:pt x="1282" y="1923"/>
                  </a:cubicBezTo>
                  <a:cubicBezTo>
                    <a:pt x="1641" y="744"/>
                    <a:pt x="1949" y="26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65"/>
            <p:cNvSpPr/>
            <p:nvPr/>
          </p:nvSpPr>
          <p:spPr>
            <a:xfrm>
              <a:off x="6161091" y="2155464"/>
              <a:ext cx="164864" cy="257503"/>
            </a:xfrm>
            <a:custGeom>
              <a:rect b="b" l="l" r="r" t="t"/>
              <a:pathLst>
                <a:path extrusionOk="0" h="15174" w="9715">
                  <a:moveTo>
                    <a:pt x="9381" y="1"/>
                  </a:moveTo>
                  <a:cubicBezTo>
                    <a:pt x="9304" y="1"/>
                    <a:pt x="9535" y="1077"/>
                    <a:pt x="9458" y="2845"/>
                  </a:cubicBezTo>
                  <a:cubicBezTo>
                    <a:pt x="9228" y="7485"/>
                    <a:pt x="6639" y="11688"/>
                    <a:pt x="2589" y="13969"/>
                  </a:cubicBezTo>
                  <a:cubicBezTo>
                    <a:pt x="1077" y="14840"/>
                    <a:pt x="1" y="15122"/>
                    <a:pt x="26" y="15173"/>
                  </a:cubicBezTo>
                  <a:cubicBezTo>
                    <a:pt x="283" y="15148"/>
                    <a:pt x="539" y="15097"/>
                    <a:pt x="770" y="14994"/>
                  </a:cubicBezTo>
                  <a:cubicBezTo>
                    <a:pt x="1436" y="14789"/>
                    <a:pt x="2102" y="14507"/>
                    <a:pt x="2717" y="14200"/>
                  </a:cubicBezTo>
                  <a:cubicBezTo>
                    <a:pt x="4794" y="13097"/>
                    <a:pt x="6536" y="11457"/>
                    <a:pt x="7767" y="9484"/>
                  </a:cubicBezTo>
                  <a:cubicBezTo>
                    <a:pt x="8971" y="7459"/>
                    <a:pt x="9638" y="5178"/>
                    <a:pt x="9689" y="2845"/>
                  </a:cubicBezTo>
                  <a:cubicBezTo>
                    <a:pt x="9714" y="2128"/>
                    <a:pt x="9663" y="1436"/>
                    <a:pt x="9561" y="744"/>
                  </a:cubicBezTo>
                  <a:cubicBezTo>
                    <a:pt x="9535" y="488"/>
                    <a:pt x="9458" y="231"/>
                    <a:pt x="9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5"/>
            <p:cNvSpPr/>
            <p:nvPr/>
          </p:nvSpPr>
          <p:spPr>
            <a:xfrm>
              <a:off x="6233722" y="2163728"/>
              <a:ext cx="105282" cy="281855"/>
            </a:xfrm>
            <a:custGeom>
              <a:rect b="b" l="l" r="r" t="t"/>
              <a:pathLst>
                <a:path extrusionOk="0" h="16609" w="6204">
                  <a:moveTo>
                    <a:pt x="5563" y="1"/>
                  </a:moveTo>
                  <a:cubicBezTo>
                    <a:pt x="5486" y="1"/>
                    <a:pt x="5691" y="1026"/>
                    <a:pt x="5768" y="2692"/>
                  </a:cubicBezTo>
                  <a:cubicBezTo>
                    <a:pt x="5896" y="4845"/>
                    <a:pt x="5640" y="7023"/>
                    <a:pt x="5050" y="9099"/>
                  </a:cubicBezTo>
                  <a:cubicBezTo>
                    <a:pt x="4409" y="11175"/>
                    <a:pt x="3358" y="13097"/>
                    <a:pt x="1949" y="14738"/>
                  </a:cubicBezTo>
                  <a:cubicBezTo>
                    <a:pt x="847" y="15968"/>
                    <a:pt x="1" y="16557"/>
                    <a:pt x="27" y="16609"/>
                  </a:cubicBezTo>
                  <a:cubicBezTo>
                    <a:pt x="257" y="16506"/>
                    <a:pt x="462" y="16378"/>
                    <a:pt x="642" y="16224"/>
                  </a:cubicBezTo>
                  <a:cubicBezTo>
                    <a:pt x="1180" y="15840"/>
                    <a:pt x="1667" y="15379"/>
                    <a:pt x="2128" y="14892"/>
                  </a:cubicBezTo>
                  <a:cubicBezTo>
                    <a:pt x="3640" y="13277"/>
                    <a:pt x="4742" y="11329"/>
                    <a:pt x="5358" y="9202"/>
                  </a:cubicBezTo>
                  <a:cubicBezTo>
                    <a:pt x="5998" y="7074"/>
                    <a:pt x="6203" y="4870"/>
                    <a:pt x="6024" y="2666"/>
                  </a:cubicBezTo>
                  <a:cubicBezTo>
                    <a:pt x="5973" y="2025"/>
                    <a:pt x="5870" y="1359"/>
                    <a:pt x="5742" y="718"/>
                  </a:cubicBezTo>
                  <a:cubicBezTo>
                    <a:pt x="5716" y="462"/>
                    <a:pt x="5640" y="231"/>
                    <a:pt x="5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5"/>
            <p:cNvSpPr/>
            <p:nvPr/>
          </p:nvSpPr>
          <p:spPr>
            <a:xfrm>
              <a:off x="6078447" y="2163287"/>
              <a:ext cx="210971" cy="205065"/>
            </a:xfrm>
            <a:custGeom>
              <a:rect b="b" l="l" r="r" t="t"/>
              <a:pathLst>
                <a:path extrusionOk="0" h="12084" w="12432">
                  <a:moveTo>
                    <a:pt x="12404" y="0"/>
                  </a:moveTo>
                  <a:cubicBezTo>
                    <a:pt x="12352" y="0"/>
                    <a:pt x="12220" y="1045"/>
                    <a:pt x="11663" y="2615"/>
                  </a:cubicBezTo>
                  <a:cubicBezTo>
                    <a:pt x="10150" y="6767"/>
                    <a:pt x="6819" y="9997"/>
                    <a:pt x="2641" y="11381"/>
                  </a:cubicBezTo>
                  <a:cubicBezTo>
                    <a:pt x="1052" y="11919"/>
                    <a:pt x="1" y="12021"/>
                    <a:pt x="1" y="12073"/>
                  </a:cubicBezTo>
                  <a:cubicBezTo>
                    <a:pt x="69" y="12080"/>
                    <a:pt x="138" y="12083"/>
                    <a:pt x="210" y="12083"/>
                  </a:cubicBezTo>
                  <a:cubicBezTo>
                    <a:pt x="382" y="12083"/>
                    <a:pt x="563" y="12065"/>
                    <a:pt x="744" y="12047"/>
                  </a:cubicBezTo>
                  <a:cubicBezTo>
                    <a:pt x="1411" y="11944"/>
                    <a:pt x="2051" y="11816"/>
                    <a:pt x="2692" y="11611"/>
                  </a:cubicBezTo>
                  <a:cubicBezTo>
                    <a:pt x="4845" y="10971"/>
                    <a:pt x="6793" y="9817"/>
                    <a:pt x="8408" y="8279"/>
                  </a:cubicBezTo>
                  <a:cubicBezTo>
                    <a:pt x="9997" y="6716"/>
                    <a:pt x="11176" y="4794"/>
                    <a:pt x="11893" y="2692"/>
                  </a:cubicBezTo>
                  <a:cubicBezTo>
                    <a:pt x="12098" y="2051"/>
                    <a:pt x="12252" y="1385"/>
                    <a:pt x="12355" y="719"/>
                  </a:cubicBezTo>
                  <a:cubicBezTo>
                    <a:pt x="12406" y="488"/>
                    <a:pt x="12432" y="232"/>
                    <a:pt x="12406" y="1"/>
                  </a:cubicBezTo>
                  <a:cubicBezTo>
                    <a:pt x="12405" y="1"/>
                    <a:pt x="12405" y="0"/>
                    <a:pt x="1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5"/>
            <p:cNvSpPr/>
            <p:nvPr/>
          </p:nvSpPr>
          <p:spPr>
            <a:xfrm>
              <a:off x="6388132" y="1975785"/>
              <a:ext cx="351024" cy="167952"/>
            </a:xfrm>
            <a:custGeom>
              <a:rect b="b" l="l" r="r" t="t"/>
              <a:pathLst>
                <a:path extrusionOk="0" h="9897" w="20685">
                  <a:moveTo>
                    <a:pt x="10458" y="0"/>
                  </a:moveTo>
                  <a:cubicBezTo>
                    <a:pt x="9890" y="0"/>
                    <a:pt x="9319" y="53"/>
                    <a:pt x="8766" y="157"/>
                  </a:cubicBezTo>
                  <a:cubicBezTo>
                    <a:pt x="7869" y="337"/>
                    <a:pt x="6998" y="644"/>
                    <a:pt x="6203" y="1054"/>
                  </a:cubicBezTo>
                  <a:cubicBezTo>
                    <a:pt x="4845" y="1746"/>
                    <a:pt x="3614" y="2695"/>
                    <a:pt x="2564" y="3797"/>
                  </a:cubicBezTo>
                  <a:cubicBezTo>
                    <a:pt x="1846" y="4540"/>
                    <a:pt x="1205" y="5334"/>
                    <a:pt x="616" y="6180"/>
                  </a:cubicBezTo>
                  <a:cubicBezTo>
                    <a:pt x="411" y="6462"/>
                    <a:pt x="257" y="6693"/>
                    <a:pt x="154" y="6872"/>
                  </a:cubicBezTo>
                  <a:cubicBezTo>
                    <a:pt x="77" y="6949"/>
                    <a:pt x="26" y="7026"/>
                    <a:pt x="1" y="7129"/>
                  </a:cubicBezTo>
                  <a:cubicBezTo>
                    <a:pt x="257" y="6847"/>
                    <a:pt x="488" y="6565"/>
                    <a:pt x="718" y="6257"/>
                  </a:cubicBezTo>
                  <a:cubicBezTo>
                    <a:pt x="1333" y="5463"/>
                    <a:pt x="2025" y="4694"/>
                    <a:pt x="2743" y="3976"/>
                  </a:cubicBezTo>
                  <a:cubicBezTo>
                    <a:pt x="3794" y="2900"/>
                    <a:pt x="4998" y="2003"/>
                    <a:pt x="6331" y="1336"/>
                  </a:cubicBezTo>
                  <a:cubicBezTo>
                    <a:pt x="7620" y="672"/>
                    <a:pt x="9035" y="339"/>
                    <a:pt x="10466" y="339"/>
                  </a:cubicBezTo>
                  <a:cubicBezTo>
                    <a:pt x="10856" y="339"/>
                    <a:pt x="11247" y="364"/>
                    <a:pt x="11637" y="413"/>
                  </a:cubicBezTo>
                  <a:cubicBezTo>
                    <a:pt x="13456" y="644"/>
                    <a:pt x="15174" y="1387"/>
                    <a:pt x="16609" y="2515"/>
                  </a:cubicBezTo>
                  <a:cubicBezTo>
                    <a:pt x="17762" y="3463"/>
                    <a:pt x="18711" y="4642"/>
                    <a:pt x="19403" y="5975"/>
                  </a:cubicBezTo>
                  <a:cubicBezTo>
                    <a:pt x="20522" y="8264"/>
                    <a:pt x="20581" y="9897"/>
                    <a:pt x="20682" y="9897"/>
                  </a:cubicBezTo>
                  <a:cubicBezTo>
                    <a:pt x="20683" y="9897"/>
                    <a:pt x="20683" y="9897"/>
                    <a:pt x="20684" y="9897"/>
                  </a:cubicBezTo>
                  <a:cubicBezTo>
                    <a:pt x="20684" y="9820"/>
                    <a:pt x="20684" y="9717"/>
                    <a:pt x="20684" y="9615"/>
                  </a:cubicBezTo>
                  <a:cubicBezTo>
                    <a:pt x="20658" y="9435"/>
                    <a:pt x="20633" y="9153"/>
                    <a:pt x="20556" y="8794"/>
                  </a:cubicBezTo>
                  <a:cubicBezTo>
                    <a:pt x="20377" y="7769"/>
                    <a:pt x="20069" y="6795"/>
                    <a:pt x="19608" y="5873"/>
                  </a:cubicBezTo>
                  <a:cubicBezTo>
                    <a:pt x="18941" y="4489"/>
                    <a:pt x="17967" y="3258"/>
                    <a:pt x="16788" y="2284"/>
                  </a:cubicBezTo>
                  <a:cubicBezTo>
                    <a:pt x="15327" y="1080"/>
                    <a:pt x="13559" y="311"/>
                    <a:pt x="11662" y="80"/>
                  </a:cubicBezTo>
                  <a:cubicBezTo>
                    <a:pt x="11267" y="27"/>
                    <a:pt x="10863" y="0"/>
                    <a:pt x="10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65"/>
            <p:cNvSpPr/>
            <p:nvPr/>
          </p:nvSpPr>
          <p:spPr>
            <a:xfrm>
              <a:off x="6327685" y="1891835"/>
              <a:ext cx="504111" cy="361512"/>
            </a:xfrm>
            <a:custGeom>
              <a:rect b="b" l="l" r="r" t="t"/>
              <a:pathLst>
                <a:path extrusionOk="0" h="21303" w="29706">
                  <a:moveTo>
                    <a:pt x="15729" y="1"/>
                  </a:moveTo>
                  <a:cubicBezTo>
                    <a:pt x="13942" y="1"/>
                    <a:pt x="12161" y="323"/>
                    <a:pt x="10483" y="978"/>
                  </a:cubicBezTo>
                  <a:cubicBezTo>
                    <a:pt x="8022" y="1926"/>
                    <a:pt x="5792" y="3438"/>
                    <a:pt x="3998" y="5360"/>
                  </a:cubicBezTo>
                  <a:cubicBezTo>
                    <a:pt x="2768" y="6642"/>
                    <a:pt x="1717" y="8077"/>
                    <a:pt x="846" y="9615"/>
                  </a:cubicBezTo>
                  <a:cubicBezTo>
                    <a:pt x="538" y="10179"/>
                    <a:pt x="333" y="10589"/>
                    <a:pt x="179" y="10897"/>
                  </a:cubicBezTo>
                  <a:cubicBezTo>
                    <a:pt x="103" y="11050"/>
                    <a:pt x="51" y="11204"/>
                    <a:pt x="0" y="11358"/>
                  </a:cubicBezTo>
                  <a:cubicBezTo>
                    <a:pt x="103" y="11230"/>
                    <a:pt x="179" y="11076"/>
                    <a:pt x="256" y="10922"/>
                  </a:cubicBezTo>
                  <a:cubicBezTo>
                    <a:pt x="410" y="10666"/>
                    <a:pt x="641" y="10230"/>
                    <a:pt x="974" y="9692"/>
                  </a:cubicBezTo>
                  <a:cubicBezTo>
                    <a:pt x="1871" y="8180"/>
                    <a:pt x="2947" y="6796"/>
                    <a:pt x="4178" y="5514"/>
                  </a:cubicBezTo>
                  <a:cubicBezTo>
                    <a:pt x="5972" y="3643"/>
                    <a:pt x="8150" y="2208"/>
                    <a:pt x="10585" y="1285"/>
                  </a:cubicBezTo>
                  <a:cubicBezTo>
                    <a:pt x="12239" y="658"/>
                    <a:pt x="13980" y="340"/>
                    <a:pt x="15724" y="340"/>
                  </a:cubicBezTo>
                  <a:cubicBezTo>
                    <a:pt x="17116" y="340"/>
                    <a:pt x="18510" y="543"/>
                    <a:pt x="19863" y="952"/>
                  </a:cubicBezTo>
                  <a:cubicBezTo>
                    <a:pt x="23093" y="1977"/>
                    <a:pt x="25528" y="4361"/>
                    <a:pt x="27040" y="6821"/>
                  </a:cubicBezTo>
                  <a:cubicBezTo>
                    <a:pt x="28347" y="9077"/>
                    <a:pt x="29141" y="11589"/>
                    <a:pt x="29321" y="14177"/>
                  </a:cubicBezTo>
                  <a:cubicBezTo>
                    <a:pt x="29475" y="15920"/>
                    <a:pt x="29398" y="17663"/>
                    <a:pt x="29116" y="19406"/>
                  </a:cubicBezTo>
                  <a:cubicBezTo>
                    <a:pt x="29039" y="20021"/>
                    <a:pt x="28936" y="20508"/>
                    <a:pt x="28885" y="20815"/>
                  </a:cubicBezTo>
                  <a:cubicBezTo>
                    <a:pt x="28834" y="20969"/>
                    <a:pt x="28808" y="21149"/>
                    <a:pt x="28808" y="21302"/>
                  </a:cubicBezTo>
                  <a:cubicBezTo>
                    <a:pt x="28860" y="21149"/>
                    <a:pt x="28911" y="20995"/>
                    <a:pt x="28962" y="20841"/>
                  </a:cubicBezTo>
                  <a:cubicBezTo>
                    <a:pt x="29039" y="20508"/>
                    <a:pt x="29167" y="20046"/>
                    <a:pt x="29270" y="19431"/>
                  </a:cubicBezTo>
                  <a:cubicBezTo>
                    <a:pt x="29603" y="17688"/>
                    <a:pt x="29705" y="15920"/>
                    <a:pt x="29603" y="14152"/>
                  </a:cubicBezTo>
                  <a:cubicBezTo>
                    <a:pt x="29423" y="11512"/>
                    <a:pt x="28654" y="8949"/>
                    <a:pt x="27296" y="6668"/>
                  </a:cubicBezTo>
                  <a:cubicBezTo>
                    <a:pt x="26502" y="5335"/>
                    <a:pt x="25502" y="4105"/>
                    <a:pt x="24323" y="3105"/>
                  </a:cubicBezTo>
                  <a:cubicBezTo>
                    <a:pt x="23067" y="1977"/>
                    <a:pt x="21581" y="1157"/>
                    <a:pt x="19991" y="619"/>
                  </a:cubicBezTo>
                  <a:cubicBezTo>
                    <a:pt x="18600" y="208"/>
                    <a:pt x="17163" y="1"/>
                    <a:pt x="15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8" name="Google Shape;1768;p65"/>
          <p:cNvSpPr/>
          <p:nvPr/>
        </p:nvSpPr>
        <p:spPr>
          <a:xfrm>
            <a:off x="7687092" y="0"/>
            <a:ext cx="1316146" cy="563779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65"/>
          <p:cNvSpPr/>
          <p:nvPr/>
        </p:nvSpPr>
        <p:spPr>
          <a:xfrm>
            <a:off x="4911525" y="45694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65"/>
          <p:cNvSpPr/>
          <p:nvPr/>
        </p:nvSpPr>
        <p:spPr>
          <a:xfrm>
            <a:off x="4025775" y="4055300"/>
            <a:ext cx="139948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65"/>
          <p:cNvSpPr/>
          <p:nvPr/>
        </p:nvSpPr>
        <p:spPr>
          <a:xfrm>
            <a:off x="5370725" y="25636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65"/>
          <p:cNvSpPr/>
          <p:nvPr/>
        </p:nvSpPr>
        <p:spPr>
          <a:xfrm>
            <a:off x="2764375" y="42003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65"/>
          <p:cNvSpPr/>
          <p:nvPr/>
        </p:nvSpPr>
        <p:spPr>
          <a:xfrm>
            <a:off x="2098150" y="44569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65"/>
          <p:cNvSpPr/>
          <p:nvPr/>
        </p:nvSpPr>
        <p:spPr>
          <a:xfrm>
            <a:off x="412375" y="39697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9" name="Google Shape;177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13" y="3248288"/>
            <a:ext cx="41552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0" name="Google Shape;1780;p66"/>
          <p:cNvSpPr/>
          <p:nvPr/>
        </p:nvSpPr>
        <p:spPr>
          <a:xfrm>
            <a:off x="-609000" y="536500"/>
            <a:ext cx="5134800" cy="866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66"/>
          <p:cNvSpPr/>
          <p:nvPr/>
        </p:nvSpPr>
        <p:spPr>
          <a:xfrm>
            <a:off x="67050" y="4046474"/>
            <a:ext cx="2427600" cy="1013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66"/>
          <p:cNvSpPr txBox="1"/>
          <p:nvPr>
            <p:ph type="title"/>
          </p:nvPr>
        </p:nvSpPr>
        <p:spPr>
          <a:xfrm>
            <a:off x="67050" y="632200"/>
            <a:ext cx="43230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83" name="Google Shape;1783;p66"/>
          <p:cNvSpPr txBox="1"/>
          <p:nvPr>
            <p:ph idx="1" type="subTitle"/>
          </p:nvPr>
        </p:nvSpPr>
        <p:spPr>
          <a:xfrm>
            <a:off x="1217375" y="1872050"/>
            <a:ext cx="3434700" cy="19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600"/>
              <a:t>c.patitis@gmail.com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uFill>
                  <a:noFill/>
                </a:uFill>
                <a:hlinkClick r:id="rId4"/>
              </a:rPr>
              <a:t>github.com/ChristosPatitis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kocheretenko@gmail.com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github.com/UAsavage</a:t>
            </a:r>
            <a:endParaRPr b="1" sz="1600"/>
          </a:p>
        </p:txBody>
      </p:sp>
      <p:grpSp>
        <p:nvGrpSpPr>
          <p:cNvPr id="1784" name="Google Shape;1784;p66"/>
          <p:cNvGrpSpPr/>
          <p:nvPr/>
        </p:nvGrpSpPr>
        <p:grpSpPr>
          <a:xfrm>
            <a:off x="4770063" y="1045117"/>
            <a:ext cx="4546357" cy="2667155"/>
            <a:chOff x="4927275" y="405800"/>
            <a:chExt cx="4408802" cy="2586458"/>
          </a:xfrm>
        </p:grpSpPr>
        <p:sp>
          <p:nvSpPr>
            <p:cNvPr id="1785" name="Google Shape;1785;p66"/>
            <p:cNvSpPr/>
            <p:nvPr/>
          </p:nvSpPr>
          <p:spPr>
            <a:xfrm>
              <a:off x="5408390" y="1458327"/>
              <a:ext cx="2895191" cy="1471325"/>
            </a:xfrm>
            <a:custGeom>
              <a:rect b="b" l="l" r="r" t="t"/>
              <a:pathLst>
                <a:path extrusionOk="0" h="11068" w="21779">
                  <a:moveTo>
                    <a:pt x="13375" y="0"/>
                  </a:moveTo>
                  <a:cubicBezTo>
                    <a:pt x="13038" y="0"/>
                    <a:pt x="12780" y="48"/>
                    <a:pt x="12660" y="72"/>
                  </a:cubicBezTo>
                  <a:cubicBezTo>
                    <a:pt x="11397" y="313"/>
                    <a:pt x="10690" y="1169"/>
                    <a:pt x="10514" y="1393"/>
                  </a:cubicBezTo>
                  <a:cubicBezTo>
                    <a:pt x="10403" y="2642"/>
                    <a:pt x="10293" y="3891"/>
                    <a:pt x="10179" y="5140"/>
                  </a:cubicBezTo>
                  <a:cubicBezTo>
                    <a:pt x="9958" y="3932"/>
                    <a:pt x="9741" y="2728"/>
                    <a:pt x="9520" y="1521"/>
                  </a:cubicBezTo>
                  <a:cubicBezTo>
                    <a:pt x="9080" y="1038"/>
                    <a:pt x="8484" y="780"/>
                    <a:pt x="7905" y="780"/>
                  </a:cubicBezTo>
                  <a:cubicBezTo>
                    <a:pt x="7648" y="780"/>
                    <a:pt x="7395" y="831"/>
                    <a:pt x="7160" y="934"/>
                  </a:cubicBezTo>
                  <a:cubicBezTo>
                    <a:pt x="6363" y="1286"/>
                    <a:pt x="6118" y="2100"/>
                    <a:pt x="6084" y="2228"/>
                  </a:cubicBezTo>
                  <a:cubicBezTo>
                    <a:pt x="5790" y="3377"/>
                    <a:pt x="5928" y="4595"/>
                    <a:pt x="6470" y="5654"/>
                  </a:cubicBezTo>
                  <a:cubicBezTo>
                    <a:pt x="6091" y="5244"/>
                    <a:pt x="5711" y="4823"/>
                    <a:pt x="5328" y="4384"/>
                  </a:cubicBezTo>
                  <a:cubicBezTo>
                    <a:pt x="5159" y="4188"/>
                    <a:pt x="4990" y="3995"/>
                    <a:pt x="4828" y="3805"/>
                  </a:cubicBezTo>
                  <a:cubicBezTo>
                    <a:pt x="3147" y="3943"/>
                    <a:pt x="1685" y="4995"/>
                    <a:pt x="1015" y="6541"/>
                  </a:cubicBezTo>
                  <a:cubicBezTo>
                    <a:pt x="1" y="8901"/>
                    <a:pt x="1491" y="10981"/>
                    <a:pt x="1553" y="11068"/>
                  </a:cubicBezTo>
                  <a:lnTo>
                    <a:pt x="20961" y="11068"/>
                  </a:lnTo>
                  <a:cubicBezTo>
                    <a:pt x="21075" y="10861"/>
                    <a:pt x="21779" y="9487"/>
                    <a:pt x="21175" y="7942"/>
                  </a:cubicBezTo>
                  <a:cubicBezTo>
                    <a:pt x="20744" y="6824"/>
                    <a:pt x="19881" y="6272"/>
                    <a:pt x="19591" y="6099"/>
                  </a:cubicBezTo>
                  <a:lnTo>
                    <a:pt x="17235" y="7148"/>
                  </a:lnTo>
                  <a:lnTo>
                    <a:pt x="19305" y="5644"/>
                  </a:lnTo>
                  <a:cubicBezTo>
                    <a:pt x="19340" y="5578"/>
                    <a:pt x="19550" y="5137"/>
                    <a:pt x="19343" y="4709"/>
                  </a:cubicBezTo>
                  <a:cubicBezTo>
                    <a:pt x="19173" y="4350"/>
                    <a:pt x="18769" y="4118"/>
                    <a:pt x="18310" y="4118"/>
                  </a:cubicBezTo>
                  <a:cubicBezTo>
                    <a:pt x="18190" y="4118"/>
                    <a:pt x="18066" y="4134"/>
                    <a:pt x="17942" y="4167"/>
                  </a:cubicBezTo>
                  <a:cubicBezTo>
                    <a:pt x="17687" y="4222"/>
                    <a:pt x="17435" y="4295"/>
                    <a:pt x="17187" y="4384"/>
                  </a:cubicBezTo>
                  <a:cubicBezTo>
                    <a:pt x="16338" y="4692"/>
                    <a:pt x="15565" y="5178"/>
                    <a:pt x="14916" y="5806"/>
                  </a:cubicBezTo>
                  <a:lnTo>
                    <a:pt x="16662" y="3008"/>
                  </a:lnTo>
                  <a:cubicBezTo>
                    <a:pt x="16641" y="2808"/>
                    <a:pt x="16455" y="1338"/>
                    <a:pt x="15141" y="503"/>
                  </a:cubicBezTo>
                  <a:cubicBezTo>
                    <a:pt x="14506" y="98"/>
                    <a:pt x="13859" y="0"/>
                    <a:pt x="13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6"/>
            <p:cNvSpPr/>
            <p:nvPr/>
          </p:nvSpPr>
          <p:spPr>
            <a:xfrm>
              <a:off x="5413952" y="1244436"/>
              <a:ext cx="807314" cy="932805"/>
            </a:xfrm>
            <a:custGeom>
              <a:rect b="b" l="l" r="r" t="t"/>
              <a:pathLst>
                <a:path extrusionOk="0" h="7017" w="6073">
                  <a:moveTo>
                    <a:pt x="3866" y="1"/>
                  </a:moveTo>
                  <a:cubicBezTo>
                    <a:pt x="2770" y="1"/>
                    <a:pt x="1524" y="990"/>
                    <a:pt x="835" y="2516"/>
                  </a:cubicBezTo>
                  <a:cubicBezTo>
                    <a:pt x="0" y="4375"/>
                    <a:pt x="304" y="6325"/>
                    <a:pt x="1522" y="6873"/>
                  </a:cubicBezTo>
                  <a:cubicBezTo>
                    <a:pt x="1737" y="6970"/>
                    <a:pt x="1967" y="7016"/>
                    <a:pt x="2204" y="7016"/>
                  </a:cubicBezTo>
                  <a:cubicBezTo>
                    <a:pt x="3301" y="7016"/>
                    <a:pt x="4547" y="6026"/>
                    <a:pt x="5234" y="4500"/>
                  </a:cubicBezTo>
                  <a:cubicBezTo>
                    <a:pt x="6073" y="2643"/>
                    <a:pt x="5766" y="694"/>
                    <a:pt x="4551" y="145"/>
                  </a:cubicBezTo>
                  <a:cubicBezTo>
                    <a:pt x="4334" y="48"/>
                    <a:pt x="4104" y="1"/>
                    <a:pt x="3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6"/>
            <p:cNvSpPr/>
            <p:nvPr/>
          </p:nvSpPr>
          <p:spPr>
            <a:xfrm>
              <a:off x="5363037" y="2079688"/>
              <a:ext cx="983852" cy="809973"/>
            </a:xfrm>
            <a:custGeom>
              <a:rect b="b" l="l" r="r" t="t"/>
              <a:pathLst>
                <a:path extrusionOk="0" h="6093" w="7401">
                  <a:moveTo>
                    <a:pt x="4908" y="1"/>
                  </a:moveTo>
                  <a:cubicBezTo>
                    <a:pt x="4023" y="1"/>
                    <a:pt x="2989" y="395"/>
                    <a:pt x="2094" y="1151"/>
                  </a:cubicBezTo>
                  <a:cubicBezTo>
                    <a:pt x="542" y="2469"/>
                    <a:pt x="0" y="4384"/>
                    <a:pt x="887" y="5433"/>
                  </a:cubicBezTo>
                  <a:cubicBezTo>
                    <a:pt x="1264" y="5877"/>
                    <a:pt x="1838" y="6093"/>
                    <a:pt x="2493" y="6093"/>
                  </a:cubicBezTo>
                  <a:cubicBezTo>
                    <a:pt x="3378" y="6093"/>
                    <a:pt x="4412" y="5698"/>
                    <a:pt x="5307" y="4943"/>
                  </a:cubicBezTo>
                  <a:cubicBezTo>
                    <a:pt x="6859" y="3625"/>
                    <a:pt x="7401" y="1710"/>
                    <a:pt x="6514" y="661"/>
                  </a:cubicBezTo>
                  <a:cubicBezTo>
                    <a:pt x="6137" y="216"/>
                    <a:pt x="5563" y="1"/>
                    <a:pt x="4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6"/>
            <p:cNvSpPr/>
            <p:nvPr/>
          </p:nvSpPr>
          <p:spPr>
            <a:xfrm>
              <a:off x="5123621" y="1481989"/>
              <a:ext cx="750418" cy="969761"/>
            </a:xfrm>
            <a:custGeom>
              <a:rect b="b" l="l" r="r" t="t"/>
              <a:pathLst>
                <a:path extrusionOk="0" h="7295" w="5645">
                  <a:moveTo>
                    <a:pt x="2410" y="0"/>
                  </a:moveTo>
                  <a:cubicBezTo>
                    <a:pt x="2297" y="0"/>
                    <a:pt x="2183" y="12"/>
                    <a:pt x="2070" y="35"/>
                  </a:cubicBezTo>
                  <a:cubicBezTo>
                    <a:pt x="742" y="311"/>
                    <a:pt x="0" y="2154"/>
                    <a:pt x="418" y="4148"/>
                  </a:cubicBezTo>
                  <a:cubicBezTo>
                    <a:pt x="796" y="5973"/>
                    <a:pt x="2013" y="7295"/>
                    <a:pt x="3235" y="7295"/>
                  </a:cubicBezTo>
                  <a:cubicBezTo>
                    <a:pt x="3348" y="7295"/>
                    <a:pt x="3462" y="7283"/>
                    <a:pt x="3575" y="7260"/>
                  </a:cubicBezTo>
                  <a:cubicBezTo>
                    <a:pt x="4903" y="6984"/>
                    <a:pt x="5645" y="5141"/>
                    <a:pt x="5227" y="3147"/>
                  </a:cubicBezTo>
                  <a:cubicBezTo>
                    <a:pt x="4848" y="1322"/>
                    <a:pt x="3632" y="0"/>
                    <a:pt x="2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6"/>
            <p:cNvSpPr/>
            <p:nvPr/>
          </p:nvSpPr>
          <p:spPr>
            <a:xfrm>
              <a:off x="4927275" y="2075939"/>
              <a:ext cx="867401" cy="909674"/>
            </a:xfrm>
            <a:custGeom>
              <a:rect b="b" l="l" r="r" t="t"/>
              <a:pathLst>
                <a:path extrusionOk="0" h="6843" w="6525">
                  <a:moveTo>
                    <a:pt x="2349" y="1"/>
                  </a:moveTo>
                  <a:cubicBezTo>
                    <a:pt x="1985" y="1"/>
                    <a:pt x="1638" y="89"/>
                    <a:pt x="1332" y="277"/>
                  </a:cubicBezTo>
                  <a:cubicBezTo>
                    <a:pt x="121" y="1022"/>
                    <a:pt x="0" y="3033"/>
                    <a:pt x="1067" y="4769"/>
                  </a:cubicBezTo>
                  <a:cubicBezTo>
                    <a:pt x="1863" y="6066"/>
                    <a:pt x="3098" y="6843"/>
                    <a:pt x="4176" y="6843"/>
                  </a:cubicBezTo>
                  <a:cubicBezTo>
                    <a:pt x="4540" y="6843"/>
                    <a:pt x="4887" y="6754"/>
                    <a:pt x="5193" y="6566"/>
                  </a:cubicBezTo>
                  <a:cubicBezTo>
                    <a:pt x="6404" y="5821"/>
                    <a:pt x="6525" y="3810"/>
                    <a:pt x="5459" y="2074"/>
                  </a:cubicBezTo>
                  <a:cubicBezTo>
                    <a:pt x="4662" y="777"/>
                    <a:pt x="3428" y="1"/>
                    <a:pt x="2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6"/>
            <p:cNvSpPr/>
            <p:nvPr/>
          </p:nvSpPr>
          <p:spPr>
            <a:xfrm>
              <a:off x="5229060" y="2333698"/>
              <a:ext cx="1029449" cy="658560"/>
            </a:xfrm>
            <a:custGeom>
              <a:rect b="b" l="l" r="r" t="t"/>
              <a:pathLst>
                <a:path extrusionOk="0" h="4954" w="7744">
                  <a:moveTo>
                    <a:pt x="5137" y="1"/>
                  </a:moveTo>
                  <a:cubicBezTo>
                    <a:pt x="4486" y="1"/>
                    <a:pt x="3753" y="147"/>
                    <a:pt x="3023" y="453"/>
                  </a:cubicBezTo>
                  <a:cubicBezTo>
                    <a:pt x="1146" y="1243"/>
                    <a:pt x="1" y="2789"/>
                    <a:pt x="470" y="3906"/>
                  </a:cubicBezTo>
                  <a:cubicBezTo>
                    <a:pt x="757" y="4588"/>
                    <a:pt x="1581" y="4954"/>
                    <a:pt x="2608" y="4954"/>
                  </a:cubicBezTo>
                  <a:cubicBezTo>
                    <a:pt x="3259" y="4954"/>
                    <a:pt x="3992" y="4807"/>
                    <a:pt x="4721" y="4500"/>
                  </a:cubicBezTo>
                  <a:cubicBezTo>
                    <a:pt x="6601" y="3710"/>
                    <a:pt x="7743" y="2164"/>
                    <a:pt x="7274" y="1050"/>
                  </a:cubicBezTo>
                  <a:cubicBezTo>
                    <a:pt x="6987" y="366"/>
                    <a:pt x="6164" y="1"/>
                    <a:pt x="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6"/>
            <p:cNvSpPr/>
            <p:nvPr/>
          </p:nvSpPr>
          <p:spPr>
            <a:xfrm>
              <a:off x="6901102" y="630135"/>
              <a:ext cx="118977" cy="2003065"/>
            </a:xfrm>
            <a:custGeom>
              <a:rect b="b" l="l" r="r" t="t"/>
              <a:pathLst>
                <a:path extrusionOk="0" h="15068" w="895">
                  <a:moveTo>
                    <a:pt x="235" y="0"/>
                  </a:moveTo>
                  <a:lnTo>
                    <a:pt x="1" y="14488"/>
                  </a:lnTo>
                  <a:lnTo>
                    <a:pt x="894" y="15068"/>
                  </a:lnTo>
                  <a:lnTo>
                    <a:pt x="894" y="15068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6"/>
            <p:cNvSpPr/>
            <p:nvPr/>
          </p:nvSpPr>
          <p:spPr>
            <a:xfrm>
              <a:off x="6992828" y="405800"/>
              <a:ext cx="237289" cy="2006255"/>
            </a:xfrm>
            <a:custGeom>
              <a:rect b="b" l="l" r="r" t="t"/>
              <a:pathLst>
                <a:path extrusionOk="0" h="15092" w="1785">
                  <a:moveTo>
                    <a:pt x="1784" y="1"/>
                  </a:moveTo>
                  <a:lnTo>
                    <a:pt x="1784" y="1"/>
                  </a:lnTo>
                  <a:cubicBezTo>
                    <a:pt x="504" y="4728"/>
                    <a:pt x="1" y="9627"/>
                    <a:pt x="290" y="14512"/>
                  </a:cubicBezTo>
                  <a:lnTo>
                    <a:pt x="1181" y="15092"/>
                  </a:lnTo>
                  <a:cubicBezTo>
                    <a:pt x="497" y="10065"/>
                    <a:pt x="701" y="4959"/>
                    <a:pt x="1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6"/>
            <p:cNvSpPr/>
            <p:nvPr/>
          </p:nvSpPr>
          <p:spPr>
            <a:xfrm>
              <a:off x="7094656" y="617298"/>
              <a:ext cx="237289" cy="2006255"/>
            </a:xfrm>
            <a:custGeom>
              <a:rect b="b" l="l" r="r" t="t"/>
              <a:pathLst>
                <a:path extrusionOk="0" h="15092" w="1785">
                  <a:moveTo>
                    <a:pt x="1784" y="0"/>
                  </a:moveTo>
                  <a:lnTo>
                    <a:pt x="1784" y="0"/>
                  </a:lnTo>
                  <a:cubicBezTo>
                    <a:pt x="504" y="4727"/>
                    <a:pt x="1" y="9626"/>
                    <a:pt x="294" y="14515"/>
                  </a:cubicBezTo>
                  <a:lnTo>
                    <a:pt x="1184" y="15092"/>
                  </a:lnTo>
                  <a:cubicBezTo>
                    <a:pt x="497" y="10065"/>
                    <a:pt x="701" y="4958"/>
                    <a:pt x="1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6"/>
            <p:cNvSpPr/>
            <p:nvPr/>
          </p:nvSpPr>
          <p:spPr>
            <a:xfrm>
              <a:off x="7287280" y="762196"/>
              <a:ext cx="175341" cy="1983789"/>
            </a:xfrm>
            <a:custGeom>
              <a:rect b="b" l="l" r="r" t="t"/>
              <a:pathLst>
                <a:path extrusionOk="0" h="14923" w="1319">
                  <a:moveTo>
                    <a:pt x="1015" y="1"/>
                  </a:moveTo>
                  <a:cubicBezTo>
                    <a:pt x="969" y="1"/>
                    <a:pt x="376" y="2941"/>
                    <a:pt x="163" y="6532"/>
                  </a:cubicBezTo>
                  <a:cubicBezTo>
                    <a:pt x="1" y="9330"/>
                    <a:pt x="87" y="12138"/>
                    <a:pt x="428" y="14923"/>
                  </a:cubicBezTo>
                  <a:lnTo>
                    <a:pt x="1319" y="14347"/>
                  </a:lnTo>
                  <a:cubicBezTo>
                    <a:pt x="732" y="11600"/>
                    <a:pt x="460" y="8795"/>
                    <a:pt x="504" y="5987"/>
                  </a:cubicBezTo>
                  <a:cubicBezTo>
                    <a:pt x="563" y="2650"/>
                    <a:pt x="1063" y="7"/>
                    <a:pt x="1015" y="1"/>
                  </a:cubicBezTo>
                  <a:cubicBezTo>
                    <a:pt x="1015" y="1"/>
                    <a:pt x="1015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6"/>
            <p:cNvSpPr/>
            <p:nvPr/>
          </p:nvSpPr>
          <p:spPr>
            <a:xfrm>
              <a:off x="6539651" y="639764"/>
              <a:ext cx="175341" cy="1983789"/>
            </a:xfrm>
            <a:custGeom>
              <a:rect b="b" l="l" r="r" t="t"/>
              <a:pathLst>
                <a:path extrusionOk="0" h="14923" w="1319">
                  <a:moveTo>
                    <a:pt x="304" y="0"/>
                  </a:moveTo>
                  <a:cubicBezTo>
                    <a:pt x="304" y="0"/>
                    <a:pt x="304" y="0"/>
                    <a:pt x="304" y="0"/>
                  </a:cubicBezTo>
                  <a:cubicBezTo>
                    <a:pt x="256" y="7"/>
                    <a:pt x="756" y="2650"/>
                    <a:pt x="815" y="5986"/>
                  </a:cubicBezTo>
                  <a:cubicBezTo>
                    <a:pt x="860" y="8795"/>
                    <a:pt x="587" y="11600"/>
                    <a:pt x="1" y="14346"/>
                  </a:cubicBezTo>
                  <a:lnTo>
                    <a:pt x="891" y="14923"/>
                  </a:lnTo>
                  <a:cubicBezTo>
                    <a:pt x="1232" y="12138"/>
                    <a:pt x="1319" y="9330"/>
                    <a:pt x="1157" y="6528"/>
                  </a:cubicBezTo>
                  <a:cubicBezTo>
                    <a:pt x="943" y="2941"/>
                    <a:pt x="351" y="0"/>
                    <a:pt x="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6"/>
            <p:cNvSpPr/>
            <p:nvPr/>
          </p:nvSpPr>
          <p:spPr>
            <a:xfrm>
              <a:off x="6658495" y="588800"/>
              <a:ext cx="219742" cy="2006255"/>
            </a:xfrm>
            <a:custGeom>
              <a:rect b="b" l="l" r="r" t="t"/>
              <a:pathLst>
                <a:path extrusionOk="0" h="15092" w="1653">
                  <a:moveTo>
                    <a:pt x="0" y="1"/>
                  </a:moveTo>
                  <a:lnTo>
                    <a:pt x="0" y="1"/>
                  </a:lnTo>
                  <a:cubicBezTo>
                    <a:pt x="1084" y="4959"/>
                    <a:pt x="1287" y="10065"/>
                    <a:pt x="601" y="15092"/>
                  </a:cubicBezTo>
                  <a:lnTo>
                    <a:pt x="1491" y="14512"/>
                  </a:lnTo>
                  <a:cubicBezTo>
                    <a:pt x="1653" y="11780"/>
                    <a:pt x="1567" y="9040"/>
                    <a:pt x="1236" y="6322"/>
                  </a:cubicBezTo>
                  <a:cubicBezTo>
                    <a:pt x="973" y="4189"/>
                    <a:pt x="563" y="207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6"/>
            <p:cNvSpPr/>
            <p:nvPr/>
          </p:nvSpPr>
          <p:spPr>
            <a:xfrm>
              <a:off x="7300438" y="2100958"/>
              <a:ext cx="516054" cy="826590"/>
            </a:xfrm>
            <a:custGeom>
              <a:rect b="b" l="l" r="r" t="t"/>
              <a:pathLst>
                <a:path extrusionOk="0" h="6218" w="3882">
                  <a:moveTo>
                    <a:pt x="2829" y="1"/>
                  </a:moveTo>
                  <a:lnTo>
                    <a:pt x="0" y="6218"/>
                  </a:lnTo>
                  <a:lnTo>
                    <a:pt x="3882" y="6218"/>
                  </a:lnTo>
                  <a:lnTo>
                    <a:pt x="2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6"/>
            <p:cNvSpPr/>
            <p:nvPr/>
          </p:nvSpPr>
          <p:spPr>
            <a:xfrm>
              <a:off x="6088200" y="2100958"/>
              <a:ext cx="1588440" cy="826191"/>
            </a:xfrm>
            <a:custGeom>
              <a:rect b="b" l="l" r="r" t="t"/>
              <a:pathLst>
                <a:path extrusionOk="0" h="6215" w="11949">
                  <a:moveTo>
                    <a:pt x="11948" y="1"/>
                  </a:moveTo>
                  <a:cubicBezTo>
                    <a:pt x="11828" y="522"/>
                    <a:pt x="11707" y="1039"/>
                    <a:pt x="11586" y="1560"/>
                  </a:cubicBezTo>
                  <a:cubicBezTo>
                    <a:pt x="11583" y="1574"/>
                    <a:pt x="11579" y="1588"/>
                    <a:pt x="11576" y="1601"/>
                  </a:cubicBezTo>
                  <a:lnTo>
                    <a:pt x="11231" y="3085"/>
                  </a:lnTo>
                  <a:lnTo>
                    <a:pt x="11220" y="3130"/>
                  </a:lnTo>
                  <a:lnTo>
                    <a:pt x="10875" y="4610"/>
                  </a:lnTo>
                  <a:lnTo>
                    <a:pt x="10865" y="4655"/>
                  </a:lnTo>
                  <a:lnTo>
                    <a:pt x="10506" y="6214"/>
                  </a:lnTo>
                  <a:lnTo>
                    <a:pt x="0" y="6214"/>
                  </a:lnTo>
                  <a:lnTo>
                    <a:pt x="359" y="4655"/>
                  </a:lnTo>
                  <a:lnTo>
                    <a:pt x="369" y="4610"/>
                  </a:lnTo>
                  <a:lnTo>
                    <a:pt x="714" y="3130"/>
                  </a:lnTo>
                  <a:lnTo>
                    <a:pt x="725" y="3085"/>
                  </a:lnTo>
                  <a:lnTo>
                    <a:pt x="1070" y="1601"/>
                  </a:lnTo>
                  <a:cubicBezTo>
                    <a:pt x="1070" y="1588"/>
                    <a:pt x="1077" y="1574"/>
                    <a:pt x="1077" y="1560"/>
                  </a:cubicBezTo>
                  <a:cubicBezTo>
                    <a:pt x="1197" y="1039"/>
                    <a:pt x="1318" y="518"/>
                    <a:pt x="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6"/>
            <p:cNvSpPr/>
            <p:nvPr/>
          </p:nvSpPr>
          <p:spPr>
            <a:xfrm>
              <a:off x="6267530" y="2100958"/>
              <a:ext cx="200466" cy="826590"/>
            </a:xfrm>
            <a:custGeom>
              <a:rect b="b" l="l" r="r" t="t"/>
              <a:pathLst>
                <a:path extrusionOk="0" h="6218" w="1508">
                  <a:moveTo>
                    <a:pt x="1463" y="1"/>
                  </a:moveTo>
                  <a:lnTo>
                    <a:pt x="1094" y="1560"/>
                  </a:lnTo>
                  <a:lnTo>
                    <a:pt x="1083" y="1605"/>
                  </a:lnTo>
                  <a:lnTo>
                    <a:pt x="735" y="3085"/>
                  </a:lnTo>
                  <a:lnTo>
                    <a:pt x="725" y="3130"/>
                  </a:lnTo>
                  <a:lnTo>
                    <a:pt x="376" y="4614"/>
                  </a:lnTo>
                  <a:lnTo>
                    <a:pt x="366" y="4658"/>
                  </a:lnTo>
                  <a:lnTo>
                    <a:pt x="0" y="6218"/>
                  </a:lnTo>
                  <a:lnTo>
                    <a:pt x="45" y="6218"/>
                  </a:lnTo>
                  <a:lnTo>
                    <a:pt x="411" y="4658"/>
                  </a:lnTo>
                  <a:lnTo>
                    <a:pt x="421" y="4614"/>
                  </a:lnTo>
                  <a:lnTo>
                    <a:pt x="773" y="3130"/>
                  </a:lnTo>
                  <a:lnTo>
                    <a:pt x="783" y="3085"/>
                  </a:lnTo>
                  <a:lnTo>
                    <a:pt x="1132" y="1605"/>
                  </a:lnTo>
                  <a:lnTo>
                    <a:pt x="1142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6"/>
            <p:cNvSpPr/>
            <p:nvPr/>
          </p:nvSpPr>
          <p:spPr>
            <a:xfrm>
              <a:off x="6511467" y="2100958"/>
              <a:ext cx="200599" cy="826590"/>
            </a:xfrm>
            <a:custGeom>
              <a:rect b="b" l="l" r="r" t="t"/>
              <a:pathLst>
                <a:path extrusionOk="0" h="6218" w="1509">
                  <a:moveTo>
                    <a:pt x="1464" y="1"/>
                  </a:moveTo>
                  <a:lnTo>
                    <a:pt x="1098" y="1560"/>
                  </a:lnTo>
                  <a:lnTo>
                    <a:pt x="1087" y="1605"/>
                  </a:lnTo>
                  <a:lnTo>
                    <a:pt x="739" y="3085"/>
                  </a:lnTo>
                  <a:lnTo>
                    <a:pt x="729" y="3130"/>
                  </a:lnTo>
                  <a:lnTo>
                    <a:pt x="380" y="4614"/>
                  </a:lnTo>
                  <a:lnTo>
                    <a:pt x="370" y="4658"/>
                  </a:lnTo>
                  <a:lnTo>
                    <a:pt x="1" y="6218"/>
                  </a:lnTo>
                  <a:lnTo>
                    <a:pt x="45" y="6218"/>
                  </a:lnTo>
                  <a:lnTo>
                    <a:pt x="415" y="4658"/>
                  </a:lnTo>
                  <a:lnTo>
                    <a:pt x="425" y="4614"/>
                  </a:lnTo>
                  <a:lnTo>
                    <a:pt x="773" y="3130"/>
                  </a:lnTo>
                  <a:lnTo>
                    <a:pt x="784" y="3085"/>
                  </a:lnTo>
                  <a:lnTo>
                    <a:pt x="1132" y="1605"/>
                  </a:lnTo>
                  <a:lnTo>
                    <a:pt x="1143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6"/>
            <p:cNvSpPr/>
            <p:nvPr/>
          </p:nvSpPr>
          <p:spPr>
            <a:xfrm>
              <a:off x="6755935" y="2100958"/>
              <a:ext cx="200599" cy="826590"/>
            </a:xfrm>
            <a:custGeom>
              <a:rect b="b" l="l" r="r" t="t"/>
              <a:pathLst>
                <a:path extrusionOk="0" h="6218" w="1509">
                  <a:moveTo>
                    <a:pt x="1460" y="1"/>
                  </a:moveTo>
                  <a:lnTo>
                    <a:pt x="1094" y="1560"/>
                  </a:lnTo>
                  <a:lnTo>
                    <a:pt x="1084" y="1605"/>
                  </a:lnTo>
                  <a:lnTo>
                    <a:pt x="736" y="3085"/>
                  </a:lnTo>
                  <a:lnTo>
                    <a:pt x="725" y="3130"/>
                  </a:lnTo>
                  <a:lnTo>
                    <a:pt x="377" y="4614"/>
                  </a:lnTo>
                  <a:lnTo>
                    <a:pt x="366" y="4658"/>
                  </a:lnTo>
                  <a:lnTo>
                    <a:pt x="1" y="6218"/>
                  </a:lnTo>
                  <a:lnTo>
                    <a:pt x="45" y="6218"/>
                  </a:lnTo>
                  <a:lnTo>
                    <a:pt x="411" y="4658"/>
                  </a:lnTo>
                  <a:lnTo>
                    <a:pt x="422" y="4614"/>
                  </a:lnTo>
                  <a:lnTo>
                    <a:pt x="770" y="3130"/>
                  </a:lnTo>
                  <a:lnTo>
                    <a:pt x="780" y="3085"/>
                  </a:lnTo>
                  <a:lnTo>
                    <a:pt x="1129" y="1605"/>
                  </a:lnTo>
                  <a:lnTo>
                    <a:pt x="1139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6"/>
            <p:cNvSpPr/>
            <p:nvPr/>
          </p:nvSpPr>
          <p:spPr>
            <a:xfrm>
              <a:off x="7000004" y="2100958"/>
              <a:ext cx="200466" cy="826590"/>
            </a:xfrm>
            <a:custGeom>
              <a:rect b="b" l="l" r="r" t="t"/>
              <a:pathLst>
                <a:path extrusionOk="0" h="6218" w="1508">
                  <a:moveTo>
                    <a:pt x="1463" y="1"/>
                  </a:moveTo>
                  <a:lnTo>
                    <a:pt x="1094" y="1560"/>
                  </a:lnTo>
                  <a:lnTo>
                    <a:pt x="1084" y="1605"/>
                  </a:lnTo>
                  <a:lnTo>
                    <a:pt x="735" y="3085"/>
                  </a:lnTo>
                  <a:lnTo>
                    <a:pt x="725" y="3130"/>
                  </a:lnTo>
                  <a:lnTo>
                    <a:pt x="376" y="4614"/>
                  </a:lnTo>
                  <a:lnTo>
                    <a:pt x="366" y="4658"/>
                  </a:lnTo>
                  <a:lnTo>
                    <a:pt x="0" y="6218"/>
                  </a:lnTo>
                  <a:lnTo>
                    <a:pt x="45" y="6218"/>
                  </a:lnTo>
                  <a:lnTo>
                    <a:pt x="411" y="4658"/>
                  </a:lnTo>
                  <a:lnTo>
                    <a:pt x="421" y="4614"/>
                  </a:lnTo>
                  <a:lnTo>
                    <a:pt x="773" y="3130"/>
                  </a:lnTo>
                  <a:lnTo>
                    <a:pt x="783" y="3085"/>
                  </a:lnTo>
                  <a:lnTo>
                    <a:pt x="1132" y="1605"/>
                  </a:lnTo>
                  <a:lnTo>
                    <a:pt x="1142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6"/>
            <p:cNvSpPr/>
            <p:nvPr/>
          </p:nvSpPr>
          <p:spPr>
            <a:xfrm>
              <a:off x="7243941" y="2100958"/>
              <a:ext cx="200599" cy="826590"/>
            </a:xfrm>
            <a:custGeom>
              <a:rect b="b" l="l" r="r" t="t"/>
              <a:pathLst>
                <a:path extrusionOk="0" h="6218" w="1509">
                  <a:moveTo>
                    <a:pt x="1464" y="1"/>
                  </a:moveTo>
                  <a:lnTo>
                    <a:pt x="1098" y="1560"/>
                  </a:lnTo>
                  <a:lnTo>
                    <a:pt x="1088" y="1605"/>
                  </a:lnTo>
                  <a:lnTo>
                    <a:pt x="739" y="3085"/>
                  </a:lnTo>
                  <a:lnTo>
                    <a:pt x="729" y="3130"/>
                  </a:lnTo>
                  <a:lnTo>
                    <a:pt x="380" y="4614"/>
                  </a:lnTo>
                  <a:lnTo>
                    <a:pt x="370" y="4658"/>
                  </a:lnTo>
                  <a:lnTo>
                    <a:pt x="1" y="6218"/>
                  </a:lnTo>
                  <a:lnTo>
                    <a:pt x="46" y="6218"/>
                  </a:lnTo>
                  <a:lnTo>
                    <a:pt x="415" y="4658"/>
                  </a:lnTo>
                  <a:lnTo>
                    <a:pt x="425" y="4614"/>
                  </a:lnTo>
                  <a:lnTo>
                    <a:pt x="774" y="3130"/>
                  </a:lnTo>
                  <a:lnTo>
                    <a:pt x="784" y="3085"/>
                  </a:lnTo>
                  <a:lnTo>
                    <a:pt x="1132" y="1605"/>
                  </a:lnTo>
                  <a:lnTo>
                    <a:pt x="1143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6"/>
            <p:cNvSpPr/>
            <p:nvPr/>
          </p:nvSpPr>
          <p:spPr>
            <a:xfrm>
              <a:off x="6229909" y="2308335"/>
              <a:ext cx="1398476" cy="5583"/>
            </a:xfrm>
            <a:custGeom>
              <a:rect b="b" l="l" r="r" t="t"/>
              <a:pathLst>
                <a:path extrusionOk="0" h="42" w="10520">
                  <a:moveTo>
                    <a:pt x="11" y="0"/>
                  </a:moveTo>
                  <a:cubicBezTo>
                    <a:pt x="7" y="14"/>
                    <a:pt x="4" y="28"/>
                    <a:pt x="0" y="41"/>
                  </a:cubicBezTo>
                  <a:lnTo>
                    <a:pt x="10510" y="41"/>
                  </a:lnTo>
                  <a:cubicBezTo>
                    <a:pt x="10513" y="28"/>
                    <a:pt x="10517" y="14"/>
                    <a:pt x="10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6"/>
            <p:cNvSpPr/>
            <p:nvPr/>
          </p:nvSpPr>
          <p:spPr>
            <a:xfrm>
              <a:off x="6183116" y="2511059"/>
              <a:ext cx="1398609" cy="5982"/>
            </a:xfrm>
            <a:custGeom>
              <a:rect b="b" l="l" r="r" t="t"/>
              <a:pathLst>
                <a:path extrusionOk="0" h="45" w="10521">
                  <a:moveTo>
                    <a:pt x="11" y="0"/>
                  </a:moveTo>
                  <a:lnTo>
                    <a:pt x="0" y="45"/>
                  </a:lnTo>
                  <a:lnTo>
                    <a:pt x="10510" y="45"/>
                  </a:lnTo>
                  <a:lnTo>
                    <a:pt x="105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6"/>
            <p:cNvSpPr/>
            <p:nvPr/>
          </p:nvSpPr>
          <p:spPr>
            <a:xfrm>
              <a:off x="6135791" y="2714183"/>
              <a:ext cx="1399141" cy="6115"/>
            </a:xfrm>
            <a:custGeom>
              <a:rect b="b" l="l" r="r" t="t"/>
              <a:pathLst>
                <a:path extrusionOk="0" h="46" w="10525">
                  <a:moveTo>
                    <a:pt x="11" y="1"/>
                  </a:moveTo>
                  <a:lnTo>
                    <a:pt x="1" y="45"/>
                  </a:lnTo>
                  <a:lnTo>
                    <a:pt x="10514" y="45"/>
                  </a:lnTo>
                  <a:lnTo>
                    <a:pt x="10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6"/>
            <p:cNvSpPr/>
            <p:nvPr/>
          </p:nvSpPr>
          <p:spPr>
            <a:xfrm>
              <a:off x="8819890" y="2097767"/>
              <a:ext cx="516187" cy="827122"/>
            </a:xfrm>
            <a:custGeom>
              <a:rect b="b" l="l" r="r" t="t"/>
              <a:pathLst>
                <a:path extrusionOk="0" h="6222" w="3883">
                  <a:moveTo>
                    <a:pt x="2830" y="0"/>
                  </a:moveTo>
                  <a:lnTo>
                    <a:pt x="1" y="6221"/>
                  </a:lnTo>
                  <a:lnTo>
                    <a:pt x="3882" y="6221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6"/>
            <p:cNvSpPr/>
            <p:nvPr/>
          </p:nvSpPr>
          <p:spPr>
            <a:xfrm>
              <a:off x="7607253" y="2097767"/>
              <a:ext cx="1588839" cy="826590"/>
            </a:xfrm>
            <a:custGeom>
              <a:rect b="b" l="l" r="r" t="t"/>
              <a:pathLst>
                <a:path extrusionOk="0" h="6218" w="11952">
                  <a:moveTo>
                    <a:pt x="11952" y="0"/>
                  </a:moveTo>
                  <a:cubicBezTo>
                    <a:pt x="11831" y="521"/>
                    <a:pt x="11710" y="1042"/>
                    <a:pt x="11590" y="1563"/>
                  </a:cubicBezTo>
                  <a:cubicBezTo>
                    <a:pt x="11586" y="1577"/>
                    <a:pt x="11583" y="1591"/>
                    <a:pt x="11579" y="1605"/>
                  </a:cubicBezTo>
                  <a:lnTo>
                    <a:pt x="11234" y="3088"/>
                  </a:lnTo>
                  <a:lnTo>
                    <a:pt x="11224" y="3130"/>
                  </a:lnTo>
                  <a:lnTo>
                    <a:pt x="10882" y="4613"/>
                  </a:lnTo>
                  <a:lnTo>
                    <a:pt x="10872" y="4655"/>
                  </a:lnTo>
                  <a:lnTo>
                    <a:pt x="10510" y="6218"/>
                  </a:lnTo>
                  <a:lnTo>
                    <a:pt x="0" y="6218"/>
                  </a:lnTo>
                  <a:lnTo>
                    <a:pt x="363" y="4655"/>
                  </a:lnTo>
                  <a:lnTo>
                    <a:pt x="373" y="4613"/>
                  </a:lnTo>
                  <a:lnTo>
                    <a:pt x="714" y="3130"/>
                  </a:lnTo>
                  <a:lnTo>
                    <a:pt x="725" y="3088"/>
                  </a:lnTo>
                  <a:lnTo>
                    <a:pt x="1070" y="1605"/>
                  </a:lnTo>
                  <a:cubicBezTo>
                    <a:pt x="1073" y="1591"/>
                    <a:pt x="1077" y="1577"/>
                    <a:pt x="1080" y="1563"/>
                  </a:cubicBezTo>
                  <a:cubicBezTo>
                    <a:pt x="1201" y="1042"/>
                    <a:pt x="1322" y="521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6"/>
            <p:cNvSpPr/>
            <p:nvPr/>
          </p:nvSpPr>
          <p:spPr>
            <a:xfrm>
              <a:off x="7786982" y="2097767"/>
              <a:ext cx="200599" cy="827122"/>
            </a:xfrm>
            <a:custGeom>
              <a:rect b="b" l="l" r="r" t="t"/>
              <a:pathLst>
                <a:path extrusionOk="0" h="6222" w="1509">
                  <a:moveTo>
                    <a:pt x="1464" y="0"/>
                  </a:moveTo>
                  <a:lnTo>
                    <a:pt x="1095" y="1563"/>
                  </a:lnTo>
                  <a:lnTo>
                    <a:pt x="1084" y="1605"/>
                  </a:lnTo>
                  <a:lnTo>
                    <a:pt x="736" y="3088"/>
                  </a:lnTo>
                  <a:lnTo>
                    <a:pt x="725" y="3133"/>
                  </a:lnTo>
                  <a:lnTo>
                    <a:pt x="377" y="4617"/>
                  </a:lnTo>
                  <a:lnTo>
                    <a:pt x="367" y="4658"/>
                  </a:lnTo>
                  <a:lnTo>
                    <a:pt x="1" y="6221"/>
                  </a:lnTo>
                  <a:lnTo>
                    <a:pt x="46" y="6221"/>
                  </a:lnTo>
                  <a:lnTo>
                    <a:pt x="411" y="4658"/>
                  </a:lnTo>
                  <a:lnTo>
                    <a:pt x="422" y="4617"/>
                  </a:lnTo>
                  <a:lnTo>
                    <a:pt x="770" y="3133"/>
                  </a:lnTo>
                  <a:lnTo>
                    <a:pt x="781" y="3088"/>
                  </a:lnTo>
                  <a:lnTo>
                    <a:pt x="1129" y="1605"/>
                  </a:lnTo>
                  <a:lnTo>
                    <a:pt x="1139" y="1563"/>
                  </a:lnTo>
                  <a:lnTo>
                    <a:pt x="1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6"/>
            <p:cNvSpPr/>
            <p:nvPr/>
          </p:nvSpPr>
          <p:spPr>
            <a:xfrm>
              <a:off x="8031052" y="2097767"/>
              <a:ext cx="200599" cy="827122"/>
            </a:xfrm>
            <a:custGeom>
              <a:rect b="b" l="l" r="r" t="t"/>
              <a:pathLst>
                <a:path extrusionOk="0" h="6222" w="1509">
                  <a:moveTo>
                    <a:pt x="1463" y="0"/>
                  </a:moveTo>
                  <a:lnTo>
                    <a:pt x="1097" y="1563"/>
                  </a:lnTo>
                  <a:lnTo>
                    <a:pt x="1087" y="1605"/>
                  </a:lnTo>
                  <a:lnTo>
                    <a:pt x="739" y="3088"/>
                  </a:lnTo>
                  <a:lnTo>
                    <a:pt x="728" y="3133"/>
                  </a:lnTo>
                  <a:lnTo>
                    <a:pt x="380" y="4617"/>
                  </a:lnTo>
                  <a:lnTo>
                    <a:pt x="366" y="4658"/>
                  </a:lnTo>
                  <a:lnTo>
                    <a:pt x="0" y="6221"/>
                  </a:lnTo>
                  <a:lnTo>
                    <a:pt x="45" y="6221"/>
                  </a:lnTo>
                  <a:lnTo>
                    <a:pt x="414" y="4658"/>
                  </a:lnTo>
                  <a:lnTo>
                    <a:pt x="425" y="4617"/>
                  </a:lnTo>
                  <a:lnTo>
                    <a:pt x="773" y="3133"/>
                  </a:lnTo>
                  <a:lnTo>
                    <a:pt x="784" y="3088"/>
                  </a:lnTo>
                  <a:lnTo>
                    <a:pt x="1132" y="1605"/>
                  </a:lnTo>
                  <a:lnTo>
                    <a:pt x="1142" y="156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66"/>
            <p:cNvSpPr/>
            <p:nvPr/>
          </p:nvSpPr>
          <p:spPr>
            <a:xfrm>
              <a:off x="8275520" y="2097767"/>
              <a:ext cx="200067" cy="827122"/>
            </a:xfrm>
            <a:custGeom>
              <a:rect b="b" l="l" r="r" t="t"/>
              <a:pathLst>
                <a:path extrusionOk="0" h="6222" w="1505">
                  <a:moveTo>
                    <a:pt x="1460" y="0"/>
                  </a:moveTo>
                  <a:lnTo>
                    <a:pt x="1094" y="1563"/>
                  </a:lnTo>
                  <a:lnTo>
                    <a:pt x="1084" y="1605"/>
                  </a:lnTo>
                  <a:lnTo>
                    <a:pt x="735" y="3088"/>
                  </a:lnTo>
                  <a:lnTo>
                    <a:pt x="725" y="3133"/>
                  </a:lnTo>
                  <a:lnTo>
                    <a:pt x="376" y="4617"/>
                  </a:lnTo>
                  <a:lnTo>
                    <a:pt x="366" y="4658"/>
                  </a:lnTo>
                  <a:lnTo>
                    <a:pt x="0" y="6221"/>
                  </a:lnTo>
                  <a:lnTo>
                    <a:pt x="45" y="6221"/>
                  </a:lnTo>
                  <a:lnTo>
                    <a:pt x="411" y="4658"/>
                  </a:lnTo>
                  <a:lnTo>
                    <a:pt x="421" y="4617"/>
                  </a:lnTo>
                  <a:lnTo>
                    <a:pt x="770" y="3133"/>
                  </a:lnTo>
                  <a:lnTo>
                    <a:pt x="780" y="3088"/>
                  </a:lnTo>
                  <a:lnTo>
                    <a:pt x="1129" y="1605"/>
                  </a:lnTo>
                  <a:lnTo>
                    <a:pt x="1139" y="1563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66"/>
            <p:cNvSpPr/>
            <p:nvPr/>
          </p:nvSpPr>
          <p:spPr>
            <a:xfrm>
              <a:off x="8519456" y="2097767"/>
              <a:ext cx="200599" cy="827122"/>
            </a:xfrm>
            <a:custGeom>
              <a:rect b="b" l="l" r="r" t="t"/>
              <a:pathLst>
                <a:path extrusionOk="0" h="6222" w="1509">
                  <a:moveTo>
                    <a:pt x="1464" y="0"/>
                  </a:moveTo>
                  <a:lnTo>
                    <a:pt x="1095" y="1563"/>
                  </a:lnTo>
                  <a:lnTo>
                    <a:pt x="1084" y="1605"/>
                  </a:lnTo>
                  <a:lnTo>
                    <a:pt x="736" y="3088"/>
                  </a:lnTo>
                  <a:lnTo>
                    <a:pt x="725" y="3133"/>
                  </a:lnTo>
                  <a:lnTo>
                    <a:pt x="377" y="4617"/>
                  </a:lnTo>
                  <a:lnTo>
                    <a:pt x="367" y="4658"/>
                  </a:lnTo>
                  <a:lnTo>
                    <a:pt x="1" y="6221"/>
                  </a:lnTo>
                  <a:lnTo>
                    <a:pt x="46" y="6221"/>
                  </a:lnTo>
                  <a:lnTo>
                    <a:pt x="411" y="4658"/>
                  </a:lnTo>
                  <a:lnTo>
                    <a:pt x="422" y="4617"/>
                  </a:lnTo>
                  <a:lnTo>
                    <a:pt x="770" y="3133"/>
                  </a:lnTo>
                  <a:lnTo>
                    <a:pt x="781" y="3088"/>
                  </a:lnTo>
                  <a:lnTo>
                    <a:pt x="1129" y="1605"/>
                  </a:lnTo>
                  <a:lnTo>
                    <a:pt x="1139" y="1563"/>
                  </a:lnTo>
                  <a:lnTo>
                    <a:pt x="1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6"/>
            <p:cNvSpPr/>
            <p:nvPr/>
          </p:nvSpPr>
          <p:spPr>
            <a:xfrm>
              <a:off x="8763526" y="2097767"/>
              <a:ext cx="200599" cy="827122"/>
            </a:xfrm>
            <a:custGeom>
              <a:rect b="b" l="l" r="r" t="t"/>
              <a:pathLst>
                <a:path extrusionOk="0" h="6222" w="1509">
                  <a:moveTo>
                    <a:pt x="1463" y="0"/>
                  </a:moveTo>
                  <a:lnTo>
                    <a:pt x="1098" y="1563"/>
                  </a:lnTo>
                  <a:lnTo>
                    <a:pt x="1087" y="1605"/>
                  </a:lnTo>
                  <a:lnTo>
                    <a:pt x="739" y="3088"/>
                  </a:lnTo>
                  <a:lnTo>
                    <a:pt x="728" y="3133"/>
                  </a:lnTo>
                  <a:lnTo>
                    <a:pt x="380" y="4617"/>
                  </a:lnTo>
                  <a:lnTo>
                    <a:pt x="366" y="4658"/>
                  </a:lnTo>
                  <a:lnTo>
                    <a:pt x="0" y="6221"/>
                  </a:lnTo>
                  <a:lnTo>
                    <a:pt x="45" y="6221"/>
                  </a:lnTo>
                  <a:lnTo>
                    <a:pt x="414" y="4658"/>
                  </a:lnTo>
                  <a:lnTo>
                    <a:pt x="425" y="4617"/>
                  </a:lnTo>
                  <a:lnTo>
                    <a:pt x="773" y="3133"/>
                  </a:lnTo>
                  <a:lnTo>
                    <a:pt x="784" y="3088"/>
                  </a:lnTo>
                  <a:lnTo>
                    <a:pt x="1132" y="1605"/>
                  </a:lnTo>
                  <a:lnTo>
                    <a:pt x="1142" y="156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66"/>
            <p:cNvSpPr/>
            <p:nvPr/>
          </p:nvSpPr>
          <p:spPr>
            <a:xfrm>
              <a:off x="7749361" y="2305543"/>
              <a:ext cx="1398609" cy="5583"/>
            </a:xfrm>
            <a:custGeom>
              <a:rect b="b" l="l" r="r" t="t"/>
              <a:pathLst>
                <a:path extrusionOk="0" h="42" w="10521">
                  <a:moveTo>
                    <a:pt x="11" y="0"/>
                  </a:moveTo>
                  <a:cubicBezTo>
                    <a:pt x="8" y="14"/>
                    <a:pt x="4" y="28"/>
                    <a:pt x="1" y="42"/>
                  </a:cubicBezTo>
                  <a:lnTo>
                    <a:pt x="10510" y="42"/>
                  </a:lnTo>
                  <a:cubicBezTo>
                    <a:pt x="10514" y="28"/>
                    <a:pt x="10517" y="14"/>
                    <a:pt x="10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66"/>
            <p:cNvSpPr/>
            <p:nvPr/>
          </p:nvSpPr>
          <p:spPr>
            <a:xfrm>
              <a:off x="7702169" y="2508268"/>
              <a:ext cx="1399008" cy="6115"/>
            </a:xfrm>
            <a:custGeom>
              <a:rect b="b" l="l" r="r" t="t"/>
              <a:pathLst>
                <a:path extrusionOk="0" h="46" w="10524">
                  <a:moveTo>
                    <a:pt x="11" y="0"/>
                  </a:moveTo>
                  <a:lnTo>
                    <a:pt x="0" y="45"/>
                  </a:lnTo>
                  <a:lnTo>
                    <a:pt x="10513" y="45"/>
                  </a:lnTo>
                  <a:lnTo>
                    <a:pt x="10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6"/>
            <p:cNvSpPr/>
            <p:nvPr/>
          </p:nvSpPr>
          <p:spPr>
            <a:xfrm>
              <a:off x="7655376" y="2711391"/>
              <a:ext cx="1399008" cy="5716"/>
            </a:xfrm>
            <a:custGeom>
              <a:rect b="b" l="l" r="r" t="t"/>
              <a:pathLst>
                <a:path extrusionOk="0" h="43" w="10524">
                  <a:moveTo>
                    <a:pt x="11" y="1"/>
                  </a:moveTo>
                  <a:lnTo>
                    <a:pt x="1" y="42"/>
                  </a:lnTo>
                  <a:lnTo>
                    <a:pt x="10513" y="42"/>
                  </a:lnTo>
                  <a:lnTo>
                    <a:pt x="10524" y="1"/>
                  </a:lnTo>
                  <a:close/>
                </a:path>
              </a:pathLst>
            </a:custGeom>
            <a:solidFill>
              <a:srgbClr val="2B3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6"/>
            <p:cNvSpPr/>
            <p:nvPr/>
          </p:nvSpPr>
          <p:spPr>
            <a:xfrm>
              <a:off x="8098099" y="2291289"/>
              <a:ext cx="1156141" cy="632703"/>
            </a:xfrm>
            <a:custGeom>
              <a:rect b="b" l="l" r="r" t="t"/>
              <a:pathLst>
                <a:path extrusionOk="0" h="3167" w="5787">
                  <a:moveTo>
                    <a:pt x="2423" y="1"/>
                  </a:moveTo>
                  <a:cubicBezTo>
                    <a:pt x="2413" y="1"/>
                    <a:pt x="2402" y="1"/>
                    <a:pt x="2392" y="2"/>
                  </a:cubicBezTo>
                  <a:cubicBezTo>
                    <a:pt x="2102" y="33"/>
                    <a:pt x="1815" y="492"/>
                    <a:pt x="1757" y="1096"/>
                  </a:cubicBezTo>
                  <a:cubicBezTo>
                    <a:pt x="1167" y="717"/>
                    <a:pt x="638" y="511"/>
                    <a:pt x="349" y="511"/>
                  </a:cubicBezTo>
                  <a:cubicBezTo>
                    <a:pt x="254" y="511"/>
                    <a:pt x="186" y="533"/>
                    <a:pt x="149" y="578"/>
                  </a:cubicBezTo>
                  <a:cubicBezTo>
                    <a:pt x="1" y="761"/>
                    <a:pt x="325" y="1369"/>
                    <a:pt x="953" y="2017"/>
                  </a:cubicBezTo>
                  <a:cubicBezTo>
                    <a:pt x="480" y="2055"/>
                    <a:pt x="118" y="2262"/>
                    <a:pt x="90" y="2476"/>
                  </a:cubicBezTo>
                  <a:cubicBezTo>
                    <a:pt x="59" y="2721"/>
                    <a:pt x="456" y="3097"/>
                    <a:pt x="1125" y="3166"/>
                  </a:cubicBezTo>
                  <a:lnTo>
                    <a:pt x="4914" y="3166"/>
                  </a:lnTo>
                  <a:lnTo>
                    <a:pt x="5438" y="2707"/>
                  </a:lnTo>
                  <a:cubicBezTo>
                    <a:pt x="5690" y="2414"/>
                    <a:pt x="5787" y="2224"/>
                    <a:pt x="5725" y="2131"/>
                  </a:cubicBezTo>
                  <a:cubicBezTo>
                    <a:pt x="5698" y="2089"/>
                    <a:pt x="5638" y="2068"/>
                    <a:pt x="5546" y="2068"/>
                  </a:cubicBezTo>
                  <a:cubicBezTo>
                    <a:pt x="5329" y="2068"/>
                    <a:pt x="4928" y="2185"/>
                    <a:pt x="4345" y="2417"/>
                  </a:cubicBezTo>
                  <a:cubicBezTo>
                    <a:pt x="4821" y="1865"/>
                    <a:pt x="4714" y="1179"/>
                    <a:pt x="4403" y="982"/>
                  </a:cubicBezTo>
                  <a:cubicBezTo>
                    <a:pt x="4326" y="933"/>
                    <a:pt x="4228" y="908"/>
                    <a:pt x="4118" y="908"/>
                  </a:cubicBezTo>
                  <a:cubicBezTo>
                    <a:pt x="3854" y="908"/>
                    <a:pt x="3525" y="1052"/>
                    <a:pt x="3272" y="1344"/>
                  </a:cubicBezTo>
                  <a:cubicBezTo>
                    <a:pt x="3218" y="512"/>
                    <a:pt x="2754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6"/>
            <p:cNvSpPr/>
            <p:nvPr/>
          </p:nvSpPr>
          <p:spPr>
            <a:xfrm>
              <a:off x="6371645" y="2532998"/>
              <a:ext cx="769295" cy="420872"/>
            </a:xfrm>
            <a:custGeom>
              <a:rect b="b" l="l" r="r" t="t"/>
              <a:pathLst>
                <a:path extrusionOk="0" h="3166" w="5787">
                  <a:moveTo>
                    <a:pt x="2424" y="0"/>
                  </a:moveTo>
                  <a:cubicBezTo>
                    <a:pt x="2413" y="0"/>
                    <a:pt x="2402" y="1"/>
                    <a:pt x="2392" y="2"/>
                  </a:cubicBezTo>
                  <a:cubicBezTo>
                    <a:pt x="2105" y="33"/>
                    <a:pt x="1816" y="492"/>
                    <a:pt x="1760" y="1096"/>
                  </a:cubicBezTo>
                  <a:cubicBezTo>
                    <a:pt x="1169" y="715"/>
                    <a:pt x="640" y="511"/>
                    <a:pt x="351" y="511"/>
                  </a:cubicBezTo>
                  <a:cubicBezTo>
                    <a:pt x="255" y="511"/>
                    <a:pt x="186" y="533"/>
                    <a:pt x="149" y="578"/>
                  </a:cubicBezTo>
                  <a:cubicBezTo>
                    <a:pt x="1" y="761"/>
                    <a:pt x="329" y="1368"/>
                    <a:pt x="953" y="2014"/>
                  </a:cubicBezTo>
                  <a:cubicBezTo>
                    <a:pt x="484" y="2055"/>
                    <a:pt x="118" y="2259"/>
                    <a:pt x="90" y="2476"/>
                  </a:cubicBezTo>
                  <a:cubicBezTo>
                    <a:pt x="63" y="2721"/>
                    <a:pt x="456" y="3094"/>
                    <a:pt x="1126" y="3166"/>
                  </a:cubicBezTo>
                  <a:lnTo>
                    <a:pt x="4914" y="3166"/>
                  </a:lnTo>
                  <a:lnTo>
                    <a:pt x="5438" y="2704"/>
                  </a:lnTo>
                  <a:cubicBezTo>
                    <a:pt x="5690" y="2414"/>
                    <a:pt x="5787" y="2221"/>
                    <a:pt x="5728" y="2131"/>
                  </a:cubicBezTo>
                  <a:cubicBezTo>
                    <a:pt x="5700" y="2088"/>
                    <a:pt x="5639" y="2067"/>
                    <a:pt x="5545" y="2067"/>
                  </a:cubicBezTo>
                  <a:cubicBezTo>
                    <a:pt x="5326" y="2067"/>
                    <a:pt x="4928" y="2183"/>
                    <a:pt x="4348" y="2417"/>
                  </a:cubicBezTo>
                  <a:cubicBezTo>
                    <a:pt x="4824" y="1865"/>
                    <a:pt x="4714" y="1179"/>
                    <a:pt x="4403" y="979"/>
                  </a:cubicBezTo>
                  <a:cubicBezTo>
                    <a:pt x="4327" y="930"/>
                    <a:pt x="4229" y="906"/>
                    <a:pt x="4119" y="906"/>
                  </a:cubicBezTo>
                  <a:cubicBezTo>
                    <a:pt x="3855" y="906"/>
                    <a:pt x="3525" y="1049"/>
                    <a:pt x="3272" y="1344"/>
                  </a:cubicBezTo>
                  <a:cubicBezTo>
                    <a:pt x="3218" y="509"/>
                    <a:pt x="2754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9" name="Google Shape;1819;p66"/>
          <p:cNvSpPr/>
          <p:nvPr/>
        </p:nvSpPr>
        <p:spPr>
          <a:xfrm>
            <a:off x="5257850" y="10561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66"/>
          <p:cNvSpPr/>
          <p:nvPr/>
        </p:nvSpPr>
        <p:spPr>
          <a:xfrm>
            <a:off x="4902000" y="6060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66"/>
          <p:cNvSpPr/>
          <p:nvPr/>
        </p:nvSpPr>
        <p:spPr>
          <a:xfrm>
            <a:off x="4525900" y="41916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66"/>
          <p:cNvSpPr/>
          <p:nvPr/>
        </p:nvSpPr>
        <p:spPr>
          <a:xfrm>
            <a:off x="7456777" y="3778550"/>
            <a:ext cx="964422" cy="413123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66"/>
          <p:cNvSpPr/>
          <p:nvPr/>
        </p:nvSpPr>
        <p:spPr>
          <a:xfrm>
            <a:off x="6306350" y="40464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66"/>
          <p:cNvSpPr/>
          <p:nvPr/>
        </p:nvSpPr>
        <p:spPr>
          <a:xfrm>
            <a:off x="8691100" y="22273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5" name="Google Shape;1825;p66"/>
          <p:cNvGrpSpPr/>
          <p:nvPr/>
        </p:nvGrpSpPr>
        <p:grpSpPr>
          <a:xfrm>
            <a:off x="7642781" y="1299480"/>
            <a:ext cx="880109" cy="688622"/>
            <a:chOff x="7497875" y="659026"/>
            <a:chExt cx="965773" cy="755648"/>
          </a:xfrm>
        </p:grpSpPr>
        <p:sp>
          <p:nvSpPr>
            <p:cNvPr id="1826" name="Google Shape;1826;p66"/>
            <p:cNvSpPr/>
            <p:nvPr/>
          </p:nvSpPr>
          <p:spPr>
            <a:xfrm>
              <a:off x="7926387" y="818186"/>
              <a:ext cx="79517" cy="101861"/>
            </a:xfrm>
            <a:custGeom>
              <a:rect b="b" l="l" r="r" t="t"/>
              <a:pathLst>
                <a:path extrusionOk="0" h="784" w="612">
                  <a:moveTo>
                    <a:pt x="292" y="1"/>
                  </a:moveTo>
                  <a:cubicBezTo>
                    <a:pt x="201" y="1"/>
                    <a:pt x="97" y="31"/>
                    <a:pt x="1" y="90"/>
                  </a:cubicBezTo>
                  <a:lnTo>
                    <a:pt x="11" y="111"/>
                  </a:lnTo>
                  <a:cubicBezTo>
                    <a:pt x="106" y="52"/>
                    <a:pt x="206" y="22"/>
                    <a:pt x="295" y="22"/>
                  </a:cubicBezTo>
                  <a:cubicBezTo>
                    <a:pt x="358" y="22"/>
                    <a:pt x="415" y="37"/>
                    <a:pt x="460" y="69"/>
                  </a:cubicBezTo>
                  <a:cubicBezTo>
                    <a:pt x="529" y="128"/>
                    <a:pt x="574" y="214"/>
                    <a:pt x="577" y="307"/>
                  </a:cubicBezTo>
                  <a:cubicBezTo>
                    <a:pt x="587" y="480"/>
                    <a:pt x="525" y="645"/>
                    <a:pt x="405" y="766"/>
                  </a:cubicBezTo>
                  <a:lnTo>
                    <a:pt x="422" y="783"/>
                  </a:lnTo>
                  <a:cubicBezTo>
                    <a:pt x="546" y="656"/>
                    <a:pt x="612" y="483"/>
                    <a:pt x="601" y="304"/>
                  </a:cubicBezTo>
                  <a:cubicBezTo>
                    <a:pt x="594" y="207"/>
                    <a:pt x="550" y="114"/>
                    <a:pt x="470" y="52"/>
                  </a:cubicBezTo>
                  <a:cubicBezTo>
                    <a:pt x="423" y="18"/>
                    <a:pt x="361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6"/>
            <p:cNvSpPr/>
            <p:nvPr/>
          </p:nvSpPr>
          <p:spPr>
            <a:xfrm>
              <a:off x="7901441" y="813248"/>
              <a:ext cx="40798" cy="35080"/>
            </a:xfrm>
            <a:custGeom>
              <a:rect b="b" l="l" r="r" t="t"/>
              <a:pathLst>
                <a:path extrusionOk="0" h="270" w="314">
                  <a:moveTo>
                    <a:pt x="159" y="1"/>
                  </a:moveTo>
                  <a:cubicBezTo>
                    <a:pt x="71" y="1"/>
                    <a:pt x="0" y="89"/>
                    <a:pt x="34" y="183"/>
                  </a:cubicBezTo>
                  <a:cubicBezTo>
                    <a:pt x="57" y="240"/>
                    <a:pt x="110" y="269"/>
                    <a:pt x="162" y="269"/>
                  </a:cubicBezTo>
                  <a:cubicBezTo>
                    <a:pt x="211" y="269"/>
                    <a:pt x="259" y="243"/>
                    <a:pt x="283" y="190"/>
                  </a:cubicBezTo>
                  <a:cubicBezTo>
                    <a:pt x="314" y="121"/>
                    <a:pt x="283" y="42"/>
                    <a:pt x="217" y="14"/>
                  </a:cubicBezTo>
                  <a:cubicBezTo>
                    <a:pt x="197" y="5"/>
                    <a:pt x="178" y="1"/>
                    <a:pt x="1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6"/>
            <p:cNvSpPr/>
            <p:nvPr/>
          </p:nvSpPr>
          <p:spPr>
            <a:xfrm>
              <a:off x="8002657" y="853915"/>
              <a:ext cx="124343" cy="73278"/>
            </a:xfrm>
            <a:custGeom>
              <a:rect b="b" l="l" r="r" t="t"/>
              <a:pathLst>
                <a:path extrusionOk="0" h="564" w="957">
                  <a:moveTo>
                    <a:pt x="748" y="0"/>
                  </a:moveTo>
                  <a:cubicBezTo>
                    <a:pt x="667" y="0"/>
                    <a:pt x="586" y="13"/>
                    <a:pt x="508" y="39"/>
                  </a:cubicBezTo>
                  <a:cubicBezTo>
                    <a:pt x="156" y="153"/>
                    <a:pt x="25" y="491"/>
                    <a:pt x="0" y="557"/>
                  </a:cubicBezTo>
                  <a:lnTo>
                    <a:pt x="21" y="564"/>
                  </a:lnTo>
                  <a:cubicBezTo>
                    <a:pt x="45" y="498"/>
                    <a:pt x="173" y="174"/>
                    <a:pt x="515" y="60"/>
                  </a:cubicBezTo>
                  <a:cubicBezTo>
                    <a:pt x="591" y="36"/>
                    <a:pt x="671" y="23"/>
                    <a:pt x="750" y="23"/>
                  </a:cubicBezTo>
                  <a:cubicBezTo>
                    <a:pt x="817" y="23"/>
                    <a:pt x="884" y="32"/>
                    <a:pt x="949" y="49"/>
                  </a:cubicBezTo>
                  <a:lnTo>
                    <a:pt x="956" y="29"/>
                  </a:lnTo>
                  <a:cubicBezTo>
                    <a:pt x="888" y="10"/>
                    <a:pt x="818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6"/>
            <p:cNvSpPr/>
            <p:nvPr/>
          </p:nvSpPr>
          <p:spPr>
            <a:xfrm>
              <a:off x="8104003" y="848718"/>
              <a:ext cx="40928" cy="34950"/>
            </a:xfrm>
            <a:custGeom>
              <a:rect b="b" l="l" r="r" t="t"/>
              <a:pathLst>
                <a:path extrusionOk="0" h="269" w="315">
                  <a:moveTo>
                    <a:pt x="157" y="0"/>
                  </a:moveTo>
                  <a:cubicBezTo>
                    <a:pt x="72" y="0"/>
                    <a:pt x="1" y="89"/>
                    <a:pt x="35" y="183"/>
                  </a:cubicBezTo>
                  <a:cubicBezTo>
                    <a:pt x="56" y="240"/>
                    <a:pt x="109" y="269"/>
                    <a:pt x="161" y="269"/>
                  </a:cubicBezTo>
                  <a:cubicBezTo>
                    <a:pt x="210" y="269"/>
                    <a:pt x="260" y="243"/>
                    <a:pt x="283" y="190"/>
                  </a:cubicBezTo>
                  <a:cubicBezTo>
                    <a:pt x="314" y="124"/>
                    <a:pt x="283" y="41"/>
                    <a:pt x="214" y="14"/>
                  </a:cubicBezTo>
                  <a:cubicBezTo>
                    <a:pt x="195" y="4"/>
                    <a:pt x="176" y="0"/>
                    <a:pt x="1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6"/>
            <p:cNvSpPr/>
            <p:nvPr/>
          </p:nvSpPr>
          <p:spPr>
            <a:xfrm>
              <a:off x="7501903" y="931222"/>
              <a:ext cx="485159" cy="331699"/>
            </a:xfrm>
            <a:custGeom>
              <a:rect b="b" l="l" r="r" t="t"/>
              <a:pathLst>
                <a:path extrusionOk="0" h="2553" w="3734">
                  <a:moveTo>
                    <a:pt x="1367" y="0"/>
                  </a:moveTo>
                  <a:cubicBezTo>
                    <a:pt x="1153" y="0"/>
                    <a:pt x="949" y="40"/>
                    <a:pt x="760" y="176"/>
                  </a:cubicBezTo>
                  <a:cubicBezTo>
                    <a:pt x="1" y="797"/>
                    <a:pt x="421" y="2511"/>
                    <a:pt x="1546" y="2553"/>
                  </a:cubicBezTo>
                  <a:cubicBezTo>
                    <a:pt x="2071" y="2463"/>
                    <a:pt x="2112" y="2201"/>
                    <a:pt x="2430" y="1949"/>
                  </a:cubicBezTo>
                  <a:cubicBezTo>
                    <a:pt x="2664" y="1697"/>
                    <a:pt x="2992" y="1511"/>
                    <a:pt x="3178" y="1228"/>
                  </a:cubicBezTo>
                  <a:cubicBezTo>
                    <a:pt x="3734" y="348"/>
                    <a:pt x="2512" y="124"/>
                    <a:pt x="1978" y="58"/>
                  </a:cubicBezTo>
                  <a:cubicBezTo>
                    <a:pt x="1767" y="34"/>
                    <a:pt x="1562" y="0"/>
                    <a:pt x="13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6"/>
            <p:cNvSpPr/>
            <p:nvPr/>
          </p:nvSpPr>
          <p:spPr>
            <a:xfrm>
              <a:off x="7902740" y="1035553"/>
              <a:ext cx="348342" cy="379121"/>
            </a:xfrm>
            <a:custGeom>
              <a:rect b="b" l="l" r="r" t="t"/>
              <a:pathLst>
                <a:path extrusionOk="0" h="2918" w="2681">
                  <a:moveTo>
                    <a:pt x="718" y="1"/>
                  </a:moveTo>
                  <a:cubicBezTo>
                    <a:pt x="635" y="1"/>
                    <a:pt x="555" y="15"/>
                    <a:pt x="476" y="45"/>
                  </a:cubicBezTo>
                  <a:cubicBezTo>
                    <a:pt x="52" y="263"/>
                    <a:pt x="135" y="949"/>
                    <a:pt x="128" y="1405"/>
                  </a:cubicBezTo>
                  <a:cubicBezTo>
                    <a:pt x="152" y="1815"/>
                    <a:pt x="0" y="2043"/>
                    <a:pt x="197" y="2495"/>
                  </a:cubicBezTo>
                  <a:cubicBezTo>
                    <a:pt x="400" y="2807"/>
                    <a:pt x="701" y="2918"/>
                    <a:pt x="1009" y="2918"/>
                  </a:cubicBezTo>
                  <a:cubicBezTo>
                    <a:pt x="1323" y="2918"/>
                    <a:pt x="1644" y="2803"/>
                    <a:pt x="1880" y="2668"/>
                  </a:cubicBezTo>
                  <a:cubicBezTo>
                    <a:pt x="1918" y="2643"/>
                    <a:pt x="1960" y="2616"/>
                    <a:pt x="1998" y="2592"/>
                  </a:cubicBezTo>
                  <a:cubicBezTo>
                    <a:pt x="2070" y="2536"/>
                    <a:pt x="2143" y="2478"/>
                    <a:pt x="2205" y="2412"/>
                  </a:cubicBezTo>
                  <a:cubicBezTo>
                    <a:pt x="2219" y="2402"/>
                    <a:pt x="2232" y="2388"/>
                    <a:pt x="2243" y="2374"/>
                  </a:cubicBezTo>
                  <a:cubicBezTo>
                    <a:pt x="2588" y="2033"/>
                    <a:pt x="2681" y="1488"/>
                    <a:pt x="2353" y="1108"/>
                  </a:cubicBezTo>
                  <a:cubicBezTo>
                    <a:pt x="2013" y="765"/>
                    <a:pt x="1327" y="1"/>
                    <a:pt x="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6"/>
            <p:cNvSpPr/>
            <p:nvPr/>
          </p:nvSpPr>
          <p:spPr>
            <a:xfrm>
              <a:off x="8108031" y="1382067"/>
              <a:ext cx="39109" cy="18969"/>
            </a:xfrm>
            <a:custGeom>
              <a:rect b="b" l="l" r="r" t="t"/>
              <a:pathLst>
                <a:path extrusionOk="0" h="146" w="301">
                  <a:moveTo>
                    <a:pt x="0" y="145"/>
                  </a:moveTo>
                  <a:cubicBezTo>
                    <a:pt x="104" y="104"/>
                    <a:pt x="204" y="56"/>
                    <a:pt x="300" y="1"/>
                  </a:cubicBezTo>
                  <a:cubicBezTo>
                    <a:pt x="204" y="56"/>
                    <a:pt x="104" y="104"/>
                    <a:pt x="0" y="145"/>
                  </a:cubicBezTo>
                  <a:close/>
                </a:path>
              </a:pathLst>
            </a:custGeom>
            <a:solidFill>
              <a:srgbClr val="542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6"/>
            <p:cNvSpPr/>
            <p:nvPr/>
          </p:nvSpPr>
          <p:spPr>
            <a:xfrm>
              <a:off x="8147010" y="1372192"/>
              <a:ext cx="14942" cy="10004"/>
            </a:xfrm>
            <a:custGeom>
              <a:rect b="b" l="l" r="r" t="t"/>
              <a:pathLst>
                <a:path extrusionOk="0" h="77" w="115">
                  <a:moveTo>
                    <a:pt x="0" y="77"/>
                  </a:moveTo>
                  <a:cubicBezTo>
                    <a:pt x="38" y="52"/>
                    <a:pt x="80" y="25"/>
                    <a:pt x="114" y="1"/>
                  </a:cubicBezTo>
                  <a:cubicBezTo>
                    <a:pt x="80" y="25"/>
                    <a:pt x="38" y="52"/>
                    <a:pt x="0" y="77"/>
                  </a:cubicBezTo>
                  <a:close/>
                </a:path>
              </a:pathLst>
            </a:custGeom>
            <a:solidFill>
              <a:srgbClr val="542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6"/>
            <p:cNvSpPr/>
            <p:nvPr/>
          </p:nvSpPr>
          <p:spPr>
            <a:xfrm>
              <a:off x="8162212" y="1356471"/>
              <a:ext cx="19490" cy="15851"/>
            </a:xfrm>
            <a:custGeom>
              <a:rect b="b" l="l" r="r" t="t"/>
              <a:pathLst>
                <a:path extrusionOk="0" h="122" w="150">
                  <a:moveTo>
                    <a:pt x="1" y="122"/>
                  </a:moveTo>
                  <a:cubicBezTo>
                    <a:pt x="53" y="84"/>
                    <a:pt x="101" y="42"/>
                    <a:pt x="149" y="1"/>
                  </a:cubicBezTo>
                  <a:cubicBezTo>
                    <a:pt x="101" y="42"/>
                    <a:pt x="53" y="84"/>
                    <a:pt x="1" y="122"/>
                  </a:cubicBezTo>
                  <a:close/>
                </a:path>
              </a:pathLst>
            </a:custGeom>
            <a:solidFill>
              <a:srgbClr val="542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6"/>
            <p:cNvSpPr/>
            <p:nvPr/>
          </p:nvSpPr>
          <p:spPr>
            <a:xfrm>
              <a:off x="8235363" y="1252530"/>
              <a:ext cx="130" cy="6366"/>
            </a:xfrm>
            <a:custGeom>
              <a:rect b="b" l="l" r="r" t="t"/>
              <a:pathLst>
                <a:path extrusionOk="0" h="49" w="1">
                  <a:moveTo>
                    <a:pt x="0" y="18"/>
                  </a:moveTo>
                  <a:lnTo>
                    <a:pt x="0" y="0"/>
                  </a:lnTo>
                  <a:cubicBezTo>
                    <a:pt x="0" y="14"/>
                    <a:pt x="0" y="31"/>
                    <a:pt x="0" y="49"/>
                  </a:cubicBezTo>
                  <a:close/>
                </a:path>
              </a:pathLst>
            </a:custGeom>
            <a:solidFill>
              <a:srgbClr val="542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66"/>
            <p:cNvSpPr/>
            <p:nvPr/>
          </p:nvSpPr>
          <p:spPr>
            <a:xfrm>
              <a:off x="8233544" y="1258767"/>
              <a:ext cx="1949" cy="13122"/>
            </a:xfrm>
            <a:custGeom>
              <a:rect b="b" l="l" r="r" t="t"/>
              <a:pathLst>
                <a:path extrusionOk="0" h="101" w="15">
                  <a:moveTo>
                    <a:pt x="14" y="1"/>
                  </a:moveTo>
                  <a:cubicBezTo>
                    <a:pt x="11" y="35"/>
                    <a:pt x="4" y="66"/>
                    <a:pt x="0" y="101"/>
                  </a:cubicBezTo>
                  <a:cubicBezTo>
                    <a:pt x="7" y="66"/>
                    <a:pt x="11" y="35"/>
                    <a:pt x="14" y="1"/>
                  </a:cubicBezTo>
                  <a:close/>
                </a:path>
              </a:pathLst>
            </a:custGeom>
            <a:solidFill>
              <a:srgbClr val="542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66"/>
            <p:cNvSpPr/>
            <p:nvPr/>
          </p:nvSpPr>
          <p:spPr>
            <a:xfrm>
              <a:off x="8229516" y="1278126"/>
              <a:ext cx="2729" cy="9485"/>
            </a:xfrm>
            <a:custGeom>
              <a:rect b="b" l="l" r="r" t="t"/>
              <a:pathLst>
                <a:path extrusionOk="0" h="73" w="21">
                  <a:moveTo>
                    <a:pt x="0" y="73"/>
                  </a:moveTo>
                  <a:cubicBezTo>
                    <a:pt x="7" y="48"/>
                    <a:pt x="14" y="24"/>
                    <a:pt x="21" y="0"/>
                  </a:cubicBezTo>
                  <a:cubicBezTo>
                    <a:pt x="14" y="24"/>
                    <a:pt x="7" y="48"/>
                    <a:pt x="0" y="73"/>
                  </a:cubicBezTo>
                  <a:close/>
                </a:path>
              </a:pathLst>
            </a:custGeom>
            <a:solidFill>
              <a:srgbClr val="542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66"/>
            <p:cNvSpPr/>
            <p:nvPr/>
          </p:nvSpPr>
          <p:spPr>
            <a:xfrm>
              <a:off x="8194045" y="1290599"/>
              <a:ext cx="34172" cy="53529"/>
            </a:xfrm>
            <a:custGeom>
              <a:rect b="b" l="l" r="r" t="t"/>
              <a:pathLst>
                <a:path extrusionOk="0" h="412" w="263">
                  <a:moveTo>
                    <a:pt x="1" y="411"/>
                  </a:moveTo>
                  <a:cubicBezTo>
                    <a:pt x="115" y="294"/>
                    <a:pt x="204" y="152"/>
                    <a:pt x="263" y="1"/>
                  </a:cubicBezTo>
                  <a:cubicBezTo>
                    <a:pt x="204" y="152"/>
                    <a:pt x="115" y="294"/>
                    <a:pt x="1" y="411"/>
                  </a:cubicBezTo>
                  <a:close/>
                </a:path>
              </a:pathLst>
            </a:custGeom>
            <a:solidFill>
              <a:srgbClr val="542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66"/>
            <p:cNvSpPr/>
            <p:nvPr/>
          </p:nvSpPr>
          <p:spPr>
            <a:xfrm>
              <a:off x="8235363" y="1252010"/>
              <a:ext cx="130" cy="2858"/>
            </a:xfrm>
            <a:custGeom>
              <a:rect b="b" l="l" r="r" t="t"/>
              <a:pathLst>
                <a:path extrusionOk="0" h="22" w="1">
                  <a:moveTo>
                    <a:pt x="0" y="22"/>
                  </a:moveTo>
                  <a:lnTo>
                    <a:pt x="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859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6"/>
            <p:cNvSpPr/>
            <p:nvPr/>
          </p:nvSpPr>
          <p:spPr>
            <a:xfrm>
              <a:off x="7919761" y="1174054"/>
              <a:ext cx="130" cy="22087"/>
            </a:xfrm>
            <a:custGeom>
              <a:rect b="b" l="l" r="r" t="t"/>
              <a:pathLst>
                <a:path extrusionOk="0" h="170" w="1">
                  <a:moveTo>
                    <a:pt x="0" y="1"/>
                  </a:moveTo>
                  <a:lnTo>
                    <a:pt x="0" y="170"/>
                  </a:lnTo>
                  <a:close/>
                </a:path>
              </a:pathLst>
            </a:custGeom>
            <a:solidFill>
              <a:srgbClr val="3324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6"/>
            <p:cNvSpPr/>
            <p:nvPr/>
          </p:nvSpPr>
          <p:spPr>
            <a:xfrm>
              <a:off x="7919241" y="1196012"/>
              <a:ext cx="650" cy="31052"/>
            </a:xfrm>
            <a:custGeom>
              <a:rect b="b" l="l" r="r" t="t"/>
              <a:pathLst>
                <a:path extrusionOk="0" h="239" w="5">
                  <a:moveTo>
                    <a:pt x="4" y="1"/>
                  </a:moveTo>
                  <a:cubicBezTo>
                    <a:pt x="4" y="56"/>
                    <a:pt x="1" y="115"/>
                    <a:pt x="1" y="170"/>
                  </a:cubicBezTo>
                  <a:lnTo>
                    <a:pt x="1" y="239"/>
                  </a:lnTo>
                  <a:cubicBezTo>
                    <a:pt x="1" y="159"/>
                    <a:pt x="4" y="80"/>
                    <a:pt x="4" y="1"/>
                  </a:cubicBezTo>
                  <a:close/>
                </a:path>
              </a:pathLst>
            </a:custGeom>
            <a:solidFill>
              <a:srgbClr val="3324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6"/>
            <p:cNvSpPr/>
            <p:nvPr/>
          </p:nvSpPr>
          <p:spPr>
            <a:xfrm>
              <a:off x="7917422" y="1227454"/>
              <a:ext cx="1559" cy="37288"/>
            </a:xfrm>
            <a:custGeom>
              <a:rect b="b" l="l" r="r" t="t"/>
              <a:pathLst>
                <a:path extrusionOk="0" h="287" w="12">
                  <a:moveTo>
                    <a:pt x="11" y="0"/>
                  </a:moveTo>
                  <a:lnTo>
                    <a:pt x="11" y="0"/>
                  </a:lnTo>
                  <a:cubicBezTo>
                    <a:pt x="8" y="97"/>
                    <a:pt x="4" y="193"/>
                    <a:pt x="1" y="287"/>
                  </a:cubicBezTo>
                  <a:cubicBezTo>
                    <a:pt x="4" y="193"/>
                    <a:pt x="11" y="97"/>
                    <a:pt x="11" y="0"/>
                  </a:cubicBezTo>
                  <a:close/>
                </a:path>
              </a:pathLst>
            </a:custGeom>
            <a:solidFill>
              <a:srgbClr val="3324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6"/>
            <p:cNvSpPr/>
            <p:nvPr/>
          </p:nvSpPr>
          <p:spPr>
            <a:xfrm>
              <a:off x="7912095" y="1288000"/>
              <a:ext cx="16241" cy="71849"/>
            </a:xfrm>
            <a:custGeom>
              <a:rect b="b" l="l" r="r" t="t"/>
              <a:pathLst>
                <a:path extrusionOk="0" h="553" w="125">
                  <a:moveTo>
                    <a:pt x="32" y="0"/>
                  </a:moveTo>
                  <a:cubicBezTo>
                    <a:pt x="25" y="118"/>
                    <a:pt x="1" y="318"/>
                    <a:pt x="125" y="552"/>
                  </a:cubicBezTo>
                  <a:cubicBezTo>
                    <a:pt x="4" y="318"/>
                    <a:pt x="25" y="118"/>
                    <a:pt x="32" y="0"/>
                  </a:cubicBezTo>
                  <a:close/>
                </a:path>
              </a:pathLst>
            </a:custGeom>
            <a:solidFill>
              <a:srgbClr val="3324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6"/>
            <p:cNvSpPr/>
            <p:nvPr/>
          </p:nvSpPr>
          <p:spPr>
            <a:xfrm>
              <a:off x="7928206" y="1360109"/>
              <a:ext cx="3768" cy="5457"/>
            </a:xfrm>
            <a:custGeom>
              <a:rect b="b" l="l" r="r" t="t"/>
              <a:pathLst>
                <a:path extrusionOk="0" h="42" w="29">
                  <a:moveTo>
                    <a:pt x="1" y="0"/>
                  </a:moveTo>
                  <a:cubicBezTo>
                    <a:pt x="8" y="11"/>
                    <a:pt x="18" y="28"/>
                    <a:pt x="28" y="42"/>
                  </a:cubicBezTo>
                  <a:cubicBezTo>
                    <a:pt x="18" y="28"/>
                    <a:pt x="11" y="11"/>
                    <a:pt x="1" y="0"/>
                  </a:cubicBezTo>
                  <a:close/>
                </a:path>
              </a:pathLst>
            </a:custGeom>
            <a:solidFill>
              <a:srgbClr val="3324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6"/>
            <p:cNvSpPr/>
            <p:nvPr/>
          </p:nvSpPr>
          <p:spPr>
            <a:xfrm>
              <a:off x="7497875" y="659026"/>
              <a:ext cx="432277" cy="417579"/>
            </a:xfrm>
            <a:custGeom>
              <a:rect b="b" l="l" r="r" t="t"/>
              <a:pathLst>
                <a:path extrusionOk="0" h="3214" w="3327">
                  <a:moveTo>
                    <a:pt x="739" y="0"/>
                  </a:moveTo>
                  <a:cubicBezTo>
                    <a:pt x="28" y="673"/>
                    <a:pt x="0" y="1794"/>
                    <a:pt x="673" y="2502"/>
                  </a:cubicBezTo>
                  <a:lnTo>
                    <a:pt x="829" y="2664"/>
                  </a:lnTo>
                  <a:cubicBezTo>
                    <a:pt x="1174" y="3029"/>
                    <a:pt x="1640" y="3213"/>
                    <a:pt x="2107" y="3213"/>
                  </a:cubicBezTo>
                  <a:cubicBezTo>
                    <a:pt x="2545" y="3213"/>
                    <a:pt x="2984" y="3051"/>
                    <a:pt x="3327" y="2726"/>
                  </a:cubicBezTo>
                  <a:lnTo>
                    <a:pt x="2664" y="2029"/>
                  </a:lnTo>
                  <a:lnTo>
                    <a:pt x="1298" y="590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6"/>
            <p:cNvSpPr/>
            <p:nvPr/>
          </p:nvSpPr>
          <p:spPr>
            <a:xfrm>
              <a:off x="7558423" y="735682"/>
              <a:ext cx="285716" cy="261279"/>
            </a:xfrm>
            <a:custGeom>
              <a:rect b="b" l="l" r="r" t="t"/>
              <a:pathLst>
                <a:path extrusionOk="0" h="2011" w="2199">
                  <a:moveTo>
                    <a:pt x="832" y="0"/>
                  </a:moveTo>
                  <a:cubicBezTo>
                    <a:pt x="169" y="297"/>
                    <a:pt x="0" y="1156"/>
                    <a:pt x="501" y="1684"/>
                  </a:cubicBezTo>
                  <a:cubicBezTo>
                    <a:pt x="710" y="1905"/>
                    <a:pt x="986" y="2011"/>
                    <a:pt x="1260" y="2011"/>
                  </a:cubicBezTo>
                  <a:cubicBezTo>
                    <a:pt x="1635" y="2011"/>
                    <a:pt x="2007" y="1812"/>
                    <a:pt x="2198" y="1439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6"/>
            <p:cNvSpPr/>
            <p:nvPr/>
          </p:nvSpPr>
          <p:spPr>
            <a:xfrm>
              <a:off x="7631574" y="775310"/>
              <a:ext cx="60937" cy="52360"/>
            </a:xfrm>
            <a:custGeom>
              <a:rect b="b" l="l" r="r" t="t"/>
              <a:pathLst>
                <a:path extrusionOk="0" h="403" w="469">
                  <a:moveTo>
                    <a:pt x="239" y="0"/>
                  </a:moveTo>
                  <a:cubicBezTo>
                    <a:pt x="109" y="0"/>
                    <a:pt x="0" y="135"/>
                    <a:pt x="51" y="271"/>
                  </a:cubicBezTo>
                  <a:cubicBezTo>
                    <a:pt x="85" y="359"/>
                    <a:pt x="164" y="403"/>
                    <a:pt x="242" y="403"/>
                  </a:cubicBezTo>
                  <a:cubicBezTo>
                    <a:pt x="316" y="403"/>
                    <a:pt x="389" y="364"/>
                    <a:pt x="424" y="285"/>
                  </a:cubicBezTo>
                  <a:cubicBezTo>
                    <a:pt x="469" y="182"/>
                    <a:pt x="424" y="64"/>
                    <a:pt x="324" y="20"/>
                  </a:cubicBezTo>
                  <a:cubicBezTo>
                    <a:pt x="296" y="6"/>
                    <a:pt x="267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6"/>
            <p:cNvSpPr/>
            <p:nvPr/>
          </p:nvSpPr>
          <p:spPr>
            <a:xfrm>
              <a:off x="7970824" y="1036852"/>
              <a:ext cx="492824" cy="239192"/>
            </a:xfrm>
            <a:custGeom>
              <a:rect b="b" l="l" r="r" t="t"/>
              <a:pathLst>
                <a:path extrusionOk="0" h="1841" w="3793">
                  <a:moveTo>
                    <a:pt x="35" y="1"/>
                  </a:moveTo>
                  <a:lnTo>
                    <a:pt x="35" y="1"/>
                  </a:lnTo>
                  <a:cubicBezTo>
                    <a:pt x="0" y="977"/>
                    <a:pt x="763" y="1795"/>
                    <a:pt x="1739" y="1829"/>
                  </a:cubicBezTo>
                  <a:lnTo>
                    <a:pt x="1964" y="1840"/>
                  </a:lnTo>
                  <a:cubicBezTo>
                    <a:pt x="1985" y="1841"/>
                    <a:pt x="2006" y="1841"/>
                    <a:pt x="2027" y="1841"/>
                  </a:cubicBezTo>
                  <a:cubicBezTo>
                    <a:pt x="2972" y="1841"/>
                    <a:pt x="3759" y="1091"/>
                    <a:pt x="3792" y="135"/>
                  </a:cubicBezTo>
                  <a:lnTo>
                    <a:pt x="2982" y="108"/>
                  </a:lnTo>
                  <a:lnTo>
                    <a:pt x="998" y="35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6"/>
            <p:cNvSpPr/>
            <p:nvPr/>
          </p:nvSpPr>
          <p:spPr>
            <a:xfrm>
              <a:off x="8065803" y="1041399"/>
              <a:ext cx="319758" cy="186183"/>
            </a:xfrm>
            <a:custGeom>
              <a:rect b="b" l="l" r="r" t="t"/>
              <a:pathLst>
                <a:path extrusionOk="0" h="1433" w="2461">
                  <a:moveTo>
                    <a:pt x="267" y="0"/>
                  </a:moveTo>
                  <a:lnTo>
                    <a:pt x="267" y="0"/>
                  </a:lnTo>
                  <a:cubicBezTo>
                    <a:pt x="1" y="677"/>
                    <a:pt x="484" y="1408"/>
                    <a:pt x="1209" y="1432"/>
                  </a:cubicBezTo>
                  <a:cubicBezTo>
                    <a:pt x="1222" y="1433"/>
                    <a:pt x="1236" y="1433"/>
                    <a:pt x="1250" y="1433"/>
                  </a:cubicBezTo>
                  <a:cubicBezTo>
                    <a:pt x="1950" y="1433"/>
                    <a:pt x="2460" y="750"/>
                    <a:pt x="2251" y="73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6"/>
            <p:cNvSpPr/>
            <p:nvPr/>
          </p:nvSpPr>
          <p:spPr>
            <a:xfrm>
              <a:off x="8278890" y="1070503"/>
              <a:ext cx="64185" cy="52620"/>
            </a:xfrm>
            <a:custGeom>
              <a:rect b="b" l="l" r="r" t="t"/>
              <a:pathLst>
                <a:path extrusionOk="0" h="405" w="494">
                  <a:moveTo>
                    <a:pt x="248" y="1"/>
                  </a:moveTo>
                  <a:cubicBezTo>
                    <a:pt x="171" y="1"/>
                    <a:pt x="98" y="45"/>
                    <a:pt x="65" y="121"/>
                  </a:cubicBezTo>
                  <a:cubicBezTo>
                    <a:pt x="1" y="259"/>
                    <a:pt x="109" y="405"/>
                    <a:pt x="246" y="405"/>
                  </a:cubicBezTo>
                  <a:cubicBezTo>
                    <a:pt x="270" y="405"/>
                    <a:pt x="295" y="400"/>
                    <a:pt x="321" y="390"/>
                  </a:cubicBezTo>
                  <a:cubicBezTo>
                    <a:pt x="486" y="328"/>
                    <a:pt x="493" y="94"/>
                    <a:pt x="331" y="18"/>
                  </a:cubicBezTo>
                  <a:cubicBezTo>
                    <a:pt x="304" y="6"/>
                    <a:pt x="276" y="1"/>
                    <a:pt x="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6"/>
            <p:cNvSpPr/>
            <p:nvPr/>
          </p:nvSpPr>
          <p:spPr>
            <a:xfrm>
              <a:off x="7838554" y="980464"/>
              <a:ext cx="157085" cy="292331"/>
            </a:xfrm>
            <a:custGeom>
              <a:rect b="b" l="l" r="r" t="t"/>
              <a:pathLst>
                <a:path extrusionOk="0" h="2250" w="1209">
                  <a:moveTo>
                    <a:pt x="909" y="0"/>
                  </a:moveTo>
                  <a:cubicBezTo>
                    <a:pt x="811" y="0"/>
                    <a:pt x="704" y="58"/>
                    <a:pt x="622" y="190"/>
                  </a:cubicBezTo>
                  <a:cubicBezTo>
                    <a:pt x="253" y="818"/>
                    <a:pt x="39" y="1522"/>
                    <a:pt x="1" y="2250"/>
                  </a:cubicBezTo>
                  <a:cubicBezTo>
                    <a:pt x="377" y="1891"/>
                    <a:pt x="684" y="1466"/>
                    <a:pt x="908" y="1001"/>
                  </a:cubicBezTo>
                  <a:cubicBezTo>
                    <a:pt x="998" y="811"/>
                    <a:pt x="1074" y="618"/>
                    <a:pt x="1132" y="421"/>
                  </a:cubicBezTo>
                  <a:cubicBezTo>
                    <a:pt x="1208" y="167"/>
                    <a:pt x="1074" y="0"/>
                    <a:pt x="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6"/>
            <p:cNvSpPr/>
            <p:nvPr/>
          </p:nvSpPr>
          <p:spPr>
            <a:xfrm>
              <a:off x="7855185" y="1148069"/>
              <a:ext cx="64705" cy="40017"/>
            </a:xfrm>
            <a:custGeom>
              <a:rect b="b" l="l" r="r" t="t"/>
              <a:pathLst>
                <a:path extrusionOk="0" h="308" w="498">
                  <a:moveTo>
                    <a:pt x="28" y="1"/>
                  </a:moveTo>
                  <a:cubicBezTo>
                    <a:pt x="18" y="38"/>
                    <a:pt x="7" y="73"/>
                    <a:pt x="0" y="111"/>
                  </a:cubicBezTo>
                  <a:lnTo>
                    <a:pt x="435" y="308"/>
                  </a:lnTo>
                  <a:cubicBezTo>
                    <a:pt x="456" y="277"/>
                    <a:pt x="476" y="245"/>
                    <a:pt x="497" y="211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6"/>
            <p:cNvSpPr/>
            <p:nvPr/>
          </p:nvSpPr>
          <p:spPr>
            <a:xfrm>
              <a:off x="7848039" y="1179511"/>
              <a:ext cx="53401" cy="34560"/>
            </a:xfrm>
            <a:custGeom>
              <a:rect b="b" l="l" r="r" t="t"/>
              <a:pathLst>
                <a:path extrusionOk="0" h="266" w="411">
                  <a:moveTo>
                    <a:pt x="21" y="0"/>
                  </a:moveTo>
                  <a:cubicBezTo>
                    <a:pt x="14" y="38"/>
                    <a:pt x="7" y="76"/>
                    <a:pt x="0" y="114"/>
                  </a:cubicBezTo>
                  <a:lnTo>
                    <a:pt x="338" y="266"/>
                  </a:lnTo>
                  <a:cubicBezTo>
                    <a:pt x="362" y="238"/>
                    <a:pt x="387" y="207"/>
                    <a:pt x="411" y="176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6"/>
            <p:cNvSpPr/>
            <p:nvPr/>
          </p:nvSpPr>
          <p:spPr>
            <a:xfrm>
              <a:off x="7842582" y="1211733"/>
              <a:ext cx="38199" cy="27934"/>
            </a:xfrm>
            <a:custGeom>
              <a:rect b="b" l="l" r="r" t="t"/>
              <a:pathLst>
                <a:path extrusionOk="0" h="215" w="294">
                  <a:moveTo>
                    <a:pt x="18" y="0"/>
                  </a:moveTo>
                  <a:cubicBezTo>
                    <a:pt x="11" y="38"/>
                    <a:pt x="8" y="80"/>
                    <a:pt x="1" y="114"/>
                  </a:cubicBezTo>
                  <a:lnTo>
                    <a:pt x="218" y="214"/>
                  </a:lnTo>
                  <a:cubicBezTo>
                    <a:pt x="242" y="187"/>
                    <a:pt x="270" y="156"/>
                    <a:pt x="294" y="12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6"/>
            <p:cNvSpPr/>
            <p:nvPr/>
          </p:nvSpPr>
          <p:spPr>
            <a:xfrm>
              <a:off x="7926907" y="905886"/>
              <a:ext cx="109921" cy="97963"/>
            </a:xfrm>
            <a:custGeom>
              <a:rect b="b" l="l" r="r" t="t"/>
              <a:pathLst>
                <a:path extrusionOk="0" h="754" w="846">
                  <a:moveTo>
                    <a:pt x="423" y="0"/>
                  </a:moveTo>
                  <a:cubicBezTo>
                    <a:pt x="276" y="0"/>
                    <a:pt x="136" y="89"/>
                    <a:pt x="80" y="236"/>
                  </a:cubicBezTo>
                  <a:cubicBezTo>
                    <a:pt x="76" y="239"/>
                    <a:pt x="73" y="243"/>
                    <a:pt x="73" y="250"/>
                  </a:cubicBezTo>
                  <a:cubicBezTo>
                    <a:pt x="0" y="433"/>
                    <a:pt x="87" y="640"/>
                    <a:pt x="266" y="722"/>
                  </a:cubicBezTo>
                  <a:cubicBezTo>
                    <a:pt x="314" y="744"/>
                    <a:pt x="365" y="754"/>
                    <a:pt x="415" y="754"/>
                  </a:cubicBezTo>
                  <a:cubicBezTo>
                    <a:pt x="550" y="754"/>
                    <a:pt x="680" y="679"/>
                    <a:pt x="746" y="553"/>
                  </a:cubicBezTo>
                  <a:lnTo>
                    <a:pt x="753" y="540"/>
                  </a:lnTo>
                  <a:lnTo>
                    <a:pt x="753" y="536"/>
                  </a:lnTo>
                  <a:cubicBezTo>
                    <a:pt x="846" y="350"/>
                    <a:pt x="766" y="119"/>
                    <a:pt x="573" y="32"/>
                  </a:cubicBezTo>
                  <a:cubicBezTo>
                    <a:pt x="524" y="11"/>
                    <a:pt x="473" y="0"/>
                    <a:pt x="4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6"/>
            <p:cNvSpPr/>
            <p:nvPr/>
          </p:nvSpPr>
          <p:spPr>
            <a:xfrm>
              <a:off x="7961858" y="954479"/>
              <a:ext cx="31053" cy="22997"/>
            </a:xfrm>
            <a:custGeom>
              <a:rect b="b" l="l" r="r" t="t"/>
              <a:pathLst>
                <a:path extrusionOk="0" h="177" w="239">
                  <a:moveTo>
                    <a:pt x="14" y="0"/>
                  </a:moveTo>
                  <a:lnTo>
                    <a:pt x="14" y="3"/>
                  </a:lnTo>
                  <a:cubicBezTo>
                    <a:pt x="0" y="28"/>
                    <a:pt x="0" y="55"/>
                    <a:pt x="4" y="79"/>
                  </a:cubicBezTo>
                  <a:cubicBezTo>
                    <a:pt x="19" y="143"/>
                    <a:pt x="72" y="176"/>
                    <a:pt x="126" y="176"/>
                  </a:cubicBezTo>
                  <a:cubicBezTo>
                    <a:pt x="171" y="176"/>
                    <a:pt x="216" y="152"/>
                    <a:pt x="239" y="104"/>
                  </a:cubicBezTo>
                  <a:lnTo>
                    <a:pt x="239" y="10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6"/>
            <p:cNvSpPr/>
            <p:nvPr/>
          </p:nvSpPr>
          <p:spPr>
            <a:xfrm>
              <a:off x="7962248" y="964743"/>
              <a:ext cx="23907" cy="12733"/>
            </a:xfrm>
            <a:custGeom>
              <a:rect b="b" l="l" r="r" t="t"/>
              <a:pathLst>
                <a:path extrusionOk="0" h="98" w="184">
                  <a:moveTo>
                    <a:pt x="1" y="0"/>
                  </a:moveTo>
                  <a:cubicBezTo>
                    <a:pt x="16" y="61"/>
                    <a:pt x="69" y="98"/>
                    <a:pt x="124" y="98"/>
                  </a:cubicBezTo>
                  <a:cubicBezTo>
                    <a:pt x="144" y="98"/>
                    <a:pt x="165" y="93"/>
                    <a:pt x="184" y="83"/>
                  </a:cubicBezTo>
                  <a:cubicBezTo>
                    <a:pt x="163" y="56"/>
                    <a:pt x="136" y="38"/>
                    <a:pt x="104" y="25"/>
                  </a:cubicBezTo>
                  <a:cubicBezTo>
                    <a:pt x="73" y="11"/>
                    <a:pt x="39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6"/>
            <p:cNvSpPr/>
            <p:nvPr/>
          </p:nvSpPr>
          <p:spPr>
            <a:xfrm>
              <a:off x="7970434" y="957987"/>
              <a:ext cx="7666" cy="6366"/>
            </a:xfrm>
            <a:custGeom>
              <a:rect b="b" l="l" r="r" t="t"/>
              <a:pathLst>
                <a:path extrusionOk="0" h="49" w="59">
                  <a:moveTo>
                    <a:pt x="10" y="1"/>
                  </a:moveTo>
                  <a:lnTo>
                    <a:pt x="7" y="11"/>
                  </a:lnTo>
                  <a:cubicBezTo>
                    <a:pt x="0" y="25"/>
                    <a:pt x="7" y="39"/>
                    <a:pt x="21" y="45"/>
                  </a:cubicBezTo>
                  <a:cubicBezTo>
                    <a:pt x="24" y="47"/>
                    <a:pt x="27" y="48"/>
                    <a:pt x="31" y="48"/>
                  </a:cubicBezTo>
                  <a:cubicBezTo>
                    <a:pt x="40" y="48"/>
                    <a:pt x="49" y="43"/>
                    <a:pt x="52" y="35"/>
                  </a:cubicBezTo>
                  <a:lnTo>
                    <a:pt x="59" y="2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6"/>
            <p:cNvSpPr/>
            <p:nvPr/>
          </p:nvSpPr>
          <p:spPr>
            <a:xfrm>
              <a:off x="7977710" y="961625"/>
              <a:ext cx="8056" cy="6106"/>
            </a:xfrm>
            <a:custGeom>
              <a:rect b="b" l="l" r="r" t="t"/>
              <a:pathLst>
                <a:path extrusionOk="0" h="47" w="62">
                  <a:moveTo>
                    <a:pt x="13" y="0"/>
                  </a:moveTo>
                  <a:lnTo>
                    <a:pt x="10" y="11"/>
                  </a:lnTo>
                  <a:cubicBezTo>
                    <a:pt x="1" y="31"/>
                    <a:pt x="17" y="47"/>
                    <a:pt x="33" y="47"/>
                  </a:cubicBezTo>
                  <a:cubicBezTo>
                    <a:pt x="41" y="47"/>
                    <a:pt x="50" y="42"/>
                    <a:pt x="54" y="31"/>
                  </a:cubicBezTo>
                  <a:lnTo>
                    <a:pt x="61" y="2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6"/>
            <p:cNvSpPr/>
            <p:nvPr/>
          </p:nvSpPr>
          <p:spPr>
            <a:xfrm>
              <a:off x="7964587" y="926414"/>
              <a:ext cx="23907" cy="27154"/>
            </a:xfrm>
            <a:custGeom>
              <a:rect b="b" l="l" r="r" t="t"/>
              <a:pathLst>
                <a:path extrusionOk="0" h="209" w="184">
                  <a:moveTo>
                    <a:pt x="114" y="1"/>
                  </a:moveTo>
                  <a:cubicBezTo>
                    <a:pt x="83" y="1"/>
                    <a:pt x="47" y="30"/>
                    <a:pt x="24" y="75"/>
                  </a:cubicBezTo>
                  <a:cubicBezTo>
                    <a:pt x="0" y="130"/>
                    <a:pt x="11" y="188"/>
                    <a:pt x="45" y="206"/>
                  </a:cubicBezTo>
                  <a:cubicBezTo>
                    <a:pt x="51" y="208"/>
                    <a:pt x="57" y="209"/>
                    <a:pt x="64" y="209"/>
                  </a:cubicBezTo>
                  <a:cubicBezTo>
                    <a:pt x="98" y="209"/>
                    <a:pt x="135" y="180"/>
                    <a:pt x="155" y="133"/>
                  </a:cubicBezTo>
                  <a:cubicBezTo>
                    <a:pt x="183" y="78"/>
                    <a:pt x="173" y="19"/>
                    <a:pt x="135" y="6"/>
                  </a:cubicBezTo>
                  <a:cubicBezTo>
                    <a:pt x="128" y="2"/>
                    <a:pt x="121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6"/>
            <p:cNvSpPr/>
            <p:nvPr/>
          </p:nvSpPr>
          <p:spPr>
            <a:xfrm>
              <a:off x="7968095" y="930832"/>
              <a:ext cx="16241" cy="18190"/>
            </a:xfrm>
            <a:custGeom>
              <a:rect b="b" l="l" r="r" t="t"/>
              <a:pathLst>
                <a:path extrusionOk="0" h="140" w="125">
                  <a:moveTo>
                    <a:pt x="82" y="0"/>
                  </a:moveTo>
                  <a:cubicBezTo>
                    <a:pt x="59" y="0"/>
                    <a:pt x="33" y="22"/>
                    <a:pt x="18" y="51"/>
                  </a:cubicBezTo>
                  <a:cubicBezTo>
                    <a:pt x="1" y="85"/>
                    <a:pt x="8" y="127"/>
                    <a:pt x="32" y="137"/>
                  </a:cubicBezTo>
                  <a:cubicBezTo>
                    <a:pt x="36" y="139"/>
                    <a:pt x="41" y="140"/>
                    <a:pt x="45" y="140"/>
                  </a:cubicBezTo>
                  <a:cubicBezTo>
                    <a:pt x="67" y="140"/>
                    <a:pt x="93" y="120"/>
                    <a:pt x="108" y="89"/>
                  </a:cubicBezTo>
                  <a:cubicBezTo>
                    <a:pt x="125" y="51"/>
                    <a:pt x="118" y="13"/>
                    <a:pt x="94" y="3"/>
                  </a:cubicBezTo>
                  <a:cubicBezTo>
                    <a:pt x="90" y="1"/>
                    <a:pt x="86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6"/>
            <p:cNvSpPr/>
            <p:nvPr/>
          </p:nvSpPr>
          <p:spPr>
            <a:xfrm>
              <a:off x="7985636" y="936029"/>
              <a:ext cx="23387" cy="27154"/>
            </a:xfrm>
            <a:custGeom>
              <a:rect b="b" l="l" r="r" t="t"/>
              <a:pathLst>
                <a:path extrusionOk="0" h="209" w="180">
                  <a:moveTo>
                    <a:pt x="117" y="1"/>
                  </a:moveTo>
                  <a:cubicBezTo>
                    <a:pt x="86" y="1"/>
                    <a:pt x="48" y="30"/>
                    <a:pt x="25" y="76"/>
                  </a:cubicBezTo>
                  <a:cubicBezTo>
                    <a:pt x="0" y="132"/>
                    <a:pt x="11" y="190"/>
                    <a:pt x="45" y="204"/>
                  </a:cubicBezTo>
                  <a:cubicBezTo>
                    <a:pt x="52" y="207"/>
                    <a:pt x="60" y="209"/>
                    <a:pt x="67" y="209"/>
                  </a:cubicBezTo>
                  <a:cubicBezTo>
                    <a:pt x="100" y="209"/>
                    <a:pt x="136" y="180"/>
                    <a:pt x="156" y="135"/>
                  </a:cubicBezTo>
                  <a:cubicBezTo>
                    <a:pt x="180" y="76"/>
                    <a:pt x="173" y="21"/>
                    <a:pt x="135" y="4"/>
                  </a:cubicBezTo>
                  <a:cubicBezTo>
                    <a:pt x="129" y="2"/>
                    <a:pt x="124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6"/>
            <p:cNvSpPr/>
            <p:nvPr/>
          </p:nvSpPr>
          <p:spPr>
            <a:xfrm>
              <a:off x="7989144" y="940187"/>
              <a:ext cx="16371" cy="18319"/>
            </a:xfrm>
            <a:custGeom>
              <a:rect b="b" l="l" r="r" t="t"/>
              <a:pathLst>
                <a:path extrusionOk="0" h="141" w="126">
                  <a:moveTo>
                    <a:pt x="82" y="1"/>
                  </a:moveTo>
                  <a:cubicBezTo>
                    <a:pt x="59" y="1"/>
                    <a:pt x="33" y="22"/>
                    <a:pt x="18" y="51"/>
                  </a:cubicBezTo>
                  <a:cubicBezTo>
                    <a:pt x="1" y="89"/>
                    <a:pt x="8" y="127"/>
                    <a:pt x="32" y="138"/>
                  </a:cubicBezTo>
                  <a:cubicBezTo>
                    <a:pt x="36" y="139"/>
                    <a:pt x="41" y="140"/>
                    <a:pt x="45" y="140"/>
                  </a:cubicBezTo>
                  <a:cubicBezTo>
                    <a:pt x="68" y="140"/>
                    <a:pt x="94" y="121"/>
                    <a:pt x="108" y="89"/>
                  </a:cubicBezTo>
                  <a:cubicBezTo>
                    <a:pt x="125" y="51"/>
                    <a:pt x="118" y="13"/>
                    <a:pt x="94" y="3"/>
                  </a:cubicBezTo>
                  <a:cubicBezTo>
                    <a:pt x="90" y="1"/>
                    <a:pt x="86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6"/>
            <p:cNvSpPr/>
            <p:nvPr/>
          </p:nvSpPr>
          <p:spPr>
            <a:xfrm>
              <a:off x="7939510" y="932521"/>
              <a:ext cx="23777" cy="20528"/>
            </a:xfrm>
            <a:custGeom>
              <a:rect b="b" l="l" r="r" t="t"/>
              <a:pathLst>
                <a:path extrusionOk="0" h="158" w="183">
                  <a:moveTo>
                    <a:pt x="93" y="0"/>
                  </a:moveTo>
                  <a:cubicBezTo>
                    <a:pt x="43" y="0"/>
                    <a:pt x="1" y="52"/>
                    <a:pt x="21" y="107"/>
                  </a:cubicBezTo>
                  <a:cubicBezTo>
                    <a:pt x="33" y="141"/>
                    <a:pt x="63" y="158"/>
                    <a:pt x="93" y="158"/>
                  </a:cubicBezTo>
                  <a:cubicBezTo>
                    <a:pt x="121" y="158"/>
                    <a:pt x="150" y="142"/>
                    <a:pt x="166" y="110"/>
                  </a:cubicBezTo>
                  <a:cubicBezTo>
                    <a:pt x="183" y="72"/>
                    <a:pt x="166" y="24"/>
                    <a:pt x="124" y="7"/>
                  </a:cubicBezTo>
                  <a:cubicBezTo>
                    <a:pt x="114" y="2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6"/>
            <p:cNvSpPr/>
            <p:nvPr/>
          </p:nvSpPr>
          <p:spPr>
            <a:xfrm>
              <a:off x="7997849" y="958766"/>
              <a:ext cx="23777" cy="20658"/>
            </a:xfrm>
            <a:custGeom>
              <a:rect b="b" l="l" r="r" t="t"/>
              <a:pathLst>
                <a:path extrusionOk="0" h="159" w="183">
                  <a:moveTo>
                    <a:pt x="91" y="0"/>
                  </a:moveTo>
                  <a:cubicBezTo>
                    <a:pt x="41" y="0"/>
                    <a:pt x="0" y="54"/>
                    <a:pt x="20" y="108"/>
                  </a:cubicBezTo>
                  <a:cubicBezTo>
                    <a:pt x="32" y="142"/>
                    <a:pt x="62" y="158"/>
                    <a:pt x="91" y="158"/>
                  </a:cubicBezTo>
                  <a:cubicBezTo>
                    <a:pt x="120" y="158"/>
                    <a:pt x="150" y="143"/>
                    <a:pt x="165" y="112"/>
                  </a:cubicBezTo>
                  <a:cubicBezTo>
                    <a:pt x="182" y="71"/>
                    <a:pt x="165" y="26"/>
                    <a:pt x="124" y="8"/>
                  </a:cubicBezTo>
                  <a:cubicBezTo>
                    <a:pt x="113" y="3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66" name="Google Shape;1866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6025" y="4150513"/>
            <a:ext cx="964450" cy="8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7" name="Google Shape;1867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250" y="4150525"/>
            <a:ext cx="880125" cy="8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5"/>
          <p:cNvSpPr/>
          <p:nvPr/>
        </p:nvSpPr>
        <p:spPr>
          <a:xfrm>
            <a:off x="3805125" y="2705100"/>
            <a:ext cx="5903700" cy="990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5"/>
          <p:cNvSpPr/>
          <p:nvPr/>
        </p:nvSpPr>
        <p:spPr>
          <a:xfrm>
            <a:off x="3805125" y="1153000"/>
            <a:ext cx="1378500" cy="137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5"/>
          <p:cNvSpPr txBox="1"/>
          <p:nvPr>
            <p:ph type="title"/>
          </p:nvPr>
        </p:nvSpPr>
        <p:spPr>
          <a:xfrm>
            <a:off x="3852325" y="2779350"/>
            <a:ext cx="585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Identifying the problem</a:t>
            </a:r>
            <a:endParaRPr sz="3500"/>
          </a:p>
        </p:txBody>
      </p:sp>
      <p:sp>
        <p:nvSpPr>
          <p:cNvPr id="812" name="Google Shape;812;p35"/>
          <p:cNvSpPr txBox="1"/>
          <p:nvPr>
            <p:ph idx="2" type="title"/>
          </p:nvPr>
        </p:nvSpPr>
        <p:spPr>
          <a:xfrm>
            <a:off x="3677325" y="1388350"/>
            <a:ext cx="1634100" cy="9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13" name="Google Shape;813;p35"/>
          <p:cNvGrpSpPr/>
          <p:nvPr/>
        </p:nvGrpSpPr>
        <p:grpSpPr>
          <a:xfrm>
            <a:off x="166522" y="672179"/>
            <a:ext cx="3202111" cy="3481248"/>
            <a:chOff x="166522" y="672179"/>
            <a:chExt cx="3202111" cy="3481248"/>
          </a:xfrm>
        </p:grpSpPr>
        <p:sp>
          <p:nvSpPr>
            <p:cNvPr id="814" name="Google Shape;814;p35"/>
            <p:cNvSpPr/>
            <p:nvPr/>
          </p:nvSpPr>
          <p:spPr>
            <a:xfrm>
              <a:off x="581613" y="1632132"/>
              <a:ext cx="2516020" cy="2521295"/>
            </a:xfrm>
            <a:custGeom>
              <a:rect b="b" l="l" r="r" t="t"/>
              <a:pathLst>
                <a:path extrusionOk="0" h="16728" w="16693">
                  <a:moveTo>
                    <a:pt x="8326" y="1"/>
                  </a:moveTo>
                  <a:cubicBezTo>
                    <a:pt x="3730" y="1"/>
                    <a:pt x="0" y="3727"/>
                    <a:pt x="0" y="8326"/>
                  </a:cubicBezTo>
                  <a:lnTo>
                    <a:pt x="0" y="8482"/>
                  </a:lnTo>
                  <a:cubicBezTo>
                    <a:pt x="45" y="13052"/>
                    <a:pt x="3764" y="16728"/>
                    <a:pt x="8325" y="16728"/>
                  </a:cubicBezTo>
                  <a:cubicBezTo>
                    <a:pt x="8351" y="16728"/>
                    <a:pt x="8376" y="16728"/>
                    <a:pt x="8402" y="16728"/>
                  </a:cubicBezTo>
                  <a:cubicBezTo>
                    <a:pt x="12997" y="16683"/>
                    <a:pt x="16693" y="12922"/>
                    <a:pt x="16648" y="8326"/>
                  </a:cubicBezTo>
                  <a:lnTo>
                    <a:pt x="16651" y="8326"/>
                  </a:lnTo>
                  <a:cubicBezTo>
                    <a:pt x="16651" y="3727"/>
                    <a:pt x="12925" y="1"/>
                    <a:pt x="8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81613" y="2758934"/>
              <a:ext cx="645396" cy="1064256"/>
            </a:xfrm>
            <a:custGeom>
              <a:rect b="b" l="l" r="r" t="t"/>
              <a:pathLst>
                <a:path extrusionOk="0" h="7061" w="4282">
                  <a:moveTo>
                    <a:pt x="816" y="1"/>
                  </a:moveTo>
                  <a:cubicBezTo>
                    <a:pt x="733" y="1"/>
                    <a:pt x="643" y="71"/>
                    <a:pt x="604" y="102"/>
                  </a:cubicBezTo>
                  <a:cubicBezTo>
                    <a:pt x="380" y="267"/>
                    <a:pt x="114" y="674"/>
                    <a:pt x="0" y="1006"/>
                  </a:cubicBezTo>
                  <a:cubicBezTo>
                    <a:pt x="42" y="3324"/>
                    <a:pt x="1049" y="5518"/>
                    <a:pt x="2781" y="7061"/>
                  </a:cubicBezTo>
                  <a:cubicBezTo>
                    <a:pt x="3023" y="6740"/>
                    <a:pt x="3195" y="6205"/>
                    <a:pt x="3133" y="5753"/>
                  </a:cubicBezTo>
                  <a:cubicBezTo>
                    <a:pt x="3085" y="5415"/>
                    <a:pt x="2888" y="5025"/>
                    <a:pt x="3012" y="4942"/>
                  </a:cubicBezTo>
                  <a:cubicBezTo>
                    <a:pt x="3026" y="4933"/>
                    <a:pt x="3042" y="4929"/>
                    <a:pt x="3060" y="4929"/>
                  </a:cubicBezTo>
                  <a:cubicBezTo>
                    <a:pt x="3133" y="4929"/>
                    <a:pt x="3243" y="4993"/>
                    <a:pt x="3418" y="4993"/>
                  </a:cubicBezTo>
                  <a:cubicBezTo>
                    <a:pt x="3454" y="4993"/>
                    <a:pt x="3492" y="4990"/>
                    <a:pt x="3533" y="4984"/>
                  </a:cubicBezTo>
                  <a:cubicBezTo>
                    <a:pt x="3602" y="4980"/>
                    <a:pt x="3668" y="4953"/>
                    <a:pt x="3720" y="4908"/>
                  </a:cubicBezTo>
                  <a:cubicBezTo>
                    <a:pt x="3771" y="4853"/>
                    <a:pt x="3785" y="4770"/>
                    <a:pt x="3795" y="4694"/>
                  </a:cubicBezTo>
                  <a:cubicBezTo>
                    <a:pt x="3833" y="4397"/>
                    <a:pt x="3861" y="4087"/>
                    <a:pt x="4020" y="3838"/>
                  </a:cubicBezTo>
                  <a:cubicBezTo>
                    <a:pt x="4085" y="3738"/>
                    <a:pt x="4168" y="3648"/>
                    <a:pt x="4216" y="3541"/>
                  </a:cubicBezTo>
                  <a:cubicBezTo>
                    <a:pt x="4282" y="3390"/>
                    <a:pt x="4275" y="3221"/>
                    <a:pt x="4199" y="3076"/>
                  </a:cubicBezTo>
                  <a:cubicBezTo>
                    <a:pt x="4178" y="3031"/>
                    <a:pt x="4141" y="2993"/>
                    <a:pt x="4096" y="2972"/>
                  </a:cubicBezTo>
                  <a:cubicBezTo>
                    <a:pt x="4080" y="2966"/>
                    <a:pt x="4065" y="2964"/>
                    <a:pt x="4050" y="2964"/>
                  </a:cubicBezTo>
                  <a:cubicBezTo>
                    <a:pt x="3929" y="2964"/>
                    <a:pt x="3827" y="3130"/>
                    <a:pt x="3695" y="3148"/>
                  </a:cubicBezTo>
                  <a:cubicBezTo>
                    <a:pt x="3686" y="3150"/>
                    <a:pt x="3677" y="3150"/>
                    <a:pt x="3668" y="3150"/>
                  </a:cubicBezTo>
                  <a:cubicBezTo>
                    <a:pt x="3569" y="3150"/>
                    <a:pt x="3484" y="3068"/>
                    <a:pt x="3433" y="2979"/>
                  </a:cubicBezTo>
                  <a:cubicBezTo>
                    <a:pt x="3378" y="2882"/>
                    <a:pt x="3347" y="2772"/>
                    <a:pt x="3271" y="2693"/>
                  </a:cubicBezTo>
                  <a:cubicBezTo>
                    <a:pt x="3002" y="2396"/>
                    <a:pt x="2419" y="2665"/>
                    <a:pt x="2150" y="2368"/>
                  </a:cubicBezTo>
                  <a:cubicBezTo>
                    <a:pt x="1894" y="2079"/>
                    <a:pt x="2205" y="1596"/>
                    <a:pt x="2039" y="1247"/>
                  </a:cubicBezTo>
                  <a:cubicBezTo>
                    <a:pt x="1929" y="1016"/>
                    <a:pt x="1653" y="926"/>
                    <a:pt x="1436" y="781"/>
                  </a:cubicBezTo>
                  <a:cubicBezTo>
                    <a:pt x="1228" y="643"/>
                    <a:pt x="1073" y="440"/>
                    <a:pt x="990" y="202"/>
                  </a:cubicBezTo>
                  <a:cubicBezTo>
                    <a:pt x="966" y="129"/>
                    <a:pt x="942" y="50"/>
                    <a:pt x="877" y="15"/>
                  </a:cubicBezTo>
                  <a:cubicBezTo>
                    <a:pt x="857" y="5"/>
                    <a:pt x="837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1554" y="1736733"/>
              <a:ext cx="713222" cy="872837"/>
            </a:xfrm>
            <a:custGeom>
              <a:rect b="b" l="l" r="r" t="t"/>
              <a:pathLst>
                <a:path extrusionOk="0" h="5791" w="4732">
                  <a:moveTo>
                    <a:pt x="4731" y="0"/>
                  </a:moveTo>
                  <a:lnTo>
                    <a:pt x="4731" y="0"/>
                  </a:lnTo>
                  <a:cubicBezTo>
                    <a:pt x="2392" y="1022"/>
                    <a:pt x="650" y="3057"/>
                    <a:pt x="1" y="5528"/>
                  </a:cubicBezTo>
                  <a:cubicBezTo>
                    <a:pt x="184" y="5356"/>
                    <a:pt x="430" y="5137"/>
                    <a:pt x="707" y="5137"/>
                  </a:cubicBezTo>
                  <a:cubicBezTo>
                    <a:pt x="742" y="5137"/>
                    <a:pt x="779" y="5140"/>
                    <a:pt x="815" y="5148"/>
                  </a:cubicBezTo>
                  <a:cubicBezTo>
                    <a:pt x="1243" y="5240"/>
                    <a:pt x="1398" y="5790"/>
                    <a:pt x="1653" y="5790"/>
                  </a:cubicBezTo>
                  <a:cubicBezTo>
                    <a:pt x="1666" y="5790"/>
                    <a:pt x="1679" y="5789"/>
                    <a:pt x="1692" y="5786"/>
                  </a:cubicBezTo>
                  <a:cubicBezTo>
                    <a:pt x="1867" y="5748"/>
                    <a:pt x="2002" y="5462"/>
                    <a:pt x="1992" y="5214"/>
                  </a:cubicBezTo>
                  <a:cubicBezTo>
                    <a:pt x="1968" y="4644"/>
                    <a:pt x="1171" y="4330"/>
                    <a:pt x="1253" y="4141"/>
                  </a:cubicBezTo>
                  <a:cubicBezTo>
                    <a:pt x="1273" y="4093"/>
                    <a:pt x="1334" y="4085"/>
                    <a:pt x="1428" y="4085"/>
                  </a:cubicBezTo>
                  <a:cubicBezTo>
                    <a:pt x="1469" y="4085"/>
                    <a:pt x="1515" y="4087"/>
                    <a:pt x="1566" y="4087"/>
                  </a:cubicBezTo>
                  <a:cubicBezTo>
                    <a:pt x="1706" y="4087"/>
                    <a:pt x="1885" y="4077"/>
                    <a:pt x="2092" y="4006"/>
                  </a:cubicBezTo>
                  <a:cubicBezTo>
                    <a:pt x="2212" y="3965"/>
                    <a:pt x="2675" y="3806"/>
                    <a:pt x="2765" y="3468"/>
                  </a:cubicBezTo>
                  <a:cubicBezTo>
                    <a:pt x="2854" y="3123"/>
                    <a:pt x="2489" y="2864"/>
                    <a:pt x="2595" y="2695"/>
                  </a:cubicBezTo>
                  <a:cubicBezTo>
                    <a:pt x="2643" y="2622"/>
                    <a:pt x="2762" y="2583"/>
                    <a:pt x="2905" y="2583"/>
                  </a:cubicBezTo>
                  <a:cubicBezTo>
                    <a:pt x="3091" y="2583"/>
                    <a:pt x="3317" y="2650"/>
                    <a:pt x="3472" y="2795"/>
                  </a:cubicBezTo>
                  <a:cubicBezTo>
                    <a:pt x="3800" y="3109"/>
                    <a:pt x="3624" y="3613"/>
                    <a:pt x="3807" y="3668"/>
                  </a:cubicBezTo>
                  <a:cubicBezTo>
                    <a:pt x="3817" y="3671"/>
                    <a:pt x="3828" y="3673"/>
                    <a:pt x="3840" y="3673"/>
                  </a:cubicBezTo>
                  <a:cubicBezTo>
                    <a:pt x="4032" y="3673"/>
                    <a:pt x="4396" y="3266"/>
                    <a:pt x="4445" y="2795"/>
                  </a:cubicBezTo>
                  <a:cubicBezTo>
                    <a:pt x="4486" y="2371"/>
                    <a:pt x="4241" y="2198"/>
                    <a:pt x="4141" y="1788"/>
                  </a:cubicBezTo>
                  <a:cubicBezTo>
                    <a:pt x="3938" y="932"/>
                    <a:pt x="4714" y="245"/>
                    <a:pt x="4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1540510" y="1698751"/>
              <a:ext cx="1509341" cy="2214725"/>
            </a:xfrm>
            <a:custGeom>
              <a:rect b="b" l="l" r="r" t="t"/>
              <a:pathLst>
                <a:path extrusionOk="0" h="14694" w="10014">
                  <a:moveTo>
                    <a:pt x="4627" y="1"/>
                  </a:moveTo>
                  <a:cubicBezTo>
                    <a:pt x="4648" y="94"/>
                    <a:pt x="4710" y="242"/>
                    <a:pt x="4689" y="504"/>
                  </a:cubicBezTo>
                  <a:cubicBezTo>
                    <a:pt x="4679" y="601"/>
                    <a:pt x="4648" y="970"/>
                    <a:pt x="4486" y="1015"/>
                  </a:cubicBezTo>
                  <a:cubicBezTo>
                    <a:pt x="4475" y="1018"/>
                    <a:pt x="4465" y="1020"/>
                    <a:pt x="4456" y="1020"/>
                  </a:cubicBezTo>
                  <a:cubicBezTo>
                    <a:pt x="4368" y="1020"/>
                    <a:pt x="4292" y="898"/>
                    <a:pt x="3982" y="715"/>
                  </a:cubicBezTo>
                  <a:cubicBezTo>
                    <a:pt x="3717" y="554"/>
                    <a:pt x="3581" y="527"/>
                    <a:pt x="3497" y="527"/>
                  </a:cubicBezTo>
                  <a:cubicBezTo>
                    <a:pt x="3484" y="527"/>
                    <a:pt x="3472" y="527"/>
                    <a:pt x="3461" y="528"/>
                  </a:cubicBezTo>
                  <a:cubicBezTo>
                    <a:pt x="3364" y="535"/>
                    <a:pt x="3271" y="566"/>
                    <a:pt x="3189" y="615"/>
                  </a:cubicBezTo>
                  <a:cubicBezTo>
                    <a:pt x="3030" y="711"/>
                    <a:pt x="3026" y="832"/>
                    <a:pt x="2919" y="960"/>
                  </a:cubicBezTo>
                  <a:cubicBezTo>
                    <a:pt x="2674" y="1256"/>
                    <a:pt x="2295" y="1115"/>
                    <a:pt x="2198" y="1343"/>
                  </a:cubicBezTo>
                  <a:cubicBezTo>
                    <a:pt x="2143" y="1481"/>
                    <a:pt x="2216" y="1674"/>
                    <a:pt x="2329" y="1757"/>
                  </a:cubicBezTo>
                  <a:cubicBezTo>
                    <a:pt x="2357" y="1777"/>
                    <a:pt x="2388" y="1791"/>
                    <a:pt x="2778" y="1836"/>
                  </a:cubicBezTo>
                  <a:cubicBezTo>
                    <a:pt x="2950" y="1850"/>
                    <a:pt x="3057" y="1860"/>
                    <a:pt x="3078" y="1922"/>
                  </a:cubicBezTo>
                  <a:cubicBezTo>
                    <a:pt x="3085" y="1953"/>
                    <a:pt x="3078" y="1988"/>
                    <a:pt x="3057" y="2015"/>
                  </a:cubicBezTo>
                  <a:cubicBezTo>
                    <a:pt x="2899" y="2278"/>
                    <a:pt x="2523" y="2557"/>
                    <a:pt x="2350" y="2875"/>
                  </a:cubicBezTo>
                  <a:cubicBezTo>
                    <a:pt x="2209" y="3140"/>
                    <a:pt x="2326" y="3216"/>
                    <a:pt x="2191" y="3333"/>
                  </a:cubicBezTo>
                  <a:cubicBezTo>
                    <a:pt x="2005" y="3496"/>
                    <a:pt x="1536" y="3575"/>
                    <a:pt x="1374" y="3599"/>
                  </a:cubicBezTo>
                  <a:cubicBezTo>
                    <a:pt x="1343" y="3603"/>
                    <a:pt x="1315" y="3620"/>
                    <a:pt x="1291" y="3641"/>
                  </a:cubicBezTo>
                  <a:cubicBezTo>
                    <a:pt x="1263" y="3675"/>
                    <a:pt x="1249" y="3720"/>
                    <a:pt x="1256" y="3765"/>
                  </a:cubicBezTo>
                  <a:cubicBezTo>
                    <a:pt x="1260" y="3892"/>
                    <a:pt x="1539" y="4293"/>
                    <a:pt x="1967" y="4334"/>
                  </a:cubicBezTo>
                  <a:cubicBezTo>
                    <a:pt x="1984" y="4336"/>
                    <a:pt x="2000" y="4337"/>
                    <a:pt x="2017" y="4337"/>
                  </a:cubicBezTo>
                  <a:cubicBezTo>
                    <a:pt x="2148" y="4337"/>
                    <a:pt x="2321" y="4277"/>
                    <a:pt x="2881" y="3948"/>
                  </a:cubicBezTo>
                  <a:cubicBezTo>
                    <a:pt x="3627" y="3506"/>
                    <a:pt x="3571" y="3465"/>
                    <a:pt x="3744" y="3437"/>
                  </a:cubicBezTo>
                  <a:cubicBezTo>
                    <a:pt x="3800" y="3427"/>
                    <a:pt x="3856" y="3423"/>
                    <a:pt x="3912" y="3423"/>
                  </a:cubicBezTo>
                  <a:cubicBezTo>
                    <a:pt x="4565" y="3423"/>
                    <a:pt x="5182" y="4025"/>
                    <a:pt x="5217" y="4124"/>
                  </a:cubicBezTo>
                  <a:cubicBezTo>
                    <a:pt x="5224" y="4151"/>
                    <a:pt x="5245" y="4179"/>
                    <a:pt x="5272" y="4193"/>
                  </a:cubicBezTo>
                  <a:cubicBezTo>
                    <a:pt x="5281" y="4195"/>
                    <a:pt x="5289" y="4196"/>
                    <a:pt x="5297" y="4196"/>
                  </a:cubicBezTo>
                  <a:cubicBezTo>
                    <a:pt x="5314" y="4196"/>
                    <a:pt x="5331" y="4191"/>
                    <a:pt x="5345" y="4182"/>
                  </a:cubicBezTo>
                  <a:cubicBezTo>
                    <a:pt x="5435" y="4137"/>
                    <a:pt x="5452" y="3975"/>
                    <a:pt x="5507" y="3816"/>
                  </a:cubicBezTo>
                  <a:cubicBezTo>
                    <a:pt x="5559" y="3654"/>
                    <a:pt x="5611" y="3499"/>
                    <a:pt x="5707" y="3478"/>
                  </a:cubicBezTo>
                  <a:cubicBezTo>
                    <a:pt x="5715" y="3477"/>
                    <a:pt x="5723" y="3476"/>
                    <a:pt x="5730" y="3476"/>
                  </a:cubicBezTo>
                  <a:cubicBezTo>
                    <a:pt x="5856" y="3476"/>
                    <a:pt x="5995" y="3674"/>
                    <a:pt x="6021" y="3710"/>
                  </a:cubicBezTo>
                  <a:cubicBezTo>
                    <a:pt x="6138" y="3875"/>
                    <a:pt x="6114" y="3982"/>
                    <a:pt x="6239" y="4068"/>
                  </a:cubicBezTo>
                  <a:cubicBezTo>
                    <a:pt x="6321" y="4127"/>
                    <a:pt x="6349" y="4092"/>
                    <a:pt x="6446" y="4151"/>
                  </a:cubicBezTo>
                  <a:cubicBezTo>
                    <a:pt x="6615" y="4251"/>
                    <a:pt x="6673" y="4441"/>
                    <a:pt x="6691" y="4507"/>
                  </a:cubicBezTo>
                  <a:cubicBezTo>
                    <a:pt x="6708" y="4562"/>
                    <a:pt x="6801" y="4858"/>
                    <a:pt x="6687" y="4952"/>
                  </a:cubicBezTo>
                  <a:cubicBezTo>
                    <a:pt x="6664" y="4971"/>
                    <a:pt x="6634" y="4980"/>
                    <a:pt x="6600" y="4980"/>
                  </a:cubicBezTo>
                  <a:cubicBezTo>
                    <a:pt x="6359" y="4980"/>
                    <a:pt x="5876" y="4554"/>
                    <a:pt x="5580" y="4554"/>
                  </a:cubicBezTo>
                  <a:cubicBezTo>
                    <a:pt x="5533" y="4554"/>
                    <a:pt x="5491" y="4564"/>
                    <a:pt x="5455" y="4589"/>
                  </a:cubicBezTo>
                  <a:cubicBezTo>
                    <a:pt x="5297" y="4700"/>
                    <a:pt x="5421" y="4969"/>
                    <a:pt x="5231" y="5107"/>
                  </a:cubicBezTo>
                  <a:cubicBezTo>
                    <a:pt x="5171" y="5150"/>
                    <a:pt x="5092" y="5170"/>
                    <a:pt x="5006" y="5170"/>
                  </a:cubicBezTo>
                  <a:cubicBezTo>
                    <a:pt x="4847" y="5170"/>
                    <a:pt x="4662" y="5102"/>
                    <a:pt x="4527" y="4996"/>
                  </a:cubicBezTo>
                  <a:cubicBezTo>
                    <a:pt x="4196" y="4734"/>
                    <a:pt x="4337" y="4375"/>
                    <a:pt x="4048" y="4182"/>
                  </a:cubicBezTo>
                  <a:cubicBezTo>
                    <a:pt x="3942" y="4112"/>
                    <a:pt x="3819" y="4088"/>
                    <a:pt x="3700" y="4088"/>
                  </a:cubicBezTo>
                  <a:cubicBezTo>
                    <a:pt x="3504" y="4088"/>
                    <a:pt x="3318" y="4152"/>
                    <a:pt x="3230" y="4182"/>
                  </a:cubicBezTo>
                  <a:cubicBezTo>
                    <a:pt x="2657" y="4379"/>
                    <a:pt x="2633" y="4810"/>
                    <a:pt x="2229" y="4848"/>
                  </a:cubicBezTo>
                  <a:cubicBezTo>
                    <a:pt x="2211" y="4850"/>
                    <a:pt x="2194" y="4851"/>
                    <a:pt x="2177" y="4851"/>
                  </a:cubicBezTo>
                  <a:cubicBezTo>
                    <a:pt x="1813" y="4851"/>
                    <a:pt x="1582" y="4495"/>
                    <a:pt x="1380" y="4495"/>
                  </a:cubicBezTo>
                  <a:cubicBezTo>
                    <a:pt x="1354" y="4495"/>
                    <a:pt x="1329" y="4501"/>
                    <a:pt x="1305" y="4513"/>
                  </a:cubicBezTo>
                  <a:cubicBezTo>
                    <a:pt x="1087" y="4624"/>
                    <a:pt x="1308" y="5052"/>
                    <a:pt x="1046" y="5476"/>
                  </a:cubicBezTo>
                  <a:cubicBezTo>
                    <a:pt x="763" y="5935"/>
                    <a:pt x="273" y="5811"/>
                    <a:pt x="121" y="6180"/>
                  </a:cubicBezTo>
                  <a:cubicBezTo>
                    <a:pt x="0" y="6466"/>
                    <a:pt x="245" y="6653"/>
                    <a:pt x="546" y="7429"/>
                  </a:cubicBezTo>
                  <a:cubicBezTo>
                    <a:pt x="929" y="8416"/>
                    <a:pt x="766" y="8681"/>
                    <a:pt x="1087" y="8926"/>
                  </a:cubicBezTo>
                  <a:cubicBezTo>
                    <a:pt x="1284" y="9076"/>
                    <a:pt x="1522" y="9139"/>
                    <a:pt x="1767" y="9139"/>
                  </a:cubicBezTo>
                  <a:cubicBezTo>
                    <a:pt x="2031" y="9139"/>
                    <a:pt x="2302" y="9066"/>
                    <a:pt x="2540" y="8950"/>
                  </a:cubicBezTo>
                  <a:cubicBezTo>
                    <a:pt x="2692" y="8878"/>
                    <a:pt x="2837" y="8788"/>
                    <a:pt x="2999" y="8757"/>
                  </a:cubicBezTo>
                  <a:cubicBezTo>
                    <a:pt x="3040" y="8750"/>
                    <a:pt x="3081" y="8747"/>
                    <a:pt x="3121" y="8747"/>
                  </a:cubicBezTo>
                  <a:cubicBezTo>
                    <a:pt x="3341" y="8747"/>
                    <a:pt x="3557" y="8841"/>
                    <a:pt x="3758" y="8937"/>
                  </a:cubicBezTo>
                  <a:cubicBezTo>
                    <a:pt x="4048" y="9078"/>
                    <a:pt x="4358" y="9261"/>
                    <a:pt x="4455" y="9568"/>
                  </a:cubicBezTo>
                  <a:cubicBezTo>
                    <a:pt x="4503" y="9730"/>
                    <a:pt x="4486" y="9910"/>
                    <a:pt x="4531" y="10075"/>
                  </a:cubicBezTo>
                  <a:cubicBezTo>
                    <a:pt x="4620" y="10400"/>
                    <a:pt x="4948" y="10634"/>
                    <a:pt x="4969" y="10969"/>
                  </a:cubicBezTo>
                  <a:cubicBezTo>
                    <a:pt x="4993" y="11366"/>
                    <a:pt x="4579" y="11669"/>
                    <a:pt x="4551" y="12063"/>
                  </a:cubicBezTo>
                  <a:cubicBezTo>
                    <a:pt x="4531" y="12397"/>
                    <a:pt x="4800" y="12697"/>
                    <a:pt x="4800" y="13035"/>
                  </a:cubicBezTo>
                  <a:cubicBezTo>
                    <a:pt x="4796" y="13249"/>
                    <a:pt x="4686" y="13446"/>
                    <a:pt x="4634" y="13660"/>
                  </a:cubicBezTo>
                  <a:cubicBezTo>
                    <a:pt x="4586" y="13870"/>
                    <a:pt x="4589" y="14015"/>
                    <a:pt x="4641" y="14160"/>
                  </a:cubicBezTo>
                  <a:cubicBezTo>
                    <a:pt x="4738" y="14440"/>
                    <a:pt x="5038" y="14612"/>
                    <a:pt x="5266" y="14667"/>
                  </a:cubicBezTo>
                  <a:cubicBezTo>
                    <a:pt x="5338" y="14685"/>
                    <a:pt x="5411" y="14694"/>
                    <a:pt x="5485" y="14694"/>
                  </a:cubicBezTo>
                  <a:cubicBezTo>
                    <a:pt x="6021" y="14694"/>
                    <a:pt x="6581" y="14248"/>
                    <a:pt x="6863" y="13777"/>
                  </a:cubicBezTo>
                  <a:cubicBezTo>
                    <a:pt x="7108" y="13363"/>
                    <a:pt x="6935" y="13280"/>
                    <a:pt x="7194" y="12811"/>
                  </a:cubicBezTo>
                  <a:cubicBezTo>
                    <a:pt x="7588" y="12107"/>
                    <a:pt x="8074" y="12128"/>
                    <a:pt x="8195" y="11590"/>
                  </a:cubicBezTo>
                  <a:cubicBezTo>
                    <a:pt x="8288" y="11183"/>
                    <a:pt x="8029" y="11086"/>
                    <a:pt x="8084" y="10589"/>
                  </a:cubicBezTo>
                  <a:cubicBezTo>
                    <a:pt x="8140" y="10113"/>
                    <a:pt x="8405" y="9944"/>
                    <a:pt x="8750" y="9402"/>
                  </a:cubicBezTo>
                  <a:cubicBezTo>
                    <a:pt x="9368" y="8440"/>
                    <a:pt x="9499" y="7422"/>
                    <a:pt x="9382" y="7367"/>
                  </a:cubicBezTo>
                  <a:cubicBezTo>
                    <a:pt x="9379" y="7365"/>
                    <a:pt x="9375" y="7365"/>
                    <a:pt x="9372" y="7365"/>
                  </a:cubicBezTo>
                  <a:cubicBezTo>
                    <a:pt x="9290" y="7365"/>
                    <a:pt x="9134" y="7792"/>
                    <a:pt x="8826" y="7812"/>
                  </a:cubicBezTo>
                  <a:cubicBezTo>
                    <a:pt x="8820" y="7812"/>
                    <a:pt x="8813" y="7812"/>
                    <a:pt x="8807" y="7812"/>
                  </a:cubicBezTo>
                  <a:cubicBezTo>
                    <a:pt x="8652" y="7812"/>
                    <a:pt x="8504" y="7683"/>
                    <a:pt x="7902" y="6922"/>
                  </a:cubicBezTo>
                  <a:cubicBezTo>
                    <a:pt x="7360" y="6239"/>
                    <a:pt x="7267" y="6076"/>
                    <a:pt x="7194" y="5921"/>
                  </a:cubicBezTo>
                  <a:cubicBezTo>
                    <a:pt x="7018" y="5545"/>
                    <a:pt x="6856" y="4986"/>
                    <a:pt x="6973" y="4921"/>
                  </a:cubicBezTo>
                  <a:cubicBezTo>
                    <a:pt x="6982" y="4916"/>
                    <a:pt x="6993" y="4913"/>
                    <a:pt x="7004" y="4913"/>
                  </a:cubicBezTo>
                  <a:cubicBezTo>
                    <a:pt x="7145" y="4913"/>
                    <a:pt x="7473" y="5265"/>
                    <a:pt x="7677" y="5552"/>
                  </a:cubicBezTo>
                  <a:cubicBezTo>
                    <a:pt x="8009" y="6011"/>
                    <a:pt x="7950" y="6211"/>
                    <a:pt x="8271" y="6587"/>
                  </a:cubicBezTo>
                  <a:cubicBezTo>
                    <a:pt x="8387" y="6726"/>
                    <a:pt x="8691" y="7077"/>
                    <a:pt x="8942" y="7077"/>
                  </a:cubicBezTo>
                  <a:cubicBezTo>
                    <a:pt x="8966" y="7077"/>
                    <a:pt x="8990" y="7074"/>
                    <a:pt x="9013" y="7067"/>
                  </a:cubicBezTo>
                  <a:cubicBezTo>
                    <a:pt x="9420" y="6946"/>
                    <a:pt x="9499" y="5676"/>
                    <a:pt x="9161" y="5511"/>
                  </a:cubicBezTo>
                  <a:cubicBezTo>
                    <a:pt x="9137" y="5499"/>
                    <a:pt x="9112" y="5494"/>
                    <a:pt x="9088" y="5494"/>
                  </a:cubicBezTo>
                  <a:cubicBezTo>
                    <a:pt x="8974" y="5494"/>
                    <a:pt x="8859" y="5600"/>
                    <a:pt x="8702" y="5600"/>
                  </a:cubicBezTo>
                  <a:cubicBezTo>
                    <a:pt x="8671" y="5600"/>
                    <a:pt x="8639" y="5596"/>
                    <a:pt x="8605" y="5586"/>
                  </a:cubicBezTo>
                  <a:cubicBezTo>
                    <a:pt x="8240" y="5486"/>
                    <a:pt x="8005" y="4852"/>
                    <a:pt x="8160" y="4696"/>
                  </a:cubicBezTo>
                  <a:cubicBezTo>
                    <a:pt x="8190" y="4666"/>
                    <a:pt x="8235" y="4653"/>
                    <a:pt x="8292" y="4653"/>
                  </a:cubicBezTo>
                  <a:cubicBezTo>
                    <a:pt x="8556" y="4653"/>
                    <a:pt x="9065" y="4945"/>
                    <a:pt x="9344" y="5141"/>
                  </a:cubicBezTo>
                  <a:cubicBezTo>
                    <a:pt x="9592" y="5314"/>
                    <a:pt x="9816" y="5521"/>
                    <a:pt x="10013" y="5755"/>
                  </a:cubicBezTo>
                  <a:cubicBezTo>
                    <a:pt x="9292" y="3057"/>
                    <a:pt x="7274" y="898"/>
                    <a:pt x="4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1427619" y="3833285"/>
              <a:ext cx="776073" cy="308530"/>
            </a:xfrm>
            <a:custGeom>
              <a:rect b="b" l="l" r="r" t="t"/>
              <a:pathLst>
                <a:path extrusionOk="0" h="2047" w="5149">
                  <a:moveTo>
                    <a:pt x="2581" y="1"/>
                  </a:moveTo>
                  <a:cubicBezTo>
                    <a:pt x="2444" y="1"/>
                    <a:pt x="2301" y="42"/>
                    <a:pt x="2174" y="95"/>
                  </a:cubicBezTo>
                  <a:cubicBezTo>
                    <a:pt x="1950" y="185"/>
                    <a:pt x="1729" y="312"/>
                    <a:pt x="1488" y="312"/>
                  </a:cubicBezTo>
                  <a:cubicBezTo>
                    <a:pt x="1264" y="309"/>
                    <a:pt x="1060" y="195"/>
                    <a:pt x="839" y="150"/>
                  </a:cubicBezTo>
                  <a:cubicBezTo>
                    <a:pt x="797" y="142"/>
                    <a:pt x="753" y="138"/>
                    <a:pt x="708" y="138"/>
                  </a:cubicBezTo>
                  <a:cubicBezTo>
                    <a:pt x="519" y="138"/>
                    <a:pt x="326" y="212"/>
                    <a:pt x="273" y="388"/>
                  </a:cubicBezTo>
                  <a:cubicBezTo>
                    <a:pt x="235" y="512"/>
                    <a:pt x="284" y="647"/>
                    <a:pt x="263" y="778"/>
                  </a:cubicBezTo>
                  <a:cubicBezTo>
                    <a:pt x="225" y="995"/>
                    <a:pt x="111" y="1089"/>
                    <a:pt x="56" y="1209"/>
                  </a:cubicBezTo>
                  <a:cubicBezTo>
                    <a:pt x="1" y="1330"/>
                    <a:pt x="18" y="1475"/>
                    <a:pt x="66" y="1620"/>
                  </a:cubicBezTo>
                  <a:cubicBezTo>
                    <a:pt x="926" y="1904"/>
                    <a:pt x="1820" y="2047"/>
                    <a:pt x="2713" y="2047"/>
                  </a:cubicBezTo>
                  <a:cubicBezTo>
                    <a:pt x="3534" y="2047"/>
                    <a:pt x="4354" y="1927"/>
                    <a:pt x="5149" y="1685"/>
                  </a:cubicBezTo>
                  <a:cubicBezTo>
                    <a:pt x="5028" y="1313"/>
                    <a:pt x="4731" y="940"/>
                    <a:pt x="4389" y="802"/>
                  </a:cubicBezTo>
                  <a:cubicBezTo>
                    <a:pt x="3975" y="633"/>
                    <a:pt x="3568" y="833"/>
                    <a:pt x="3237" y="516"/>
                  </a:cubicBezTo>
                  <a:cubicBezTo>
                    <a:pt x="3096" y="381"/>
                    <a:pt x="3027" y="188"/>
                    <a:pt x="2868" y="81"/>
                  </a:cubicBezTo>
                  <a:cubicBezTo>
                    <a:pt x="2782" y="24"/>
                    <a:pt x="2683" y="1"/>
                    <a:pt x="2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294531" y="2481906"/>
              <a:ext cx="313203" cy="479149"/>
            </a:xfrm>
            <a:custGeom>
              <a:rect b="b" l="l" r="r" t="t"/>
              <a:pathLst>
                <a:path extrusionOk="0" h="3179" w="2078">
                  <a:moveTo>
                    <a:pt x="1039" y="1"/>
                  </a:moveTo>
                  <a:cubicBezTo>
                    <a:pt x="466" y="1"/>
                    <a:pt x="1" y="711"/>
                    <a:pt x="1" y="1588"/>
                  </a:cubicBezTo>
                  <a:cubicBezTo>
                    <a:pt x="1" y="2467"/>
                    <a:pt x="466" y="3178"/>
                    <a:pt x="1039" y="3178"/>
                  </a:cubicBezTo>
                  <a:cubicBezTo>
                    <a:pt x="1612" y="3178"/>
                    <a:pt x="2078" y="2467"/>
                    <a:pt x="2078" y="1588"/>
                  </a:cubicBezTo>
                  <a:cubicBezTo>
                    <a:pt x="2078" y="711"/>
                    <a:pt x="1612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342310" y="2556212"/>
              <a:ext cx="213876" cy="327370"/>
            </a:xfrm>
            <a:custGeom>
              <a:rect b="b" l="l" r="r" t="t"/>
              <a:pathLst>
                <a:path extrusionOk="0" h="2172" w="1419">
                  <a:moveTo>
                    <a:pt x="708" y="1"/>
                  </a:moveTo>
                  <a:cubicBezTo>
                    <a:pt x="318" y="1"/>
                    <a:pt x="1" y="487"/>
                    <a:pt x="1" y="1088"/>
                  </a:cubicBezTo>
                  <a:cubicBezTo>
                    <a:pt x="1" y="1685"/>
                    <a:pt x="318" y="2171"/>
                    <a:pt x="708" y="2171"/>
                  </a:cubicBezTo>
                  <a:cubicBezTo>
                    <a:pt x="1102" y="2171"/>
                    <a:pt x="1419" y="1685"/>
                    <a:pt x="1419" y="1088"/>
                  </a:cubicBezTo>
                  <a:cubicBezTo>
                    <a:pt x="1419" y="487"/>
                    <a:pt x="1102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1375620" y="2606252"/>
              <a:ext cx="147407" cy="225783"/>
            </a:xfrm>
            <a:custGeom>
              <a:rect b="b" l="l" r="r" t="t"/>
              <a:pathLst>
                <a:path extrusionOk="0" h="1498" w="978">
                  <a:moveTo>
                    <a:pt x="487" y="0"/>
                  </a:moveTo>
                  <a:cubicBezTo>
                    <a:pt x="218" y="0"/>
                    <a:pt x="1" y="335"/>
                    <a:pt x="1" y="749"/>
                  </a:cubicBezTo>
                  <a:cubicBezTo>
                    <a:pt x="1" y="1163"/>
                    <a:pt x="218" y="1498"/>
                    <a:pt x="487" y="1498"/>
                  </a:cubicBezTo>
                  <a:cubicBezTo>
                    <a:pt x="760" y="1498"/>
                    <a:pt x="977" y="1163"/>
                    <a:pt x="977" y="749"/>
                  </a:cubicBezTo>
                  <a:cubicBezTo>
                    <a:pt x="977" y="338"/>
                    <a:pt x="760" y="0"/>
                    <a:pt x="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1464094" y="2529685"/>
              <a:ext cx="73402" cy="73553"/>
            </a:xfrm>
            <a:custGeom>
              <a:rect b="b" l="l" r="r" t="t"/>
              <a:pathLst>
                <a:path extrusionOk="0" h="488" w="487">
                  <a:moveTo>
                    <a:pt x="245" y="1"/>
                  </a:moveTo>
                  <a:cubicBezTo>
                    <a:pt x="107" y="1"/>
                    <a:pt x="0" y="108"/>
                    <a:pt x="0" y="242"/>
                  </a:cubicBezTo>
                  <a:cubicBezTo>
                    <a:pt x="0" y="381"/>
                    <a:pt x="107" y="487"/>
                    <a:pt x="245" y="487"/>
                  </a:cubicBezTo>
                  <a:cubicBezTo>
                    <a:pt x="380" y="487"/>
                    <a:pt x="487" y="381"/>
                    <a:pt x="487" y="242"/>
                  </a:cubicBezTo>
                  <a:cubicBezTo>
                    <a:pt x="487" y="108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2064724" y="2481906"/>
              <a:ext cx="313203" cy="479149"/>
            </a:xfrm>
            <a:custGeom>
              <a:rect b="b" l="l" r="r" t="t"/>
              <a:pathLst>
                <a:path extrusionOk="0" h="3179" w="2078">
                  <a:moveTo>
                    <a:pt x="1039" y="1"/>
                  </a:moveTo>
                  <a:cubicBezTo>
                    <a:pt x="466" y="1"/>
                    <a:pt x="0" y="711"/>
                    <a:pt x="0" y="1588"/>
                  </a:cubicBezTo>
                  <a:cubicBezTo>
                    <a:pt x="0" y="2467"/>
                    <a:pt x="466" y="3178"/>
                    <a:pt x="1039" y="3178"/>
                  </a:cubicBezTo>
                  <a:cubicBezTo>
                    <a:pt x="1612" y="3178"/>
                    <a:pt x="2077" y="2467"/>
                    <a:pt x="2077" y="1588"/>
                  </a:cubicBezTo>
                  <a:cubicBezTo>
                    <a:pt x="2077" y="711"/>
                    <a:pt x="1612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2112503" y="2556212"/>
              <a:ext cx="213876" cy="327370"/>
            </a:xfrm>
            <a:custGeom>
              <a:rect b="b" l="l" r="r" t="t"/>
              <a:pathLst>
                <a:path extrusionOk="0" h="2172" w="1419">
                  <a:moveTo>
                    <a:pt x="708" y="1"/>
                  </a:moveTo>
                  <a:cubicBezTo>
                    <a:pt x="318" y="1"/>
                    <a:pt x="1" y="487"/>
                    <a:pt x="1" y="1088"/>
                  </a:cubicBezTo>
                  <a:cubicBezTo>
                    <a:pt x="1" y="1685"/>
                    <a:pt x="318" y="2171"/>
                    <a:pt x="708" y="2171"/>
                  </a:cubicBezTo>
                  <a:cubicBezTo>
                    <a:pt x="1101" y="2171"/>
                    <a:pt x="1419" y="1685"/>
                    <a:pt x="1419" y="1088"/>
                  </a:cubicBezTo>
                  <a:cubicBezTo>
                    <a:pt x="1419" y="487"/>
                    <a:pt x="1101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2145812" y="2606252"/>
              <a:ext cx="147256" cy="225783"/>
            </a:xfrm>
            <a:custGeom>
              <a:rect b="b" l="l" r="r" t="t"/>
              <a:pathLst>
                <a:path extrusionOk="0" h="1498" w="977">
                  <a:moveTo>
                    <a:pt x="487" y="0"/>
                  </a:moveTo>
                  <a:cubicBezTo>
                    <a:pt x="218" y="0"/>
                    <a:pt x="1" y="335"/>
                    <a:pt x="1" y="749"/>
                  </a:cubicBezTo>
                  <a:cubicBezTo>
                    <a:pt x="1" y="1163"/>
                    <a:pt x="218" y="1498"/>
                    <a:pt x="487" y="1498"/>
                  </a:cubicBezTo>
                  <a:cubicBezTo>
                    <a:pt x="760" y="1498"/>
                    <a:pt x="977" y="1163"/>
                    <a:pt x="977" y="749"/>
                  </a:cubicBezTo>
                  <a:cubicBezTo>
                    <a:pt x="977" y="335"/>
                    <a:pt x="760" y="0"/>
                    <a:pt x="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2234287" y="2529685"/>
              <a:ext cx="73402" cy="73553"/>
            </a:xfrm>
            <a:custGeom>
              <a:rect b="b" l="l" r="r" t="t"/>
              <a:pathLst>
                <a:path extrusionOk="0" h="488" w="487">
                  <a:moveTo>
                    <a:pt x="242" y="1"/>
                  </a:moveTo>
                  <a:cubicBezTo>
                    <a:pt x="107" y="1"/>
                    <a:pt x="0" y="108"/>
                    <a:pt x="0" y="242"/>
                  </a:cubicBezTo>
                  <a:cubicBezTo>
                    <a:pt x="0" y="381"/>
                    <a:pt x="107" y="487"/>
                    <a:pt x="242" y="487"/>
                  </a:cubicBezTo>
                  <a:cubicBezTo>
                    <a:pt x="380" y="487"/>
                    <a:pt x="487" y="381"/>
                    <a:pt x="487" y="242"/>
                  </a:cubicBezTo>
                  <a:cubicBezTo>
                    <a:pt x="487" y="108"/>
                    <a:pt x="380" y="1"/>
                    <a:pt x="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5956" y="1464679"/>
              <a:ext cx="483369" cy="997636"/>
            </a:xfrm>
            <a:custGeom>
              <a:rect b="b" l="l" r="r" t="t"/>
              <a:pathLst>
                <a:path extrusionOk="0" h="6619" w="3207">
                  <a:moveTo>
                    <a:pt x="3009" y="198"/>
                  </a:moveTo>
                  <a:lnTo>
                    <a:pt x="3009" y="3358"/>
                  </a:lnTo>
                  <a:lnTo>
                    <a:pt x="318" y="6142"/>
                  </a:lnTo>
                  <a:lnTo>
                    <a:pt x="201" y="198"/>
                  </a:lnTo>
                  <a:close/>
                  <a:moveTo>
                    <a:pt x="1" y="1"/>
                  </a:moveTo>
                  <a:lnTo>
                    <a:pt x="128" y="6618"/>
                  </a:lnTo>
                  <a:lnTo>
                    <a:pt x="3206" y="3437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690736" y="990958"/>
              <a:ext cx="53205" cy="495728"/>
            </a:xfrm>
            <a:custGeom>
              <a:rect b="b" l="l" r="r" t="t"/>
              <a:pathLst>
                <a:path extrusionOk="0" h="3289" w="353">
                  <a:moveTo>
                    <a:pt x="42" y="1"/>
                  </a:moveTo>
                  <a:lnTo>
                    <a:pt x="1" y="3289"/>
                  </a:lnTo>
                  <a:lnTo>
                    <a:pt x="315" y="3289"/>
                  </a:lnTo>
                  <a:lnTo>
                    <a:pt x="353" y="8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09425" y="1115756"/>
              <a:ext cx="219604" cy="280496"/>
            </a:xfrm>
            <a:custGeom>
              <a:rect b="b" l="l" r="r" t="t"/>
              <a:pathLst>
                <a:path extrusionOk="0" h="1861" w="1457">
                  <a:moveTo>
                    <a:pt x="1357" y="1"/>
                  </a:moveTo>
                  <a:lnTo>
                    <a:pt x="1" y="1785"/>
                  </a:lnTo>
                  <a:lnTo>
                    <a:pt x="101" y="1860"/>
                  </a:lnTo>
                  <a:lnTo>
                    <a:pt x="1457" y="77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65104" y="1181320"/>
              <a:ext cx="258038" cy="270548"/>
            </a:xfrm>
            <a:custGeom>
              <a:rect b="b" l="l" r="r" t="t"/>
              <a:pathLst>
                <a:path extrusionOk="0" h="1795" w="1712">
                  <a:moveTo>
                    <a:pt x="94" y="1"/>
                  </a:moveTo>
                  <a:lnTo>
                    <a:pt x="0" y="87"/>
                  </a:lnTo>
                  <a:lnTo>
                    <a:pt x="1622" y="1795"/>
                  </a:lnTo>
                  <a:lnTo>
                    <a:pt x="1712" y="171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06322" y="1282154"/>
              <a:ext cx="215383" cy="68880"/>
            </a:xfrm>
            <a:custGeom>
              <a:rect b="b" l="l" r="r" t="t"/>
              <a:pathLst>
                <a:path extrusionOk="0" h="457" w="1429">
                  <a:moveTo>
                    <a:pt x="32" y="1"/>
                  </a:moveTo>
                  <a:lnTo>
                    <a:pt x="0" y="122"/>
                  </a:lnTo>
                  <a:lnTo>
                    <a:pt x="1398" y="456"/>
                  </a:lnTo>
                  <a:lnTo>
                    <a:pt x="1429" y="3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220180" y="967596"/>
              <a:ext cx="343799" cy="339730"/>
            </a:xfrm>
            <a:custGeom>
              <a:rect b="b" l="l" r="r" t="t"/>
              <a:pathLst>
                <a:path extrusionOk="0" h="2254" w="2281">
                  <a:moveTo>
                    <a:pt x="1141" y="0"/>
                  </a:moveTo>
                  <a:cubicBezTo>
                    <a:pt x="531" y="0"/>
                    <a:pt x="28" y="489"/>
                    <a:pt x="14" y="1101"/>
                  </a:cubicBezTo>
                  <a:cubicBezTo>
                    <a:pt x="0" y="1722"/>
                    <a:pt x="494" y="2240"/>
                    <a:pt x="1115" y="2253"/>
                  </a:cubicBezTo>
                  <a:cubicBezTo>
                    <a:pt x="1123" y="2254"/>
                    <a:pt x="1132" y="2254"/>
                    <a:pt x="1140" y="2254"/>
                  </a:cubicBezTo>
                  <a:cubicBezTo>
                    <a:pt x="1750" y="2254"/>
                    <a:pt x="2250" y="1765"/>
                    <a:pt x="2267" y="1153"/>
                  </a:cubicBezTo>
                  <a:cubicBezTo>
                    <a:pt x="2281" y="532"/>
                    <a:pt x="1788" y="18"/>
                    <a:pt x="1166" y="0"/>
                  </a:cubicBezTo>
                  <a:cubicBezTo>
                    <a:pt x="1158" y="0"/>
                    <a:pt x="1150" y="0"/>
                    <a:pt x="1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15667" y="1106562"/>
              <a:ext cx="193679" cy="169714"/>
            </a:xfrm>
            <a:custGeom>
              <a:rect b="b" l="l" r="r" t="t"/>
              <a:pathLst>
                <a:path extrusionOk="0" h="1126" w="1285">
                  <a:moveTo>
                    <a:pt x="640" y="0"/>
                  </a:moveTo>
                  <a:cubicBezTo>
                    <a:pt x="432" y="0"/>
                    <a:pt x="231" y="117"/>
                    <a:pt x="135" y="317"/>
                  </a:cubicBezTo>
                  <a:cubicBezTo>
                    <a:pt x="1" y="597"/>
                    <a:pt x="114" y="935"/>
                    <a:pt x="394" y="1069"/>
                  </a:cubicBezTo>
                  <a:cubicBezTo>
                    <a:pt x="473" y="1108"/>
                    <a:pt x="558" y="1126"/>
                    <a:pt x="640" y="1126"/>
                  </a:cubicBezTo>
                  <a:cubicBezTo>
                    <a:pt x="849" y="1126"/>
                    <a:pt x="1050" y="1011"/>
                    <a:pt x="1146" y="811"/>
                  </a:cubicBezTo>
                  <a:cubicBezTo>
                    <a:pt x="1284" y="531"/>
                    <a:pt x="1167" y="193"/>
                    <a:pt x="887" y="58"/>
                  </a:cubicBezTo>
                  <a:cubicBezTo>
                    <a:pt x="808" y="19"/>
                    <a:pt x="723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2594" y="1014169"/>
              <a:ext cx="165042" cy="136706"/>
            </a:xfrm>
            <a:custGeom>
              <a:rect b="b" l="l" r="r" t="t"/>
              <a:pathLst>
                <a:path extrusionOk="0" h="907" w="1095">
                  <a:moveTo>
                    <a:pt x="560" y="1"/>
                  </a:moveTo>
                  <a:cubicBezTo>
                    <a:pt x="511" y="1"/>
                    <a:pt x="460" y="9"/>
                    <a:pt x="411" y="26"/>
                  </a:cubicBezTo>
                  <a:cubicBezTo>
                    <a:pt x="28" y="161"/>
                    <a:pt x="1" y="685"/>
                    <a:pt x="363" y="861"/>
                  </a:cubicBezTo>
                  <a:cubicBezTo>
                    <a:pt x="428" y="892"/>
                    <a:pt x="495" y="906"/>
                    <a:pt x="559" y="906"/>
                  </a:cubicBezTo>
                  <a:cubicBezTo>
                    <a:pt x="850" y="906"/>
                    <a:pt x="1095" y="616"/>
                    <a:pt x="987" y="306"/>
                  </a:cubicBezTo>
                  <a:cubicBezTo>
                    <a:pt x="922" y="118"/>
                    <a:pt x="747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166522" y="1124799"/>
              <a:ext cx="176195" cy="145749"/>
            </a:xfrm>
            <a:custGeom>
              <a:rect b="b" l="l" r="r" t="t"/>
              <a:pathLst>
                <a:path extrusionOk="0" h="967" w="1169">
                  <a:moveTo>
                    <a:pt x="597" y="1"/>
                  </a:moveTo>
                  <a:cubicBezTo>
                    <a:pt x="545" y="1"/>
                    <a:pt x="491" y="9"/>
                    <a:pt x="439" y="27"/>
                  </a:cubicBezTo>
                  <a:cubicBezTo>
                    <a:pt x="32" y="169"/>
                    <a:pt x="1" y="731"/>
                    <a:pt x="387" y="917"/>
                  </a:cubicBezTo>
                  <a:cubicBezTo>
                    <a:pt x="458" y="951"/>
                    <a:pt x="530" y="967"/>
                    <a:pt x="600" y="967"/>
                  </a:cubicBezTo>
                  <a:cubicBezTo>
                    <a:pt x="911" y="967"/>
                    <a:pt x="1169" y="657"/>
                    <a:pt x="1053" y="324"/>
                  </a:cubicBezTo>
                  <a:cubicBezTo>
                    <a:pt x="985" y="124"/>
                    <a:pt x="798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211890" y="966842"/>
              <a:ext cx="165042" cy="136404"/>
            </a:xfrm>
            <a:custGeom>
              <a:rect b="b" l="l" r="r" t="t"/>
              <a:pathLst>
                <a:path extrusionOk="0" h="905" w="1095">
                  <a:moveTo>
                    <a:pt x="560" y="1"/>
                  </a:moveTo>
                  <a:cubicBezTo>
                    <a:pt x="510" y="1"/>
                    <a:pt x="460" y="9"/>
                    <a:pt x="411" y="26"/>
                  </a:cubicBezTo>
                  <a:cubicBezTo>
                    <a:pt x="31" y="157"/>
                    <a:pt x="0" y="685"/>
                    <a:pt x="362" y="858"/>
                  </a:cubicBezTo>
                  <a:cubicBezTo>
                    <a:pt x="428" y="890"/>
                    <a:pt x="496" y="904"/>
                    <a:pt x="560" y="904"/>
                  </a:cubicBezTo>
                  <a:cubicBezTo>
                    <a:pt x="851" y="904"/>
                    <a:pt x="1094" y="612"/>
                    <a:pt x="987" y="302"/>
                  </a:cubicBezTo>
                  <a:cubicBezTo>
                    <a:pt x="921" y="117"/>
                    <a:pt x="746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04212" y="947851"/>
              <a:ext cx="126306" cy="104300"/>
            </a:xfrm>
            <a:custGeom>
              <a:rect b="b" l="l" r="r" t="t"/>
              <a:pathLst>
                <a:path extrusionOk="0" h="692" w="838">
                  <a:moveTo>
                    <a:pt x="430" y="0"/>
                  </a:moveTo>
                  <a:cubicBezTo>
                    <a:pt x="392" y="0"/>
                    <a:pt x="353" y="7"/>
                    <a:pt x="315" y="21"/>
                  </a:cubicBezTo>
                  <a:cubicBezTo>
                    <a:pt x="25" y="121"/>
                    <a:pt x="1" y="525"/>
                    <a:pt x="280" y="656"/>
                  </a:cubicBezTo>
                  <a:cubicBezTo>
                    <a:pt x="331" y="680"/>
                    <a:pt x="382" y="692"/>
                    <a:pt x="431" y="692"/>
                  </a:cubicBezTo>
                  <a:cubicBezTo>
                    <a:pt x="652" y="692"/>
                    <a:pt x="837" y="468"/>
                    <a:pt x="753" y="232"/>
                  </a:cubicBezTo>
                  <a:cubicBezTo>
                    <a:pt x="704" y="90"/>
                    <a:pt x="57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310613" y="925544"/>
              <a:ext cx="126457" cy="104300"/>
            </a:xfrm>
            <a:custGeom>
              <a:rect b="b" l="l" r="r" t="t"/>
              <a:pathLst>
                <a:path extrusionOk="0" h="692" w="839">
                  <a:moveTo>
                    <a:pt x="430" y="0"/>
                  </a:moveTo>
                  <a:cubicBezTo>
                    <a:pt x="392" y="0"/>
                    <a:pt x="353" y="7"/>
                    <a:pt x="315" y="21"/>
                  </a:cubicBezTo>
                  <a:cubicBezTo>
                    <a:pt x="25" y="121"/>
                    <a:pt x="1" y="521"/>
                    <a:pt x="280" y="656"/>
                  </a:cubicBezTo>
                  <a:cubicBezTo>
                    <a:pt x="330" y="680"/>
                    <a:pt x="382" y="691"/>
                    <a:pt x="431" y="691"/>
                  </a:cubicBezTo>
                  <a:cubicBezTo>
                    <a:pt x="652" y="691"/>
                    <a:pt x="838" y="468"/>
                    <a:pt x="756" y="231"/>
                  </a:cubicBezTo>
                  <a:cubicBezTo>
                    <a:pt x="705" y="90"/>
                    <a:pt x="57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326288" y="1252763"/>
              <a:ext cx="126306" cy="104451"/>
            </a:xfrm>
            <a:custGeom>
              <a:rect b="b" l="l" r="r" t="t"/>
              <a:pathLst>
                <a:path extrusionOk="0" h="693" w="838">
                  <a:moveTo>
                    <a:pt x="428" y="1"/>
                  </a:moveTo>
                  <a:cubicBezTo>
                    <a:pt x="390" y="1"/>
                    <a:pt x="352" y="7"/>
                    <a:pt x="314" y="20"/>
                  </a:cubicBezTo>
                  <a:cubicBezTo>
                    <a:pt x="24" y="123"/>
                    <a:pt x="0" y="524"/>
                    <a:pt x="280" y="658"/>
                  </a:cubicBezTo>
                  <a:cubicBezTo>
                    <a:pt x="329" y="682"/>
                    <a:pt x="379" y="692"/>
                    <a:pt x="428" y="692"/>
                  </a:cubicBezTo>
                  <a:cubicBezTo>
                    <a:pt x="650" y="692"/>
                    <a:pt x="837" y="468"/>
                    <a:pt x="752" y="230"/>
                  </a:cubicBezTo>
                  <a:cubicBezTo>
                    <a:pt x="703" y="89"/>
                    <a:pt x="570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174360" y="1045369"/>
              <a:ext cx="125854" cy="104602"/>
            </a:xfrm>
            <a:custGeom>
              <a:rect b="b" l="l" r="r" t="t"/>
              <a:pathLst>
                <a:path extrusionOk="0" h="694" w="835">
                  <a:moveTo>
                    <a:pt x="426" y="0"/>
                  </a:moveTo>
                  <a:cubicBezTo>
                    <a:pt x="389" y="0"/>
                    <a:pt x="352" y="6"/>
                    <a:pt x="315" y="19"/>
                  </a:cubicBezTo>
                  <a:cubicBezTo>
                    <a:pt x="21" y="123"/>
                    <a:pt x="1" y="523"/>
                    <a:pt x="277" y="658"/>
                  </a:cubicBezTo>
                  <a:cubicBezTo>
                    <a:pt x="327" y="682"/>
                    <a:pt x="378" y="693"/>
                    <a:pt x="428" y="693"/>
                  </a:cubicBezTo>
                  <a:cubicBezTo>
                    <a:pt x="649" y="693"/>
                    <a:pt x="835" y="470"/>
                    <a:pt x="753" y="233"/>
                  </a:cubicBezTo>
                  <a:cubicBezTo>
                    <a:pt x="703" y="91"/>
                    <a:pt x="569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248214" y="1220357"/>
              <a:ext cx="118770" cy="104150"/>
            </a:xfrm>
            <a:custGeom>
              <a:rect b="b" l="l" r="r" t="t"/>
              <a:pathLst>
                <a:path extrusionOk="0" h="691" w="788">
                  <a:moveTo>
                    <a:pt x="395" y="1"/>
                  </a:moveTo>
                  <a:cubicBezTo>
                    <a:pt x="267" y="1"/>
                    <a:pt x="143" y="73"/>
                    <a:pt x="83" y="197"/>
                  </a:cubicBezTo>
                  <a:cubicBezTo>
                    <a:pt x="1" y="366"/>
                    <a:pt x="73" y="573"/>
                    <a:pt x="246" y="656"/>
                  </a:cubicBezTo>
                  <a:cubicBezTo>
                    <a:pt x="293" y="679"/>
                    <a:pt x="343" y="690"/>
                    <a:pt x="393" y="690"/>
                  </a:cubicBezTo>
                  <a:cubicBezTo>
                    <a:pt x="521" y="690"/>
                    <a:pt x="645" y="618"/>
                    <a:pt x="704" y="494"/>
                  </a:cubicBezTo>
                  <a:cubicBezTo>
                    <a:pt x="787" y="325"/>
                    <a:pt x="715" y="118"/>
                    <a:pt x="542" y="35"/>
                  </a:cubicBezTo>
                  <a:cubicBezTo>
                    <a:pt x="495" y="12"/>
                    <a:pt x="444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389743" y="1209958"/>
              <a:ext cx="126155" cy="104300"/>
            </a:xfrm>
            <a:custGeom>
              <a:rect b="b" l="l" r="r" t="t"/>
              <a:pathLst>
                <a:path extrusionOk="0" h="692" w="837">
                  <a:moveTo>
                    <a:pt x="430" y="0"/>
                  </a:moveTo>
                  <a:cubicBezTo>
                    <a:pt x="391" y="0"/>
                    <a:pt x="352" y="7"/>
                    <a:pt x="314" y="21"/>
                  </a:cubicBezTo>
                  <a:cubicBezTo>
                    <a:pt x="24" y="121"/>
                    <a:pt x="0" y="521"/>
                    <a:pt x="276" y="656"/>
                  </a:cubicBezTo>
                  <a:cubicBezTo>
                    <a:pt x="327" y="680"/>
                    <a:pt x="379" y="692"/>
                    <a:pt x="429" y="692"/>
                  </a:cubicBezTo>
                  <a:cubicBezTo>
                    <a:pt x="652" y="692"/>
                    <a:pt x="837" y="468"/>
                    <a:pt x="752" y="231"/>
                  </a:cubicBezTo>
                  <a:cubicBezTo>
                    <a:pt x="703" y="90"/>
                    <a:pt x="571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2339" y="724179"/>
              <a:ext cx="497838" cy="462569"/>
            </a:xfrm>
            <a:custGeom>
              <a:rect b="b" l="l" r="r" t="t"/>
              <a:pathLst>
                <a:path extrusionOk="0" h="3069" w="3303">
                  <a:moveTo>
                    <a:pt x="1653" y="1"/>
                  </a:moveTo>
                  <a:cubicBezTo>
                    <a:pt x="916" y="1"/>
                    <a:pt x="266" y="531"/>
                    <a:pt x="139" y="1281"/>
                  </a:cubicBezTo>
                  <a:cubicBezTo>
                    <a:pt x="1" y="2116"/>
                    <a:pt x="563" y="2906"/>
                    <a:pt x="1398" y="3047"/>
                  </a:cubicBezTo>
                  <a:cubicBezTo>
                    <a:pt x="1483" y="3061"/>
                    <a:pt x="1567" y="3068"/>
                    <a:pt x="1651" y="3068"/>
                  </a:cubicBezTo>
                  <a:cubicBezTo>
                    <a:pt x="2387" y="3068"/>
                    <a:pt x="3037" y="2538"/>
                    <a:pt x="3165" y="1788"/>
                  </a:cubicBezTo>
                  <a:cubicBezTo>
                    <a:pt x="3303" y="953"/>
                    <a:pt x="2740" y="163"/>
                    <a:pt x="1905" y="21"/>
                  </a:cubicBezTo>
                  <a:cubicBezTo>
                    <a:pt x="1820" y="7"/>
                    <a:pt x="1736" y="1"/>
                    <a:pt x="16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737610" y="966088"/>
              <a:ext cx="231511" cy="231058"/>
            </a:xfrm>
            <a:custGeom>
              <a:rect b="b" l="l" r="r" t="t"/>
              <a:pathLst>
                <a:path extrusionOk="0" h="1533" w="1536">
                  <a:moveTo>
                    <a:pt x="766" y="0"/>
                  </a:moveTo>
                  <a:cubicBezTo>
                    <a:pt x="345" y="0"/>
                    <a:pt x="0" y="342"/>
                    <a:pt x="0" y="766"/>
                  </a:cubicBezTo>
                  <a:cubicBezTo>
                    <a:pt x="0" y="1190"/>
                    <a:pt x="345" y="1532"/>
                    <a:pt x="766" y="1532"/>
                  </a:cubicBezTo>
                  <a:cubicBezTo>
                    <a:pt x="1191" y="1532"/>
                    <a:pt x="1536" y="1190"/>
                    <a:pt x="1536" y="766"/>
                  </a:cubicBezTo>
                  <a:cubicBezTo>
                    <a:pt x="1536" y="342"/>
                    <a:pt x="1191" y="0"/>
                    <a:pt x="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831209" y="857870"/>
              <a:ext cx="203928" cy="185691"/>
            </a:xfrm>
            <a:custGeom>
              <a:rect b="b" l="l" r="r" t="t"/>
              <a:pathLst>
                <a:path extrusionOk="0" h="1232" w="1353">
                  <a:moveTo>
                    <a:pt x="674" y="1"/>
                  </a:moveTo>
                  <a:cubicBezTo>
                    <a:pt x="395" y="1"/>
                    <a:pt x="145" y="190"/>
                    <a:pt x="80" y="473"/>
                  </a:cubicBezTo>
                  <a:cubicBezTo>
                    <a:pt x="0" y="804"/>
                    <a:pt x="204" y="1136"/>
                    <a:pt x="535" y="1215"/>
                  </a:cubicBezTo>
                  <a:cubicBezTo>
                    <a:pt x="583" y="1226"/>
                    <a:pt x="631" y="1232"/>
                    <a:pt x="678" y="1232"/>
                  </a:cubicBezTo>
                  <a:cubicBezTo>
                    <a:pt x="957" y="1232"/>
                    <a:pt x="1209" y="1039"/>
                    <a:pt x="1277" y="756"/>
                  </a:cubicBezTo>
                  <a:cubicBezTo>
                    <a:pt x="1353" y="428"/>
                    <a:pt x="1149" y="94"/>
                    <a:pt x="818" y="18"/>
                  </a:cubicBezTo>
                  <a:cubicBezTo>
                    <a:pt x="770" y="6"/>
                    <a:pt x="721" y="1"/>
                    <a:pt x="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421394" y="873394"/>
              <a:ext cx="198352" cy="198352"/>
            </a:xfrm>
            <a:custGeom>
              <a:rect b="b" l="l" r="r" t="t"/>
              <a:pathLst>
                <a:path extrusionOk="0" h="1316" w="1316">
                  <a:moveTo>
                    <a:pt x="660" y="1"/>
                  </a:moveTo>
                  <a:cubicBezTo>
                    <a:pt x="297" y="1"/>
                    <a:pt x="1" y="294"/>
                    <a:pt x="1" y="657"/>
                  </a:cubicBezTo>
                  <a:cubicBezTo>
                    <a:pt x="1" y="1019"/>
                    <a:pt x="297" y="1316"/>
                    <a:pt x="660" y="1316"/>
                  </a:cubicBezTo>
                  <a:cubicBezTo>
                    <a:pt x="1022" y="1316"/>
                    <a:pt x="1315" y="1019"/>
                    <a:pt x="1315" y="657"/>
                  </a:cubicBezTo>
                  <a:cubicBezTo>
                    <a:pt x="1315" y="294"/>
                    <a:pt x="1022" y="1"/>
                    <a:pt x="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44083" y="688457"/>
              <a:ext cx="204079" cy="185540"/>
            </a:xfrm>
            <a:custGeom>
              <a:rect b="b" l="l" r="r" t="t"/>
              <a:pathLst>
                <a:path extrusionOk="0" h="1231" w="1354">
                  <a:moveTo>
                    <a:pt x="676" y="0"/>
                  </a:moveTo>
                  <a:cubicBezTo>
                    <a:pt x="397" y="0"/>
                    <a:pt x="145" y="192"/>
                    <a:pt x="77" y="472"/>
                  </a:cubicBezTo>
                  <a:cubicBezTo>
                    <a:pt x="1" y="804"/>
                    <a:pt x="204" y="1135"/>
                    <a:pt x="536" y="1214"/>
                  </a:cubicBezTo>
                  <a:cubicBezTo>
                    <a:pt x="582" y="1225"/>
                    <a:pt x="629" y="1230"/>
                    <a:pt x="675" y="1230"/>
                  </a:cubicBezTo>
                  <a:cubicBezTo>
                    <a:pt x="955" y="1230"/>
                    <a:pt x="1209" y="1040"/>
                    <a:pt x="1274" y="755"/>
                  </a:cubicBezTo>
                  <a:cubicBezTo>
                    <a:pt x="1353" y="424"/>
                    <a:pt x="1146" y="93"/>
                    <a:pt x="819" y="17"/>
                  </a:cubicBezTo>
                  <a:cubicBezTo>
                    <a:pt x="771" y="5"/>
                    <a:pt x="723" y="0"/>
                    <a:pt x="6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787500" y="742868"/>
              <a:ext cx="165494" cy="141830"/>
            </a:xfrm>
            <a:custGeom>
              <a:rect b="b" l="l" r="r" t="t"/>
              <a:pathLst>
                <a:path extrusionOk="0" h="941" w="1098">
                  <a:moveTo>
                    <a:pt x="628" y="1"/>
                  </a:moveTo>
                  <a:cubicBezTo>
                    <a:pt x="211" y="1"/>
                    <a:pt x="1" y="505"/>
                    <a:pt x="297" y="801"/>
                  </a:cubicBezTo>
                  <a:cubicBezTo>
                    <a:pt x="393" y="897"/>
                    <a:pt x="511" y="940"/>
                    <a:pt x="626" y="940"/>
                  </a:cubicBezTo>
                  <a:cubicBezTo>
                    <a:pt x="867" y="940"/>
                    <a:pt x="1098" y="753"/>
                    <a:pt x="1098" y="470"/>
                  </a:cubicBezTo>
                  <a:cubicBezTo>
                    <a:pt x="1098" y="211"/>
                    <a:pt x="887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677774" y="672179"/>
              <a:ext cx="165494" cy="141830"/>
            </a:xfrm>
            <a:custGeom>
              <a:rect b="b" l="l" r="r" t="t"/>
              <a:pathLst>
                <a:path extrusionOk="0" h="941" w="1098">
                  <a:moveTo>
                    <a:pt x="628" y="1"/>
                  </a:moveTo>
                  <a:cubicBezTo>
                    <a:pt x="208" y="1"/>
                    <a:pt x="1" y="504"/>
                    <a:pt x="294" y="801"/>
                  </a:cubicBezTo>
                  <a:cubicBezTo>
                    <a:pt x="390" y="897"/>
                    <a:pt x="508" y="940"/>
                    <a:pt x="624" y="940"/>
                  </a:cubicBezTo>
                  <a:cubicBezTo>
                    <a:pt x="866" y="940"/>
                    <a:pt x="1098" y="752"/>
                    <a:pt x="1098" y="470"/>
                  </a:cubicBezTo>
                  <a:cubicBezTo>
                    <a:pt x="1098" y="211"/>
                    <a:pt x="887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550413" y="1099629"/>
              <a:ext cx="165494" cy="141830"/>
            </a:xfrm>
            <a:custGeom>
              <a:rect b="b" l="l" r="r" t="t"/>
              <a:pathLst>
                <a:path extrusionOk="0" h="941" w="1098">
                  <a:moveTo>
                    <a:pt x="628" y="1"/>
                  </a:moveTo>
                  <a:cubicBezTo>
                    <a:pt x="211" y="1"/>
                    <a:pt x="0" y="505"/>
                    <a:pt x="297" y="801"/>
                  </a:cubicBezTo>
                  <a:cubicBezTo>
                    <a:pt x="392" y="897"/>
                    <a:pt x="509" y="940"/>
                    <a:pt x="624" y="940"/>
                  </a:cubicBezTo>
                  <a:cubicBezTo>
                    <a:pt x="865" y="940"/>
                    <a:pt x="1097" y="753"/>
                    <a:pt x="1097" y="470"/>
                  </a:cubicBezTo>
                  <a:cubicBezTo>
                    <a:pt x="1097" y="211"/>
                    <a:pt x="887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47922" y="764723"/>
              <a:ext cx="165494" cy="141830"/>
            </a:xfrm>
            <a:custGeom>
              <a:rect b="b" l="l" r="r" t="t"/>
              <a:pathLst>
                <a:path extrusionOk="0" h="941" w="1098">
                  <a:moveTo>
                    <a:pt x="628" y="1"/>
                  </a:moveTo>
                  <a:cubicBezTo>
                    <a:pt x="211" y="1"/>
                    <a:pt x="0" y="505"/>
                    <a:pt x="297" y="801"/>
                  </a:cubicBezTo>
                  <a:cubicBezTo>
                    <a:pt x="393" y="897"/>
                    <a:pt x="511" y="940"/>
                    <a:pt x="626" y="940"/>
                  </a:cubicBezTo>
                  <a:cubicBezTo>
                    <a:pt x="867" y="940"/>
                    <a:pt x="1098" y="753"/>
                    <a:pt x="1098" y="470"/>
                  </a:cubicBezTo>
                  <a:cubicBezTo>
                    <a:pt x="1098" y="211"/>
                    <a:pt x="887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457869" y="1019595"/>
              <a:ext cx="165494" cy="141680"/>
            </a:xfrm>
            <a:custGeom>
              <a:rect b="b" l="l" r="r" t="t"/>
              <a:pathLst>
                <a:path extrusionOk="0" h="940" w="1098">
                  <a:moveTo>
                    <a:pt x="628" y="1"/>
                  </a:moveTo>
                  <a:cubicBezTo>
                    <a:pt x="211" y="1"/>
                    <a:pt x="0" y="504"/>
                    <a:pt x="297" y="801"/>
                  </a:cubicBezTo>
                  <a:cubicBezTo>
                    <a:pt x="393" y="897"/>
                    <a:pt x="510" y="940"/>
                    <a:pt x="626" y="940"/>
                  </a:cubicBezTo>
                  <a:cubicBezTo>
                    <a:pt x="867" y="940"/>
                    <a:pt x="1097" y="752"/>
                    <a:pt x="1097" y="470"/>
                  </a:cubicBezTo>
                  <a:cubicBezTo>
                    <a:pt x="1097" y="211"/>
                    <a:pt x="887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650794" y="1073101"/>
              <a:ext cx="165494" cy="141529"/>
            </a:xfrm>
            <a:custGeom>
              <a:rect b="b" l="l" r="r" t="t"/>
              <a:pathLst>
                <a:path extrusionOk="0" h="939" w="1098">
                  <a:moveTo>
                    <a:pt x="634" y="1"/>
                  </a:moveTo>
                  <a:cubicBezTo>
                    <a:pt x="632" y="1"/>
                    <a:pt x="630" y="1"/>
                    <a:pt x="628" y="1"/>
                  </a:cubicBezTo>
                  <a:cubicBezTo>
                    <a:pt x="211" y="1"/>
                    <a:pt x="0" y="505"/>
                    <a:pt x="297" y="801"/>
                  </a:cubicBezTo>
                  <a:cubicBezTo>
                    <a:pt x="393" y="896"/>
                    <a:pt x="510" y="939"/>
                    <a:pt x="626" y="939"/>
                  </a:cubicBezTo>
                  <a:cubicBezTo>
                    <a:pt x="867" y="939"/>
                    <a:pt x="1097" y="753"/>
                    <a:pt x="1097" y="470"/>
                  </a:cubicBezTo>
                  <a:cubicBezTo>
                    <a:pt x="1097" y="210"/>
                    <a:pt x="890" y="1"/>
                    <a:pt x="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1380292" y="3104842"/>
              <a:ext cx="886855" cy="454731"/>
            </a:xfrm>
            <a:custGeom>
              <a:rect b="b" l="l" r="r" t="t"/>
              <a:pathLst>
                <a:path extrusionOk="0" h="3017" w="5884">
                  <a:moveTo>
                    <a:pt x="4" y="1"/>
                  </a:moveTo>
                  <a:cubicBezTo>
                    <a:pt x="1" y="25"/>
                    <a:pt x="1" y="53"/>
                    <a:pt x="1" y="77"/>
                  </a:cubicBezTo>
                  <a:cubicBezTo>
                    <a:pt x="1" y="1702"/>
                    <a:pt x="1319" y="3016"/>
                    <a:pt x="2944" y="3016"/>
                  </a:cubicBezTo>
                  <a:cubicBezTo>
                    <a:pt x="4565" y="3016"/>
                    <a:pt x="5883" y="1702"/>
                    <a:pt x="5883" y="77"/>
                  </a:cubicBezTo>
                  <a:cubicBezTo>
                    <a:pt x="5883" y="49"/>
                    <a:pt x="5883" y="25"/>
                    <a:pt x="5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470273" y="3309825"/>
              <a:ext cx="713071" cy="250050"/>
            </a:xfrm>
            <a:custGeom>
              <a:rect b="b" l="l" r="r" t="t"/>
              <a:pathLst>
                <a:path extrusionOk="0" h="1659" w="4731">
                  <a:moveTo>
                    <a:pt x="2423" y="0"/>
                  </a:moveTo>
                  <a:cubicBezTo>
                    <a:pt x="1502" y="0"/>
                    <a:pt x="656" y="183"/>
                    <a:pt x="1" y="494"/>
                  </a:cubicBezTo>
                  <a:cubicBezTo>
                    <a:pt x="590" y="1271"/>
                    <a:pt x="1469" y="1658"/>
                    <a:pt x="2347" y="1658"/>
                  </a:cubicBezTo>
                  <a:cubicBezTo>
                    <a:pt x="3246" y="1658"/>
                    <a:pt x="4144" y="1252"/>
                    <a:pt x="4731" y="442"/>
                  </a:cubicBezTo>
                  <a:cubicBezTo>
                    <a:pt x="4093" y="162"/>
                    <a:pt x="3289" y="0"/>
                    <a:pt x="2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630492" y="3104842"/>
              <a:ext cx="182073" cy="136404"/>
            </a:xfrm>
            <a:custGeom>
              <a:rect b="b" l="l" r="r" t="t"/>
              <a:pathLst>
                <a:path extrusionOk="0" h="905" w="1208">
                  <a:moveTo>
                    <a:pt x="0" y="1"/>
                  </a:moveTo>
                  <a:lnTo>
                    <a:pt x="0" y="305"/>
                  </a:lnTo>
                  <a:cubicBezTo>
                    <a:pt x="0" y="636"/>
                    <a:pt x="269" y="905"/>
                    <a:pt x="604" y="905"/>
                  </a:cubicBezTo>
                  <a:cubicBezTo>
                    <a:pt x="935" y="905"/>
                    <a:pt x="1208" y="636"/>
                    <a:pt x="1208" y="305"/>
                  </a:cubicBezTo>
                  <a:lnTo>
                    <a:pt x="12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857781" y="3104842"/>
              <a:ext cx="182073" cy="136404"/>
            </a:xfrm>
            <a:custGeom>
              <a:rect b="b" l="l" r="r" t="t"/>
              <a:pathLst>
                <a:path extrusionOk="0" h="905" w="1208">
                  <a:moveTo>
                    <a:pt x="0" y="1"/>
                  </a:moveTo>
                  <a:lnTo>
                    <a:pt x="0" y="305"/>
                  </a:lnTo>
                  <a:cubicBezTo>
                    <a:pt x="0" y="636"/>
                    <a:pt x="269" y="905"/>
                    <a:pt x="604" y="905"/>
                  </a:cubicBezTo>
                  <a:cubicBezTo>
                    <a:pt x="939" y="905"/>
                    <a:pt x="1208" y="636"/>
                    <a:pt x="1208" y="305"/>
                  </a:cubicBezTo>
                  <a:lnTo>
                    <a:pt x="12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14833" y="1093449"/>
              <a:ext cx="3053800" cy="1549885"/>
            </a:xfrm>
            <a:custGeom>
              <a:rect b="b" l="l" r="r" t="t"/>
              <a:pathLst>
                <a:path extrusionOk="0" h="10283" w="20261">
                  <a:moveTo>
                    <a:pt x="10092" y="0"/>
                  </a:moveTo>
                  <a:lnTo>
                    <a:pt x="0" y="9996"/>
                  </a:lnTo>
                  <a:lnTo>
                    <a:pt x="138" y="10137"/>
                  </a:lnTo>
                  <a:lnTo>
                    <a:pt x="10092" y="280"/>
                  </a:lnTo>
                  <a:lnTo>
                    <a:pt x="20122" y="10282"/>
                  </a:lnTo>
                  <a:lnTo>
                    <a:pt x="20260" y="10144"/>
                  </a:lnTo>
                  <a:lnTo>
                    <a:pt x="100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9" name="Google Shape;859;p35"/>
          <p:cNvSpPr/>
          <p:nvPr/>
        </p:nvSpPr>
        <p:spPr>
          <a:xfrm>
            <a:off x="7923750" y="5862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5"/>
          <p:cNvSpPr/>
          <p:nvPr/>
        </p:nvSpPr>
        <p:spPr>
          <a:xfrm>
            <a:off x="6748475" y="16171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5"/>
          <p:cNvSpPr/>
          <p:nvPr/>
        </p:nvSpPr>
        <p:spPr>
          <a:xfrm>
            <a:off x="1256625" y="47647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5"/>
          <p:cNvSpPr/>
          <p:nvPr/>
        </p:nvSpPr>
        <p:spPr>
          <a:xfrm>
            <a:off x="5460600" y="837425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5"/>
          <p:cNvSpPr/>
          <p:nvPr/>
        </p:nvSpPr>
        <p:spPr>
          <a:xfrm>
            <a:off x="7972250" y="152584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5"/>
          <p:cNvSpPr/>
          <p:nvPr/>
        </p:nvSpPr>
        <p:spPr>
          <a:xfrm>
            <a:off x="6316500" y="12203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5"/>
          <p:cNvSpPr/>
          <p:nvPr/>
        </p:nvSpPr>
        <p:spPr>
          <a:xfrm>
            <a:off x="7541875" y="7829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6"/>
          <p:cNvSpPr/>
          <p:nvPr/>
        </p:nvSpPr>
        <p:spPr>
          <a:xfrm>
            <a:off x="2804575" y="3689575"/>
            <a:ext cx="4275600" cy="813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6"/>
          <p:cNvSpPr txBox="1"/>
          <p:nvPr>
            <p:ph type="title"/>
          </p:nvPr>
        </p:nvSpPr>
        <p:spPr>
          <a:xfrm>
            <a:off x="3037375" y="3810625"/>
            <a:ext cx="38100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www.mdpi.com/2260102</a:t>
            </a:r>
            <a:endParaRPr/>
          </a:p>
        </p:txBody>
      </p:sp>
      <p:sp>
        <p:nvSpPr>
          <p:cNvPr id="872" name="Google Shape;872;p36"/>
          <p:cNvSpPr txBox="1"/>
          <p:nvPr>
            <p:ph idx="1" type="subTitle"/>
          </p:nvPr>
        </p:nvSpPr>
        <p:spPr>
          <a:xfrm>
            <a:off x="1468350" y="750799"/>
            <a:ext cx="6207300" cy="28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55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"</a:t>
            </a:r>
            <a:r>
              <a:rPr b="1" lang="en" sz="1600">
                <a:solidFill>
                  <a:schemeClr val="dk1"/>
                </a:solidFill>
              </a:rPr>
              <a:t>Global warming </a:t>
            </a:r>
            <a:r>
              <a:rPr lang="en" sz="1600">
                <a:solidFill>
                  <a:schemeClr val="dk1"/>
                </a:solidFill>
              </a:rPr>
              <a:t>has become one of the major threats to the security of human survival. </a:t>
            </a:r>
            <a:r>
              <a:rPr b="1" lang="en" sz="1600">
                <a:solidFill>
                  <a:schemeClr val="dk1"/>
                </a:solidFill>
              </a:rPr>
              <a:t>Agricultural production </a:t>
            </a:r>
            <a:r>
              <a:rPr lang="en" sz="1600">
                <a:solidFill>
                  <a:schemeClr val="dk1"/>
                </a:solidFill>
              </a:rPr>
              <a:t>has been widely suspected as one of the </a:t>
            </a:r>
            <a:r>
              <a:rPr b="1" lang="en" sz="1600">
                <a:solidFill>
                  <a:schemeClr val="dk1"/>
                </a:solidFill>
              </a:rPr>
              <a:t>main sources </a:t>
            </a:r>
            <a:r>
              <a:rPr lang="en" sz="1600">
                <a:solidFill>
                  <a:schemeClr val="dk1"/>
                </a:solidFill>
              </a:rPr>
              <a:t>of anthropogenic carbon emissions. </a:t>
            </a:r>
            <a:r>
              <a:rPr b="1" lang="en" sz="1600">
                <a:solidFill>
                  <a:schemeClr val="dk1"/>
                </a:solidFill>
              </a:rPr>
              <a:t>Analyzing </a:t>
            </a:r>
            <a:r>
              <a:rPr lang="en" sz="1600">
                <a:solidFill>
                  <a:schemeClr val="dk1"/>
                </a:solidFill>
              </a:rPr>
              <a:t>the changing characteristics and influencing factors of agricultural carbon emissions is of </a:t>
            </a:r>
            <a:r>
              <a:rPr b="1" lang="en" sz="1600">
                <a:solidFill>
                  <a:schemeClr val="dk1"/>
                </a:solidFill>
              </a:rPr>
              <a:t>great significance</a:t>
            </a:r>
            <a:r>
              <a:rPr lang="en" sz="1600">
                <a:solidFill>
                  <a:schemeClr val="dk1"/>
                </a:solidFill>
              </a:rPr>
              <a:t> for the mitigation of global </a:t>
            </a:r>
            <a:r>
              <a:rPr b="1" lang="en" sz="1600">
                <a:solidFill>
                  <a:schemeClr val="dk1"/>
                </a:solidFill>
              </a:rPr>
              <a:t>climate change</a:t>
            </a:r>
            <a:r>
              <a:rPr lang="en" sz="1600">
                <a:solidFill>
                  <a:schemeClr val="dk1"/>
                </a:solidFill>
              </a:rPr>
              <a:t> and the sustainable development in agriculture."</a:t>
            </a:r>
            <a:endParaRPr sz="16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5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4091375" y="44514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2400225" y="1691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7992300" y="2954925"/>
            <a:ext cx="190974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7"/>
          <p:cNvSpPr/>
          <p:nvPr/>
        </p:nvSpPr>
        <p:spPr>
          <a:xfrm>
            <a:off x="-609000" y="157850"/>
            <a:ext cx="8823000" cy="974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7"/>
          <p:cNvSpPr txBox="1"/>
          <p:nvPr>
            <p:ph type="title"/>
          </p:nvPr>
        </p:nvSpPr>
        <p:spPr>
          <a:xfrm>
            <a:off x="0" y="206525"/>
            <a:ext cx="82140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Comprehensive Carbon Impact: Total Continental Emissions Across Historical Data</a:t>
            </a:r>
            <a:endParaRPr sz="2000"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611513" y="1204186"/>
            <a:ext cx="7920976" cy="3788992"/>
            <a:chOff x="233350" y="949250"/>
            <a:chExt cx="7137300" cy="3802300"/>
          </a:xfrm>
        </p:grpSpPr>
        <p:sp>
          <p:nvSpPr>
            <p:cNvPr id="883" name="Google Shape;883;p37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37"/>
          <p:cNvSpPr txBox="1"/>
          <p:nvPr/>
        </p:nvSpPr>
        <p:spPr>
          <a:xfrm>
            <a:off x="46075" y="3066275"/>
            <a:ext cx="1502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Americas: </a:t>
            </a: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9,7%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5" name="Google Shape;935;p37"/>
          <p:cNvSpPr txBox="1"/>
          <p:nvPr/>
        </p:nvSpPr>
        <p:spPr>
          <a:xfrm>
            <a:off x="1121825" y="1815950"/>
            <a:ext cx="163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5354"/>
                </a:solidFill>
                <a:latin typeface="Chivo"/>
                <a:ea typeface="Chivo"/>
                <a:cs typeface="Chivo"/>
                <a:sym typeface="Chivo"/>
              </a:rPr>
              <a:t>N.America:</a:t>
            </a:r>
            <a:endParaRPr b="1" sz="1800">
              <a:solidFill>
                <a:srgbClr val="CC5354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3,4%</a:t>
            </a:r>
            <a:endParaRPr sz="18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36" name="Google Shape;936;p37"/>
          <p:cNvSpPr txBox="1"/>
          <p:nvPr/>
        </p:nvSpPr>
        <p:spPr>
          <a:xfrm>
            <a:off x="1953913" y="3288875"/>
            <a:ext cx="169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5354"/>
                </a:solidFill>
                <a:latin typeface="Chivo"/>
                <a:ea typeface="Chivo"/>
                <a:cs typeface="Chivo"/>
                <a:sym typeface="Chivo"/>
              </a:rPr>
              <a:t>S.America:</a:t>
            </a:r>
            <a:endParaRPr b="1" sz="1800">
              <a:solidFill>
                <a:srgbClr val="CC5354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6,3%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37" name="Google Shape;937;p37"/>
          <p:cNvSpPr txBox="1"/>
          <p:nvPr/>
        </p:nvSpPr>
        <p:spPr>
          <a:xfrm>
            <a:off x="7018100" y="3839400"/>
            <a:ext cx="169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5354"/>
                </a:solidFill>
                <a:latin typeface="Chivo"/>
                <a:ea typeface="Chivo"/>
                <a:cs typeface="Chivo"/>
                <a:sym typeface="Chivo"/>
              </a:rPr>
              <a:t>Oceania:</a:t>
            </a:r>
            <a:endParaRPr b="1" sz="1800">
              <a:solidFill>
                <a:srgbClr val="CC5354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2</a:t>
            </a:r>
            <a:r>
              <a:rPr b="1" lang="en" sz="1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,1</a:t>
            </a:r>
            <a:r>
              <a:rPr b="1" lang="en" sz="1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%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38" name="Google Shape;938;p37"/>
          <p:cNvSpPr txBox="1"/>
          <p:nvPr/>
        </p:nvSpPr>
        <p:spPr>
          <a:xfrm>
            <a:off x="6074841" y="1670600"/>
            <a:ext cx="135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5354"/>
                </a:solidFill>
                <a:latin typeface="Chivo"/>
                <a:ea typeface="Chivo"/>
                <a:cs typeface="Chivo"/>
                <a:sym typeface="Chivo"/>
              </a:rPr>
              <a:t>Asia: </a:t>
            </a:r>
            <a:endParaRPr b="1" sz="1800">
              <a:solidFill>
                <a:srgbClr val="CC5354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50</a:t>
            </a:r>
            <a:r>
              <a:rPr b="1" lang="en" sz="1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,4</a:t>
            </a:r>
            <a:r>
              <a:rPr b="1" lang="en" sz="1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%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39" name="Google Shape;939;p37"/>
          <p:cNvSpPr txBox="1"/>
          <p:nvPr/>
        </p:nvSpPr>
        <p:spPr>
          <a:xfrm>
            <a:off x="3439575" y="1734100"/>
            <a:ext cx="150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5354"/>
                </a:solidFill>
                <a:latin typeface="Chivo"/>
                <a:ea typeface="Chivo"/>
                <a:cs typeface="Chivo"/>
                <a:sym typeface="Chivo"/>
              </a:rPr>
              <a:t>Europe:</a:t>
            </a:r>
            <a:endParaRPr b="1" sz="1800">
              <a:solidFill>
                <a:srgbClr val="CC5354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33</a:t>
            </a:r>
            <a:r>
              <a:rPr b="1" lang="en" sz="1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,2</a:t>
            </a:r>
            <a:r>
              <a:rPr b="1" lang="en" sz="1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%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40" name="Google Shape;940;p37"/>
          <p:cNvSpPr txBox="1"/>
          <p:nvPr/>
        </p:nvSpPr>
        <p:spPr>
          <a:xfrm>
            <a:off x="3749425" y="2655125"/>
            <a:ext cx="150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5354"/>
                </a:solidFill>
                <a:latin typeface="Chivo"/>
                <a:ea typeface="Chivo"/>
                <a:cs typeface="Chivo"/>
                <a:sym typeface="Chivo"/>
              </a:rPr>
              <a:t>Africa:</a:t>
            </a:r>
            <a:endParaRPr b="1" sz="1800">
              <a:solidFill>
                <a:srgbClr val="CC5354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4,7</a:t>
            </a:r>
            <a:r>
              <a:rPr b="1" lang="en" sz="18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%</a:t>
            </a:r>
            <a:endParaRPr sz="10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8"/>
          <p:cNvSpPr/>
          <p:nvPr/>
        </p:nvSpPr>
        <p:spPr>
          <a:xfrm>
            <a:off x="-854725" y="114700"/>
            <a:ext cx="5698500" cy="1232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8"/>
          <p:cNvSpPr txBox="1"/>
          <p:nvPr>
            <p:ph type="title"/>
          </p:nvPr>
        </p:nvSpPr>
        <p:spPr>
          <a:xfrm>
            <a:off x="614150" y="263800"/>
            <a:ext cx="4285800" cy="9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Emissions increased over time</a:t>
            </a:r>
            <a:endParaRPr sz="3100"/>
          </a:p>
        </p:txBody>
      </p:sp>
      <p:sp>
        <p:nvSpPr>
          <p:cNvPr id="947" name="Google Shape;947;p38"/>
          <p:cNvSpPr txBox="1"/>
          <p:nvPr>
            <p:ph idx="1" type="subTitle"/>
          </p:nvPr>
        </p:nvSpPr>
        <p:spPr>
          <a:xfrm>
            <a:off x="4843775" y="2724838"/>
            <a:ext cx="3067500" cy="10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6417100" y="10127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8006850" y="1121510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8"/>
          <p:cNvSpPr/>
          <p:nvPr/>
        </p:nvSpPr>
        <p:spPr>
          <a:xfrm>
            <a:off x="1266368" y="3058185"/>
            <a:ext cx="139962" cy="233473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8"/>
          <p:cNvSpPr/>
          <p:nvPr/>
        </p:nvSpPr>
        <p:spPr>
          <a:xfrm>
            <a:off x="5792275" y="42095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8"/>
          <p:cNvSpPr/>
          <p:nvPr/>
        </p:nvSpPr>
        <p:spPr>
          <a:xfrm>
            <a:off x="7780325" y="39671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8"/>
          <p:cNvSpPr/>
          <p:nvPr/>
        </p:nvSpPr>
        <p:spPr>
          <a:xfrm>
            <a:off x="6524125" y="41064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8"/>
          <p:cNvSpPr/>
          <p:nvPr/>
        </p:nvSpPr>
        <p:spPr>
          <a:xfrm>
            <a:off x="4153400" y="44687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5" name="Google Shape;9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425" y="1425000"/>
            <a:ext cx="7044749" cy="36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38"/>
          <p:cNvSpPr/>
          <p:nvPr/>
        </p:nvSpPr>
        <p:spPr>
          <a:xfrm>
            <a:off x="2030650" y="1360675"/>
            <a:ext cx="7044900" cy="1851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8"/>
          <p:cNvSpPr/>
          <p:nvPr/>
        </p:nvSpPr>
        <p:spPr>
          <a:xfrm>
            <a:off x="378669" y="3953476"/>
            <a:ext cx="1291851" cy="697437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8"/>
          <p:cNvSpPr/>
          <p:nvPr/>
        </p:nvSpPr>
        <p:spPr>
          <a:xfrm>
            <a:off x="125425" y="1611200"/>
            <a:ext cx="599146" cy="323463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8"/>
          <p:cNvSpPr/>
          <p:nvPr/>
        </p:nvSpPr>
        <p:spPr>
          <a:xfrm>
            <a:off x="1041646" y="2166639"/>
            <a:ext cx="139962" cy="233473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8"/>
          <p:cNvSpPr/>
          <p:nvPr/>
        </p:nvSpPr>
        <p:spPr>
          <a:xfrm>
            <a:off x="5792263" y="891874"/>
            <a:ext cx="139962" cy="233473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8"/>
          <p:cNvSpPr/>
          <p:nvPr/>
        </p:nvSpPr>
        <p:spPr>
          <a:xfrm>
            <a:off x="3314400" y="81420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411693" y="2276063"/>
            <a:ext cx="1399872" cy="599651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8"/>
          <p:cNvSpPr/>
          <p:nvPr/>
        </p:nvSpPr>
        <p:spPr>
          <a:xfrm>
            <a:off x="511325" y="3082288"/>
            <a:ext cx="139948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5932225" y="1839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9"/>
          <p:cNvSpPr/>
          <p:nvPr/>
        </p:nvSpPr>
        <p:spPr>
          <a:xfrm>
            <a:off x="2868075" y="160825"/>
            <a:ext cx="6551100" cy="552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9"/>
          <p:cNvSpPr txBox="1"/>
          <p:nvPr>
            <p:ph idx="1" type="subTitle"/>
          </p:nvPr>
        </p:nvSpPr>
        <p:spPr>
          <a:xfrm>
            <a:off x="621200" y="4063525"/>
            <a:ext cx="56301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0" y="941900"/>
            <a:ext cx="6589251" cy="403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2" name="Google Shape;972;p39"/>
          <p:cNvGrpSpPr/>
          <p:nvPr/>
        </p:nvGrpSpPr>
        <p:grpSpPr>
          <a:xfrm>
            <a:off x="7504456" y="2497525"/>
            <a:ext cx="1397479" cy="2079922"/>
            <a:chOff x="5912448" y="454393"/>
            <a:chExt cx="2955750" cy="3512788"/>
          </a:xfrm>
        </p:grpSpPr>
        <p:sp>
          <p:nvSpPr>
            <p:cNvPr id="973" name="Google Shape;973;p39"/>
            <p:cNvSpPr/>
            <p:nvPr/>
          </p:nvSpPr>
          <p:spPr>
            <a:xfrm>
              <a:off x="6045436" y="2316409"/>
              <a:ext cx="2822763" cy="478773"/>
            </a:xfrm>
            <a:custGeom>
              <a:rect b="b" l="l" r="r" t="t"/>
              <a:pathLst>
                <a:path extrusionOk="0" h="3331" w="19639">
                  <a:moveTo>
                    <a:pt x="9820" y="1"/>
                  </a:moveTo>
                  <a:cubicBezTo>
                    <a:pt x="6418" y="1"/>
                    <a:pt x="3416" y="294"/>
                    <a:pt x="1656" y="739"/>
                  </a:cubicBezTo>
                  <a:cubicBezTo>
                    <a:pt x="1553" y="767"/>
                    <a:pt x="1453" y="794"/>
                    <a:pt x="1360" y="818"/>
                  </a:cubicBezTo>
                  <a:cubicBezTo>
                    <a:pt x="1094" y="894"/>
                    <a:pt x="839" y="984"/>
                    <a:pt x="587" y="1098"/>
                  </a:cubicBezTo>
                  <a:cubicBezTo>
                    <a:pt x="214" y="1270"/>
                    <a:pt x="10" y="1460"/>
                    <a:pt x="4" y="1653"/>
                  </a:cubicBezTo>
                  <a:cubicBezTo>
                    <a:pt x="0" y="1657"/>
                    <a:pt x="0" y="1660"/>
                    <a:pt x="4" y="1664"/>
                  </a:cubicBezTo>
                  <a:cubicBezTo>
                    <a:pt x="4" y="1740"/>
                    <a:pt x="31" y="1812"/>
                    <a:pt x="76" y="1871"/>
                  </a:cubicBezTo>
                  <a:cubicBezTo>
                    <a:pt x="262" y="2129"/>
                    <a:pt x="804" y="2368"/>
                    <a:pt x="1615" y="2578"/>
                  </a:cubicBezTo>
                  <a:cubicBezTo>
                    <a:pt x="1932" y="2657"/>
                    <a:pt x="2288" y="2737"/>
                    <a:pt x="2681" y="2806"/>
                  </a:cubicBezTo>
                  <a:cubicBezTo>
                    <a:pt x="3782" y="3002"/>
                    <a:pt x="5165" y="3154"/>
                    <a:pt x="6718" y="3244"/>
                  </a:cubicBezTo>
                  <a:cubicBezTo>
                    <a:pt x="7694" y="3299"/>
                    <a:pt x="8736" y="3330"/>
                    <a:pt x="9820" y="3330"/>
                  </a:cubicBezTo>
                  <a:cubicBezTo>
                    <a:pt x="15240" y="3330"/>
                    <a:pt x="19639" y="2585"/>
                    <a:pt x="19639" y="1664"/>
                  </a:cubicBezTo>
                  <a:cubicBezTo>
                    <a:pt x="19639" y="746"/>
                    <a:pt x="15240" y="1"/>
                    <a:pt x="9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4" name="Google Shape;974;p39"/>
            <p:cNvGrpSpPr/>
            <p:nvPr/>
          </p:nvGrpSpPr>
          <p:grpSpPr>
            <a:xfrm>
              <a:off x="6819474" y="454393"/>
              <a:ext cx="1703419" cy="2094083"/>
              <a:chOff x="433886" y="869488"/>
              <a:chExt cx="2330578" cy="2865074"/>
            </a:xfrm>
          </p:grpSpPr>
          <p:sp>
            <p:nvSpPr>
              <p:cNvPr id="975" name="Google Shape;975;p39"/>
              <p:cNvSpPr/>
              <p:nvPr/>
            </p:nvSpPr>
            <p:spPr>
              <a:xfrm>
                <a:off x="433886" y="1199017"/>
                <a:ext cx="476382" cy="909693"/>
              </a:xfrm>
              <a:custGeom>
                <a:rect b="b" l="l" r="r" t="t"/>
                <a:pathLst>
                  <a:path extrusionOk="0" h="3506" w="1836">
                    <a:moveTo>
                      <a:pt x="1815" y="0"/>
                    </a:moveTo>
                    <a:cubicBezTo>
                      <a:pt x="676" y="804"/>
                      <a:pt x="0" y="2112"/>
                      <a:pt x="0" y="3506"/>
                    </a:cubicBezTo>
                    <a:lnTo>
                      <a:pt x="38" y="3506"/>
                    </a:lnTo>
                    <a:cubicBezTo>
                      <a:pt x="38" y="2126"/>
                      <a:pt x="707" y="828"/>
                      <a:pt x="1836" y="31"/>
                    </a:cubicBezTo>
                    <a:lnTo>
                      <a:pt x="1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1169752" y="3045936"/>
                <a:ext cx="967045" cy="177476"/>
              </a:xfrm>
              <a:custGeom>
                <a:rect b="b" l="l" r="r" t="t"/>
                <a:pathLst>
                  <a:path extrusionOk="0" h="684" w="3727">
                    <a:moveTo>
                      <a:pt x="3706" y="0"/>
                    </a:moveTo>
                    <a:cubicBezTo>
                      <a:pt x="3020" y="425"/>
                      <a:pt x="2238" y="643"/>
                      <a:pt x="1451" y="643"/>
                    </a:cubicBezTo>
                    <a:cubicBezTo>
                      <a:pt x="967" y="643"/>
                      <a:pt x="481" y="560"/>
                      <a:pt x="14" y="393"/>
                    </a:cubicBezTo>
                    <a:lnTo>
                      <a:pt x="0" y="428"/>
                    </a:lnTo>
                    <a:cubicBezTo>
                      <a:pt x="466" y="597"/>
                      <a:pt x="959" y="683"/>
                      <a:pt x="1456" y="683"/>
                    </a:cubicBezTo>
                    <a:cubicBezTo>
                      <a:pt x="2257" y="683"/>
                      <a:pt x="3043" y="459"/>
                      <a:pt x="3727" y="35"/>
                    </a:cubicBezTo>
                    <a:lnTo>
                      <a:pt x="3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2036392" y="1109499"/>
                <a:ext cx="728073" cy="1298375"/>
              </a:xfrm>
              <a:custGeom>
                <a:rect b="b" l="l" r="r" t="t"/>
                <a:pathLst>
                  <a:path extrusionOk="0" h="5004" w="2806">
                    <a:moveTo>
                      <a:pt x="17" y="0"/>
                    </a:moveTo>
                    <a:lnTo>
                      <a:pt x="0" y="35"/>
                    </a:lnTo>
                    <a:cubicBezTo>
                      <a:pt x="1832" y="942"/>
                      <a:pt x="2760" y="3023"/>
                      <a:pt x="2215" y="4993"/>
                    </a:cubicBezTo>
                    <a:lnTo>
                      <a:pt x="2253" y="5003"/>
                    </a:lnTo>
                    <a:cubicBezTo>
                      <a:pt x="2805" y="3016"/>
                      <a:pt x="1867" y="915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26156" y="1248836"/>
                <a:ext cx="1766731" cy="1700550"/>
              </a:xfrm>
              <a:custGeom>
                <a:rect b="b" l="l" r="r" t="t"/>
                <a:pathLst>
                  <a:path extrusionOk="0" h="6554" w="6809">
                    <a:moveTo>
                      <a:pt x="3534" y="39"/>
                    </a:moveTo>
                    <a:cubicBezTo>
                      <a:pt x="5318" y="43"/>
                      <a:pt x="6763" y="1489"/>
                      <a:pt x="6767" y="3276"/>
                    </a:cubicBezTo>
                    <a:cubicBezTo>
                      <a:pt x="6767" y="4583"/>
                      <a:pt x="5980" y="5763"/>
                      <a:pt x="4769" y="6264"/>
                    </a:cubicBezTo>
                    <a:cubicBezTo>
                      <a:pt x="4369" y="6429"/>
                      <a:pt x="3949" y="6510"/>
                      <a:pt x="3533" y="6510"/>
                    </a:cubicBezTo>
                    <a:cubicBezTo>
                      <a:pt x="2692" y="6510"/>
                      <a:pt x="1865" y="6182"/>
                      <a:pt x="1247" y="5563"/>
                    </a:cubicBezTo>
                    <a:cubicBezTo>
                      <a:pt x="322" y="4635"/>
                      <a:pt x="42" y="3245"/>
                      <a:pt x="543" y="2037"/>
                    </a:cubicBezTo>
                    <a:cubicBezTo>
                      <a:pt x="1046" y="830"/>
                      <a:pt x="2223" y="39"/>
                      <a:pt x="3534" y="39"/>
                    </a:cubicBezTo>
                    <a:close/>
                    <a:moveTo>
                      <a:pt x="3533" y="0"/>
                    </a:moveTo>
                    <a:cubicBezTo>
                      <a:pt x="2680" y="0"/>
                      <a:pt x="1843" y="333"/>
                      <a:pt x="1215" y="961"/>
                    </a:cubicBezTo>
                    <a:cubicBezTo>
                      <a:pt x="280" y="1896"/>
                      <a:pt x="1" y="3307"/>
                      <a:pt x="508" y="4532"/>
                    </a:cubicBezTo>
                    <a:cubicBezTo>
                      <a:pt x="1012" y="5753"/>
                      <a:pt x="2209" y="6553"/>
                      <a:pt x="3534" y="6553"/>
                    </a:cubicBezTo>
                    <a:cubicBezTo>
                      <a:pt x="5342" y="6550"/>
                      <a:pt x="6808" y="5087"/>
                      <a:pt x="6808" y="3276"/>
                    </a:cubicBezTo>
                    <a:cubicBezTo>
                      <a:pt x="6808" y="1951"/>
                      <a:pt x="6011" y="757"/>
                      <a:pt x="4786" y="250"/>
                    </a:cubicBezTo>
                    <a:cubicBezTo>
                      <a:pt x="4381" y="82"/>
                      <a:pt x="3955" y="0"/>
                      <a:pt x="35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1481119" y="2044895"/>
                <a:ext cx="1180070" cy="640366"/>
              </a:xfrm>
              <a:custGeom>
                <a:rect b="b" l="l" r="r" t="t"/>
                <a:pathLst>
                  <a:path extrusionOk="0" h="2468" w="4548">
                    <a:moveTo>
                      <a:pt x="139" y="1"/>
                    </a:moveTo>
                    <a:lnTo>
                      <a:pt x="1" y="263"/>
                    </a:lnTo>
                    <a:lnTo>
                      <a:pt x="1785" y="1591"/>
                    </a:lnTo>
                    <a:lnTo>
                      <a:pt x="2147" y="1712"/>
                    </a:lnTo>
                    <a:lnTo>
                      <a:pt x="2492" y="1829"/>
                    </a:lnTo>
                    <a:lnTo>
                      <a:pt x="2823" y="1940"/>
                    </a:lnTo>
                    <a:lnTo>
                      <a:pt x="3168" y="2057"/>
                    </a:lnTo>
                    <a:lnTo>
                      <a:pt x="4359" y="2461"/>
                    </a:lnTo>
                    <a:cubicBezTo>
                      <a:pt x="4372" y="2465"/>
                      <a:pt x="4385" y="2467"/>
                      <a:pt x="4397" y="2467"/>
                    </a:cubicBezTo>
                    <a:cubicBezTo>
                      <a:pt x="4495" y="2467"/>
                      <a:pt x="4547" y="2332"/>
                      <a:pt x="4455" y="2268"/>
                    </a:cubicBezTo>
                    <a:lnTo>
                      <a:pt x="3455" y="1564"/>
                    </a:lnTo>
                    <a:lnTo>
                      <a:pt x="3161" y="1357"/>
                    </a:lnTo>
                    <a:lnTo>
                      <a:pt x="2882" y="1160"/>
                    </a:lnTo>
                    <a:lnTo>
                      <a:pt x="2589" y="953"/>
                    </a:lnTo>
                    <a:lnTo>
                      <a:pt x="2275" y="736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2038208" y="2292171"/>
                <a:ext cx="190710" cy="227553"/>
              </a:xfrm>
              <a:custGeom>
                <a:rect b="b" l="l" r="r" t="t"/>
                <a:pathLst>
                  <a:path extrusionOk="0" h="877" w="735">
                    <a:moveTo>
                      <a:pt x="438" y="0"/>
                    </a:moveTo>
                    <a:lnTo>
                      <a:pt x="0" y="759"/>
                    </a:lnTo>
                    <a:lnTo>
                      <a:pt x="345" y="876"/>
                    </a:lnTo>
                    <a:lnTo>
                      <a:pt x="735" y="207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2213612" y="2396738"/>
                <a:ext cx="163985" cy="182146"/>
              </a:xfrm>
              <a:custGeom>
                <a:rect b="b" l="l" r="r" t="t"/>
                <a:pathLst>
                  <a:path extrusionOk="0" h="702" w="632">
                    <a:moveTo>
                      <a:pt x="338" y="1"/>
                    </a:moveTo>
                    <a:lnTo>
                      <a:pt x="0" y="587"/>
                    </a:lnTo>
                    <a:lnTo>
                      <a:pt x="345" y="701"/>
                    </a:lnTo>
                    <a:lnTo>
                      <a:pt x="632" y="208"/>
                    </a:lnTo>
                    <a:lnTo>
                      <a:pt x="3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1418586" y="869488"/>
                <a:ext cx="255318" cy="1294743"/>
              </a:xfrm>
              <a:custGeom>
                <a:rect b="b" l="l" r="r" t="t"/>
                <a:pathLst>
                  <a:path extrusionOk="0" h="4990" w="984">
                    <a:moveTo>
                      <a:pt x="484" y="0"/>
                    </a:moveTo>
                    <a:cubicBezTo>
                      <a:pt x="430" y="0"/>
                      <a:pt x="377" y="36"/>
                      <a:pt x="377" y="108"/>
                    </a:cubicBezTo>
                    <a:lnTo>
                      <a:pt x="204" y="1319"/>
                    </a:lnTo>
                    <a:cubicBezTo>
                      <a:pt x="187" y="1439"/>
                      <a:pt x="170" y="1557"/>
                      <a:pt x="152" y="1674"/>
                    </a:cubicBezTo>
                    <a:cubicBezTo>
                      <a:pt x="138" y="1788"/>
                      <a:pt x="121" y="1902"/>
                      <a:pt x="104" y="2016"/>
                    </a:cubicBezTo>
                    <a:cubicBezTo>
                      <a:pt x="87" y="2133"/>
                      <a:pt x="69" y="2250"/>
                      <a:pt x="56" y="2367"/>
                    </a:cubicBezTo>
                    <a:cubicBezTo>
                      <a:pt x="35" y="2495"/>
                      <a:pt x="18" y="2623"/>
                      <a:pt x="0" y="2747"/>
                    </a:cubicBezTo>
                    <a:cubicBezTo>
                      <a:pt x="104" y="3492"/>
                      <a:pt x="211" y="4237"/>
                      <a:pt x="314" y="4986"/>
                    </a:cubicBezTo>
                    <a:lnTo>
                      <a:pt x="611" y="4990"/>
                    </a:lnTo>
                    <a:cubicBezTo>
                      <a:pt x="735" y="4258"/>
                      <a:pt x="860" y="3527"/>
                      <a:pt x="984" y="2795"/>
                    </a:cubicBezTo>
                    <a:lnTo>
                      <a:pt x="929" y="2416"/>
                    </a:lnTo>
                    <a:lnTo>
                      <a:pt x="877" y="2057"/>
                    </a:lnTo>
                    <a:lnTo>
                      <a:pt x="829" y="1712"/>
                    </a:lnTo>
                    <a:lnTo>
                      <a:pt x="773" y="1353"/>
                    </a:lnTo>
                    <a:lnTo>
                      <a:pt x="594" y="108"/>
                    </a:lnTo>
                    <a:cubicBezTo>
                      <a:pt x="594" y="36"/>
                      <a:pt x="539" y="0"/>
                      <a:pt x="4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1432857" y="1392323"/>
                <a:ext cx="226777" cy="105084"/>
              </a:xfrm>
              <a:custGeom>
                <a:rect b="b" l="l" r="r" t="t"/>
                <a:pathLst>
                  <a:path extrusionOk="0" h="405" w="874">
                    <a:moveTo>
                      <a:pt x="49" y="1"/>
                    </a:moveTo>
                    <a:cubicBezTo>
                      <a:pt x="32" y="118"/>
                      <a:pt x="14" y="239"/>
                      <a:pt x="1" y="356"/>
                    </a:cubicBezTo>
                    <a:lnTo>
                      <a:pt x="874" y="404"/>
                    </a:lnTo>
                    <a:lnTo>
                      <a:pt x="822" y="45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1458026" y="1212510"/>
                <a:ext cx="175661" cy="101192"/>
              </a:xfrm>
              <a:custGeom>
                <a:rect b="b" l="l" r="r" t="t"/>
                <a:pathLst>
                  <a:path extrusionOk="0" h="390" w="677">
                    <a:moveTo>
                      <a:pt x="52" y="0"/>
                    </a:moveTo>
                    <a:cubicBezTo>
                      <a:pt x="35" y="117"/>
                      <a:pt x="21" y="238"/>
                      <a:pt x="0" y="352"/>
                    </a:cubicBezTo>
                    <a:lnTo>
                      <a:pt x="677" y="390"/>
                    </a:lnTo>
                    <a:lnTo>
                      <a:pt x="621" y="3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548833" y="1984178"/>
                <a:ext cx="1031912" cy="872589"/>
              </a:xfrm>
              <a:custGeom>
                <a:rect b="b" l="l" r="r" t="t"/>
                <a:pathLst>
                  <a:path extrusionOk="0" h="3363" w="3977">
                    <a:moveTo>
                      <a:pt x="3791" y="0"/>
                    </a:moveTo>
                    <a:lnTo>
                      <a:pt x="1876" y="1135"/>
                    </a:lnTo>
                    <a:lnTo>
                      <a:pt x="1620" y="1425"/>
                    </a:lnTo>
                    <a:lnTo>
                      <a:pt x="1382" y="1698"/>
                    </a:lnTo>
                    <a:lnTo>
                      <a:pt x="1151" y="1960"/>
                    </a:lnTo>
                    <a:lnTo>
                      <a:pt x="910" y="2232"/>
                    </a:lnTo>
                    <a:lnTo>
                      <a:pt x="78" y="3174"/>
                    </a:lnTo>
                    <a:cubicBezTo>
                      <a:pt x="0" y="3249"/>
                      <a:pt x="70" y="3362"/>
                      <a:pt x="156" y="3362"/>
                    </a:cubicBezTo>
                    <a:cubicBezTo>
                      <a:pt x="177" y="3362"/>
                      <a:pt x="199" y="3355"/>
                      <a:pt x="220" y="3340"/>
                    </a:cubicBezTo>
                    <a:lnTo>
                      <a:pt x="1258" y="2688"/>
                    </a:lnTo>
                    <a:lnTo>
                      <a:pt x="1558" y="2498"/>
                    </a:lnTo>
                    <a:lnTo>
                      <a:pt x="1852" y="2315"/>
                    </a:lnTo>
                    <a:lnTo>
                      <a:pt x="2152" y="2122"/>
                    </a:lnTo>
                    <a:lnTo>
                      <a:pt x="2476" y="1922"/>
                    </a:lnTo>
                    <a:lnTo>
                      <a:pt x="3977" y="231"/>
                    </a:lnTo>
                    <a:lnTo>
                      <a:pt x="37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1460621" y="2163214"/>
                <a:ext cx="166839" cy="1571335"/>
              </a:xfrm>
              <a:custGeom>
                <a:rect b="b" l="l" r="r" t="t"/>
                <a:pathLst>
                  <a:path extrusionOk="0" h="6056" w="643">
                    <a:moveTo>
                      <a:pt x="225" y="0"/>
                    </a:moveTo>
                    <a:lnTo>
                      <a:pt x="218" y="180"/>
                    </a:lnTo>
                    <a:cubicBezTo>
                      <a:pt x="180" y="1204"/>
                      <a:pt x="142" y="2229"/>
                      <a:pt x="104" y="3254"/>
                    </a:cubicBezTo>
                    <a:cubicBezTo>
                      <a:pt x="70" y="4189"/>
                      <a:pt x="35" y="5124"/>
                      <a:pt x="1" y="6055"/>
                    </a:cubicBezTo>
                    <a:lnTo>
                      <a:pt x="642" y="6055"/>
                    </a:lnTo>
                    <a:cubicBezTo>
                      <a:pt x="611" y="5124"/>
                      <a:pt x="577" y="4189"/>
                      <a:pt x="546" y="3254"/>
                    </a:cubicBezTo>
                    <a:lnTo>
                      <a:pt x="435" y="173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1384595" y="1975097"/>
                <a:ext cx="277633" cy="238191"/>
              </a:xfrm>
              <a:custGeom>
                <a:rect b="b" l="l" r="r" t="t"/>
                <a:pathLst>
                  <a:path extrusionOk="0" h="918" w="1070">
                    <a:moveTo>
                      <a:pt x="611" y="1"/>
                    </a:moveTo>
                    <a:cubicBezTo>
                      <a:pt x="204" y="1"/>
                      <a:pt x="0" y="494"/>
                      <a:pt x="287" y="784"/>
                    </a:cubicBezTo>
                    <a:cubicBezTo>
                      <a:pt x="380" y="876"/>
                      <a:pt x="495" y="918"/>
                      <a:pt x="607" y="918"/>
                    </a:cubicBezTo>
                    <a:cubicBezTo>
                      <a:pt x="844" y="918"/>
                      <a:pt x="1070" y="735"/>
                      <a:pt x="1070" y="460"/>
                    </a:cubicBezTo>
                    <a:cubicBezTo>
                      <a:pt x="1070" y="204"/>
                      <a:pt x="863" y="1"/>
                      <a:pt x="6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1422997" y="2011942"/>
                <a:ext cx="207057" cy="177476"/>
              </a:xfrm>
              <a:custGeom>
                <a:rect b="b" l="l" r="r" t="t"/>
                <a:pathLst>
                  <a:path extrusionOk="0" h="684" w="798">
                    <a:moveTo>
                      <a:pt x="456" y="0"/>
                    </a:moveTo>
                    <a:cubicBezTo>
                      <a:pt x="153" y="0"/>
                      <a:pt x="1" y="366"/>
                      <a:pt x="215" y="583"/>
                    </a:cubicBezTo>
                    <a:cubicBezTo>
                      <a:pt x="284" y="652"/>
                      <a:pt x="369" y="683"/>
                      <a:pt x="453" y="683"/>
                    </a:cubicBezTo>
                    <a:cubicBezTo>
                      <a:pt x="628" y="683"/>
                      <a:pt x="798" y="547"/>
                      <a:pt x="798" y="342"/>
                    </a:cubicBezTo>
                    <a:cubicBezTo>
                      <a:pt x="798" y="152"/>
                      <a:pt x="646" y="0"/>
                      <a:pt x="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1460621" y="3007275"/>
                <a:ext cx="166839" cy="727287"/>
              </a:xfrm>
              <a:custGeom>
                <a:rect b="b" l="l" r="r" t="t"/>
                <a:pathLst>
                  <a:path extrusionOk="0" h="2803" w="643">
                    <a:moveTo>
                      <a:pt x="104" y="1"/>
                    </a:moveTo>
                    <a:cubicBezTo>
                      <a:pt x="70" y="936"/>
                      <a:pt x="35" y="1871"/>
                      <a:pt x="1" y="2802"/>
                    </a:cubicBezTo>
                    <a:lnTo>
                      <a:pt x="642" y="2802"/>
                    </a:lnTo>
                    <a:cubicBezTo>
                      <a:pt x="611" y="1871"/>
                      <a:pt x="577" y="936"/>
                      <a:pt x="5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781061" y="2909714"/>
                <a:ext cx="392578" cy="247273"/>
              </a:xfrm>
              <a:custGeom>
                <a:rect b="b" l="l" r="r" t="t"/>
                <a:pathLst>
                  <a:path extrusionOk="0" h="953" w="1513">
                    <a:moveTo>
                      <a:pt x="28" y="1"/>
                    </a:moveTo>
                    <a:lnTo>
                      <a:pt x="1" y="32"/>
                    </a:lnTo>
                    <a:cubicBezTo>
                      <a:pt x="432" y="439"/>
                      <a:pt x="939" y="753"/>
                      <a:pt x="1498" y="953"/>
                    </a:cubicBezTo>
                    <a:lnTo>
                      <a:pt x="1512" y="918"/>
                    </a:lnTo>
                    <a:cubicBezTo>
                      <a:pt x="960" y="718"/>
                      <a:pt x="453" y="408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1" name="Google Shape;991;p39"/>
            <p:cNvGrpSpPr/>
            <p:nvPr/>
          </p:nvGrpSpPr>
          <p:grpSpPr>
            <a:xfrm flipH="1">
              <a:off x="5912448" y="709797"/>
              <a:ext cx="727130" cy="568928"/>
              <a:chOff x="7497875" y="659026"/>
              <a:chExt cx="965773" cy="755648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926387" y="818186"/>
                <a:ext cx="79517" cy="101861"/>
              </a:xfrm>
              <a:custGeom>
                <a:rect b="b" l="l" r="r" t="t"/>
                <a:pathLst>
                  <a:path extrusionOk="0" h="784" w="612">
                    <a:moveTo>
                      <a:pt x="292" y="1"/>
                    </a:moveTo>
                    <a:cubicBezTo>
                      <a:pt x="201" y="1"/>
                      <a:pt x="97" y="31"/>
                      <a:pt x="1" y="90"/>
                    </a:cubicBezTo>
                    <a:lnTo>
                      <a:pt x="11" y="111"/>
                    </a:lnTo>
                    <a:cubicBezTo>
                      <a:pt x="106" y="52"/>
                      <a:pt x="206" y="22"/>
                      <a:pt x="295" y="22"/>
                    </a:cubicBezTo>
                    <a:cubicBezTo>
                      <a:pt x="358" y="22"/>
                      <a:pt x="415" y="37"/>
                      <a:pt x="460" y="69"/>
                    </a:cubicBezTo>
                    <a:cubicBezTo>
                      <a:pt x="529" y="128"/>
                      <a:pt x="574" y="214"/>
                      <a:pt x="577" y="307"/>
                    </a:cubicBezTo>
                    <a:cubicBezTo>
                      <a:pt x="587" y="480"/>
                      <a:pt x="525" y="645"/>
                      <a:pt x="405" y="766"/>
                    </a:cubicBezTo>
                    <a:lnTo>
                      <a:pt x="422" y="783"/>
                    </a:lnTo>
                    <a:cubicBezTo>
                      <a:pt x="546" y="656"/>
                      <a:pt x="612" y="483"/>
                      <a:pt x="601" y="304"/>
                    </a:cubicBezTo>
                    <a:cubicBezTo>
                      <a:pt x="594" y="207"/>
                      <a:pt x="550" y="114"/>
                      <a:pt x="470" y="52"/>
                    </a:cubicBezTo>
                    <a:cubicBezTo>
                      <a:pt x="423" y="18"/>
                      <a:pt x="361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901441" y="813248"/>
                <a:ext cx="40798" cy="35080"/>
              </a:xfrm>
              <a:custGeom>
                <a:rect b="b" l="l" r="r" t="t"/>
                <a:pathLst>
                  <a:path extrusionOk="0" h="270" w="314">
                    <a:moveTo>
                      <a:pt x="159" y="1"/>
                    </a:moveTo>
                    <a:cubicBezTo>
                      <a:pt x="71" y="1"/>
                      <a:pt x="0" y="89"/>
                      <a:pt x="34" y="183"/>
                    </a:cubicBezTo>
                    <a:cubicBezTo>
                      <a:pt x="57" y="240"/>
                      <a:pt x="110" y="269"/>
                      <a:pt x="162" y="269"/>
                    </a:cubicBezTo>
                    <a:cubicBezTo>
                      <a:pt x="211" y="269"/>
                      <a:pt x="259" y="243"/>
                      <a:pt x="283" y="190"/>
                    </a:cubicBezTo>
                    <a:cubicBezTo>
                      <a:pt x="314" y="121"/>
                      <a:pt x="283" y="42"/>
                      <a:pt x="217" y="14"/>
                    </a:cubicBezTo>
                    <a:cubicBezTo>
                      <a:pt x="197" y="5"/>
                      <a:pt x="178" y="1"/>
                      <a:pt x="1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8002657" y="853915"/>
                <a:ext cx="124343" cy="73278"/>
              </a:xfrm>
              <a:custGeom>
                <a:rect b="b" l="l" r="r" t="t"/>
                <a:pathLst>
                  <a:path extrusionOk="0" h="564" w="957">
                    <a:moveTo>
                      <a:pt x="748" y="0"/>
                    </a:moveTo>
                    <a:cubicBezTo>
                      <a:pt x="667" y="0"/>
                      <a:pt x="586" y="13"/>
                      <a:pt x="508" y="39"/>
                    </a:cubicBezTo>
                    <a:cubicBezTo>
                      <a:pt x="156" y="153"/>
                      <a:pt x="25" y="491"/>
                      <a:pt x="0" y="557"/>
                    </a:cubicBezTo>
                    <a:lnTo>
                      <a:pt x="21" y="564"/>
                    </a:lnTo>
                    <a:cubicBezTo>
                      <a:pt x="45" y="498"/>
                      <a:pt x="173" y="174"/>
                      <a:pt x="515" y="60"/>
                    </a:cubicBezTo>
                    <a:cubicBezTo>
                      <a:pt x="591" y="36"/>
                      <a:pt x="671" y="23"/>
                      <a:pt x="750" y="23"/>
                    </a:cubicBezTo>
                    <a:cubicBezTo>
                      <a:pt x="817" y="23"/>
                      <a:pt x="884" y="32"/>
                      <a:pt x="949" y="49"/>
                    </a:cubicBezTo>
                    <a:lnTo>
                      <a:pt x="956" y="29"/>
                    </a:lnTo>
                    <a:cubicBezTo>
                      <a:pt x="888" y="10"/>
                      <a:pt x="818" y="0"/>
                      <a:pt x="7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8104003" y="848718"/>
                <a:ext cx="40928" cy="34950"/>
              </a:xfrm>
              <a:custGeom>
                <a:rect b="b" l="l" r="r" t="t"/>
                <a:pathLst>
                  <a:path extrusionOk="0" h="269" w="315">
                    <a:moveTo>
                      <a:pt x="157" y="0"/>
                    </a:moveTo>
                    <a:cubicBezTo>
                      <a:pt x="72" y="0"/>
                      <a:pt x="1" y="89"/>
                      <a:pt x="35" y="183"/>
                    </a:cubicBezTo>
                    <a:cubicBezTo>
                      <a:pt x="56" y="240"/>
                      <a:pt x="109" y="269"/>
                      <a:pt x="161" y="269"/>
                    </a:cubicBezTo>
                    <a:cubicBezTo>
                      <a:pt x="210" y="269"/>
                      <a:pt x="260" y="243"/>
                      <a:pt x="283" y="190"/>
                    </a:cubicBezTo>
                    <a:cubicBezTo>
                      <a:pt x="314" y="124"/>
                      <a:pt x="283" y="41"/>
                      <a:pt x="214" y="14"/>
                    </a:cubicBezTo>
                    <a:cubicBezTo>
                      <a:pt x="195" y="4"/>
                      <a:pt x="176" y="0"/>
                      <a:pt x="1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7501903" y="931222"/>
                <a:ext cx="485159" cy="331699"/>
              </a:xfrm>
              <a:custGeom>
                <a:rect b="b" l="l" r="r" t="t"/>
                <a:pathLst>
                  <a:path extrusionOk="0" h="2553" w="3734">
                    <a:moveTo>
                      <a:pt x="1367" y="0"/>
                    </a:moveTo>
                    <a:cubicBezTo>
                      <a:pt x="1153" y="0"/>
                      <a:pt x="949" y="40"/>
                      <a:pt x="760" y="176"/>
                    </a:cubicBezTo>
                    <a:cubicBezTo>
                      <a:pt x="1" y="797"/>
                      <a:pt x="421" y="2511"/>
                      <a:pt x="1546" y="2553"/>
                    </a:cubicBezTo>
                    <a:cubicBezTo>
                      <a:pt x="2071" y="2463"/>
                      <a:pt x="2112" y="2201"/>
                      <a:pt x="2430" y="1949"/>
                    </a:cubicBezTo>
                    <a:cubicBezTo>
                      <a:pt x="2664" y="1697"/>
                      <a:pt x="2992" y="1511"/>
                      <a:pt x="3178" y="1228"/>
                    </a:cubicBezTo>
                    <a:cubicBezTo>
                      <a:pt x="3734" y="348"/>
                      <a:pt x="2512" y="124"/>
                      <a:pt x="1978" y="58"/>
                    </a:cubicBezTo>
                    <a:cubicBezTo>
                      <a:pt x="1767" y="34"/>
                      <a:pt x="1562" y="0"/>
                      <a:pt x="1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7902740" y="1035553"/>
                <a:ext cx="348342" cy="379121"/>
              </a:xfrm>
              <a:custGeom>
                <a:rect b="b" l="l" r="r" t="t"/>
                <a:pathLst>
                  <a:path extrusionOk="0" h="2918" w="2681">
                    <a:moveTo>
                      <a:pt x="718" y="1"/>
                    </a:moveTo>
                    <a:cubicBezTo>
                      <a:pt x="635" y="1"/>
                      <a:pt x="555" y="15"/>
                      <a:pt x="476" y="45"/>
                    </a:cubicBezTo>
                    <a:cubicBezTo>
                      <a:pt x="52" y="263"/>
                      <a:pt x="135" y="949"/>
                      <a:pt x="128" y="1405"/>
                    </a:cubicBezTo>
                    <a:cubicBezTo>
                      <a:pt x="152" y="1815"/>
                      <a:pt x="0" y="2043"/>
                      <a:pt x="197" y="2495"/>
                    </a:cubicBezTo>
                    <a:cubicBezTo>
                      <a:pt x="400" y="2807"/>
                      <a:pt x="701" y="2918"/>
                      <a:pt x="1009" y="2918"/>
                    </a:cubicBezTo>
                    <a:cubicBezTo>
                      <a:pt x="1323" y="2918"/>
                      <a:pt x="1644" y="2803"/>
                      <a:pt x="1880" y="2668"/>
                    </a:cubicBezTo>
                    <a:cubicBezTo>
                      <a:pt x="1918" y="2643"/>
                      <a:pt x="1960" y="2616"/>
                      <a:pt x="1998" y="2592"/>
                    </a:cubicBezTo>
                    <a:cubicBezTo>
                      <a:pt x="2070" y="2536"/>
                      <a:pt x="2143" y="2478"/>
                      <a:pt x="2205" y="2412"/>
                    </a:cubicBezTo>
                    <a:cubicBezTo>
                      <a:pt x="2219" y="2402"/>
                      <a:pt x="2232" y="2388"/>
                      <a:pt x="2243" y="2374"/>
                    </a:cubicBezTo>
                    <a:cubicBezTo>
                      <a:pt x="2588" y="2033"/>
                      <a:pt x="2681" y="1488"/>
                      <a:pt x="2353" y="1108"/>
                    </a:cubicBezTo>
                    <a:cubicBezTo>
                      <a:pt x="2013" y="765"/>
                      <a:pt x="1327" y="1"/>
                      <a:pt x="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8108031" y="1382067"/>
                <a:ext cx="39109" cy="18969"/>
              </a:xfrm>
              <a:custGeom>
                <a:rect b="b" l="l" r="r" t="t"/>
                <a:pathLst>
                  <a:path extrusionOk="0" h="146" w="301">
                    <a:moveTo>
                      <a:pt x="0" y="145"/>
                    </a:moveTo>
                    <a:cubicBezTo>
                      <a:pt x="104" y="104"/>
                      <a:pt x="204" y="56"/>
                      <a:pt x="300" y="1"/>
                    </a:cubicBezTo>
                    <a:cubicBezTo>
                      <a:pt x="204" y="56"/>
                      <a:pt x="104" y="104"/>
                      <a:pt x="0" y="145"/>
                    </a:cubicBezTo>
                    <a:close/>
                  </a:path>
                </a:pathLst>
              </a:custGeom>
              <a:solidFill>
                <a:srgbClr val="542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8147010" y="1372192"/>
                <a:ext cx="14942" cy="10004"/>
              </a:xfrm>
              <a:custGeom>
                <a:rect b="b" l="l" r="r" t="t"/>
                <a:pathLst>
                  <a:path extrusionOk="0" h="77" w="115">
                    <a:moveTo>
                      <a:pt x="0" y="77"/>
                    </a:moveTo>
                    <a:cubicBezTo>
                      <a:pt x="38" y="52"/>
                      <a:pt x="80" y="25"/>
                      <a:pt x="114" y="1"/>
                    </a:cubicBezTo>
                    <a:cubicBezTo>
                      <a:pt x="80" y="25"/>
                      <a:pt x="38" y="52"/>
                      <a:pt x="0" y="77"/>
                    </a:cubicBezTo>
                    <a:close/>
                  </a:path>
                </a:pathLst>
              </a:custGeom>
              <a:solidFill>
                <a:srgbClr val="542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8162212" y="1356471"/>
                <a:ext cx="19490" cy="15851"/>
              </a:xfrm>
              <a:custGeom>
                <a:rect b="b" l="l" r="r" t="t"/>
                <a:pathLst>
                  <a:path extrusionOk="0" h="122" w="150">
                    <a:moveTo>
                      <a:pt x="1" y="122"/>
                    </a:moveTo>
                    <a:cubicBezTo>
                      <a:pt x="53" y="84"/>
                      <a:pt x="101" y="42"/>
                      <a:pt x="149" y="1"/>
                    </a:cubicBezTo>
                    <a:cubicBezTo>
                      <a:pt x="101" y="42"/>
                      <a:pt x="53" y="84"/>
                      <a:pt x="1" y="122"/>
                    </a:cubicBezTo>
                    <a:close/>
                  </a:path>
                </a:pathLst>
              </a:custGeom>
              <a:solidFill>
                <a:srgbClr val="542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8235363" y="1252530"/>
                <a:ext cx="130" cy="6366"/>
              </a:xfrm>
              <a:custGeom>
                <a:rect b="b" l="l" r="r" t="t"/>
                <a:pathLst>
                  <a:path extrusionOk="0" h="49" w="1">
                    <a:moveTo>
                      <a:pt x="0" y="18"/>
                    </a:moveTo>
                    <a:lnTo>
                      <a:pt x="0" y="0"/>
                    </a:lnTo>
                    <a:cubicBezTo>
                      <a:pt x="0" y="14"/>
                      <a:pt x="0" y="31"/>
                      <a:pt x="0" y="49"/>
                    </a:cubicBezTo>
                    <a:close/>
                  </a:path>
                </a:pathLst>
              </a:custGeom>
              <a:solidFill>
                <a:srgbClr val="542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9"/>
              <p:cNvSpPr/>
              <p:nvPr/>
            </p:nvSpPr>
            <p:spPr>
              <a:xfrm>
                <a:off x="8233544" y="1258767"/>
                <a:ext cx="1949" cy="13122"/>
              </a:xfrm>
              <a:custGeom>
                <a:rect b="b" l="l" r="r" t="t"/>
                <a:pathLst>
                  <a:path extrusionOk="0" h="101" w="15">
                    <a:moveTo>
                      <a:pt x="14" y="1"/>
                    </a:moveTo>
                    <a:cubicBezTo>
                      <a:pt x="11" y="35"/>
                      <a:pt x="4" y="66"/>
                      <a:pt x="0" y="101"/>
                    </a:cubicBezTo>
                    <a:cubicBezTo>
                      <a:pt x="7" y="66"/>
                      <a:pt x="11" y="35"/>
                      <a:pt x="14" y="1"/>
                    </a:cubicBezTo>
                    <a:close/>
                  </a:path>
                </a:pathLst>
              </a:custGeom>
              <a:solidFill>
                <a:srgbClr val="542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8229516" y="1278126"/>
                <a:ext cx="2729" cy="9485"/>
              </a:xfrm>
              <a:custGeom>
                <a:rect b="b" l="l" r="r" t="t"/>
                <a:pathLst>
                  <a:path extrusionOk="0" h="73" w="21">
                    <a:moveTo>
                      <a:pt x="0" y="73"/>
                    </a:moveTo>
                    <a:cubicBezTo>
                      <a:pt x="7" y="48"/>
                      <a:pt x="14" y="24"/>
                      <a:pt x="21" y="0"/>
                    </a:cubicBezTo>
                    <a:cubicBezTo>
                      <a:pt x="14" y="24"/>
                      <a:pt x="7" y="48"/>
                      <a:pt x="0" y="73"/>
                    </a:cubicBezTo>
                    <a:close/>
                  </a:path>
                </a:pathLst>
              </a:custGeom>
              <a:solidFill>
                <a:srgbClr val="542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8194045" y="1290599"/>
                <a:ext cx="34172" cy="53529"/>
              </a:xfrm>
              <a:custGeom>
                <a:rect b="b" l="l" r="r" t="t"/>
                <a:pathLst>
                  <a:path extrusionOk="0" h="412" w="263">
                    <a:moveTo>
                      <a:pt x="1" y="411"/>
                    </a:moveTo>
                    <a:cubicBezTo>
                      <a:pt x="115" y="294"/>
                      <a:pt x="204" y="152"/>
                      <a:pt x="263" y="1"/>
                    </a:cubicBezTo>
                    <a:cubicBezTo>
                      <a:pt x="204" y="152"/>
                      <a:pt x="115" y="294"/>
                      <a:pt x="1" y="411"/>
                    </a:cubicBezTo>
                    <a:close/>
                  </a:path>
                </a:pathLst>
              </a:custGeom>
              <a:solidFill>
                <a:srgbClr val="542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8235363" y="1252010"/>
                <a:ext cx="130" cy="2858"/>
              </a:xfrm>
              <a:custGeom>
                <a:rect b="b" l="l" r="r" t="t"/>
                <a:pathLst>
                  <a:path extrusionOk="0" h="22" w="1">
                    <a:moveTo>
                      <a:pt x="0" y="22"/>
                    </a:moveTo>
                    <a:lnTo>
                      <a:pt x="0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859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7919761" y="1174054"/>
                <a:ext cx="130" cy="22087"/>
              </a:xfrm>
              <a:custGeom>
                <a:rect b="b" l="l" r="r" t="t"/>
                <a:pathLst>
                  <a:path extrusionOk="0" h="170" w="1">
                    <a:moveTo>
                      <a:pt x="0" y="1"/>
                    </a:move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332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7919241" y="1196012"/>
                <a:ext cx="650" cy="31052"/>
              </a:xfrm>
              <a:custGeom>
                <a:rect b="b" l="l" r="r" t="t"/>
                <a:pathLst>
                  <a:path extrusionOk="0" h="239" w="5">
                    <a:moveTo>
                      <a:pt x="4" y="1"/>
                    </a:moveTo>
                    <a:cubicBezTo>
                      <a:pt x="4" y="56"/>
                      <a:pt x="1" y="115"/>
                      <a:pt x="1" y="170"/>
                    </a:cubicBezTo>
                    <a:lnTo>
                      <a:pt x="1" y="239"/>
                    </a:lnTo>
                    <a:cubicBezTo>
                      <a:pt x="1" y="159"/>
                      <a:pt x="4" y="80"/>
                      <a:pt x="4" y="1"/>
                    </a:cubicBezTo>
                    <a:close/>
                  </a:path>
                </a:pathLst>
              </a:custGeom>
              <a:solidFill>
                <a:srgbClr val="332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7917422" y="1227454"/>
                <a:ext cx="1559" cy="37288"/>
              </a:xfrm>
              <a:custGeom>
                <a:rect b="b" l="l" r="r" t="t"/>
                <a:pathLst>
                  <a:path extrusionOk="0" h="287" w="12">
                    <a:moveTo>
                      <a:pt x="11" y="0"/>
                    </a:moveTo>
                    <a:lnTo>
                      <a:pt x="11" y="0"/>
                    </a:lnTo>
                    <a:cubicBezTo>
                      <a:pt x="8" y="97"/>
                      <a:pt x="4" y="193"/>
                      <a:pt x="1" y="287"/>
                    </a:cubicBezTo>
                    <a:cubicBezTo>
                      <a:pt x="4" y="193"/>
                      <a:pt x="11" y="97"/>
                      <a:pt x="11" y="0"/>
                    </a:cubicBezTo>
                    <a:close/>
                  </a:path>
                </a:pathLst>
              </a:custGeom>
              <a:solidFill>
                <a:srgbClr val="332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912095" y="1288000"/>
                <a:ext cx="16241" cy="71849"/>
              </a:xfrm>
              <a:custGeom>
                <a:rect b="b" l="l" r="r" t="t"/>
                <a:pathLst>
                  <a:path extrusionOk="0" h="553" w="125">
                    <a:moveTo>
                      <a:pt x="32" y="0"/>
                    </a:moveTo>
                    <a:cubicBezTo>
                      <a:pt x="25" y="118"/>
                      <a:pt x="1" y="318"/>
                      <a:pt x="125" y="552"/>
                    </a:cubicBezTo>
                    <a:cubicBezTo>
                      <a:pt x="4" y="318"/>
                      <a:pt x="25" y="118"/>
                      <a:pt x="32" y="0"/>
                    </a:cubicBezTo>
                    <a:close/>
                  </a:path>
                </a:pathLst>
              </a:custGeom>
              <a:solidFill>
                <a:srgbClr val="332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928206" y="1360109"/>
                <a:ext cx="3768" cy="5457"/>
              </a:xfrm>
              <a:custGeom>
                <a:rect b="b" l="l" r="r" t="t"/>
                <a:pathLst>
                  <a:path extrusionOk="0" h="42" w="29">
                    <a:moveTo>
                      <a:pt x="1" y="0"/>
                    </a:moveTo>
                    <a:cubicBezTo>
                      <a:pt x="8" y="11"/>
                      <a:pt x="18" y="28"/>
                      <a:pt x="28" y="42"/>
                    </a:cubicBezTo>
                    <a:cubicBezTo>
                      <a:pt x="18" y="28"/>
                      <a:pt x="11" y="11"/>
                      <a:pt x="1" y="0"/>
                    </a:cubicBezTo>
                    <a:close/>
                  </a:path>
                </a:pathLst>
              </a:custGeom>
              <a:solidFill>
                <a:srgbClr val="332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7497875" y="659026"/>
                <a:ext cx="432277" cy="417579"/>
              </a:xfrm>
              <a:custGeom>
                <a:rect b="b" l="l" r="r" t="t"/>
                <a:pathLst>
                  <a:path extrusionOk="0" h="3214" w="3327">
                    <a:moveTo>
                      <a:pt x="739" y="0"/>
                    </a:moveTo>
                    <a:cubicBezTo>
                      <a:pt x="28" y="673"/>
                      <a:pt x="0" y="1794"/>
                      <a:pt x="673" y="2502"/>
                    </a:cubicBezTo>
                    <a:lnTo>
                      <a:pt x="829" y="2664"/>
                    </a:lnTo>
                    <a:cubicBezTo>
                      <a:pt x="1174" y="3029"/>
                      <a:pt x="1640" y="3213"/>
                      <a:pt x="2107" y="3213"/>
                    </a:cubicBezTo>
                    <a:cubicBezTo>
                      <a:pt x="2545" y="3213"/>
                      <a:pt x="2984" y="3051"/>
                      <a:pt x="3327" y="2726"/>
                    </a:cubicBezTo>
                    <a:lnTo>
                      <a:pt x="2664" y="2029"/>
                    </a:lnTo>
                    <a:lnTo>
                      <a:pt x="1298" y="590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7558423" y="735682"/>
                <a:ext cx="285716" cy="261279"/>
              </a:xfrm>
              <a:custGeom>
                <a:rect b="b" l="l" r="r" t="t"/>
                <a:pathLst>
                  <a:path extrusionOk="0" h="2011" w="2199">
                    <a:moveTo>
                      <a:pt x="832" y="0"/>
                    </a:moveTo>
                    <a:cubicBezTo>
                      <a:pt x="169" y="297"/>
                      <a:pt x="0" y="1156"/>
                      <a:pt x="501" y="1684"/>
                    </a:cubicBezTo>
                    <a:cubicBezTo>
                      <a:pt x="710" y="1905"/>
                      <a:pt x="986" y="2011"/>
                      <a:pt x="1260" y="2011"/>
                    </a:cubicBezTo>
                    <a:cubicBezTo>
                      <a:pt x="1635" y="2011"/>
                      <a:pt x="2007" y="1812"/>
                      <a:pt x="2198" y="1439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7631574" y="775310"/>
                <a:ext cx="60937" cy="52360"/>
              </a:xfrm>
              <a:custGeom>
                <a:rect b="b" l="l" r="r" t="t"/>
                <a:pathLst>
                  <a:path extrusionOk="0" h="403" w="469">
                    <a:moveTo>
                      <a:pt x="239" y="0"/>
                    </a:moveTo>
                    <a:cubicBezTo>
                      <a:pt x="109" y="0"/>
                      <a:pt x="0" y="135"/>
                      <a:pt x="51" y="271"/>
                    </a:cubicBezTo>
                    <a:cubicBezTo>
                      <a:pt x="85" y="359"/>
                      <a:pt x="164" y="403"/>
                      <a:pt x="242" y="403"/>
                    </a:cubicBezTo>
                    <a:cubicBezTo>
                      <a:pt x="316" y="403"/>
                      <a:pt x="389" y="364"/>
                      <a:pt x="424" y="285"/>
                    </a:cubicBezTo>
                    <a:cubicBezTo>
                      <a:pt x="469" y="182"/>
                      <a:pt x="424" y="64"/>
                      <a:pt x="324" y="20"/>
                    </a:cubicBezTo>
                    <a:cubicBezTo>
                      <a:pt x="296" y="6"/>
                      <a:pt x="267" y="0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7970824" y="1036852"/>
                <a:ext cx="492824" cy="239192"/>
              </a:xfrm>
              <a:custGeom>
                <a:rect b="b" l="l" r="r" t="t"/>
                <a:pathLst>
                  <a:path extrusionOk="0" h="1841" w="3793">
                    <a:moveTo>
                      <a:pt x="35" y="1"/>
                    </a:moveTo>
                    <a:lnTo>
                      <a:pt x="35" y="1"/>
                    </a:lnTo>
                    <a:cubicBezTo>
                      <a:pt x="0" y="977"/>
                      <a:pt x="763" y="1795"/>
                      <a:pt x="1739" y="1829"/>
                    </a:cubicBezTo>
                    <a:lnTo>
                      <a:pt x="1964" y="1840"/>
                    </a:lnTo>
                    <a:cubicBezTo>
                      <a:pt x="1985" y="1841"/>
                      <a:pt x="2006" y="1841"/>
                      <a:pt x="2027" y="1841"/>
                    </a:cubicBezTo>
                    <a:cubicBezTo>
                      <a:pt x="2972" y="1841"/>
                      <a:pt x="3759" y="1091"/>
                      <a:pt x="3792" y="135"/>
                    </a:cubicBezTo>
                    <a:lnTo>
                      <a:pt x="2982" y="108"/>
                    </a:lnTo>
                    <a:lnTo>
                      <a:pt x="998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8065803" y="1041399"/>
                <a:ext cx="319758" cy="186183"/>
              </a:xfrm>
              <a:custGeom>
                <a:rect b="b" l="l" r="r" t="t"/>
                <a:pathLst>
                  <a:path extrusionOk="0" h="1433" w="2461">
                    <a:moveTo>
                      <a:pt x="267" y="0"/>
                    </a:moveTo>
                    <a:lnTo>
                      <a:pt x="267" y="0"/>
                    </a:lnTo>
                    <a:cubicBezTo>
                      <a:pt x="1" y="677"/>
                      <a:pt x="484" y="1408"/>
                      <a:pt x="1209" y="1432"/>
                    </a:cubicBezTo>
                    <a:cubicBezTo>
                      <a:pt x="1222" y="1433"/>
                      <a:pt x="1236" y="1433"/>
                      <a:pt x="1250" y="1433"/>
                    </a:cubicBezTo>
                    <a:cubicBezTo>
                      <a:pt x="1950" y="1433"/>
                      <a:pt x="2460" y="750"/>
                      <a:pt x="2251" y="73"/>
                    </a:cubicBez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8278890" y="1070503"/>
                <a:ext cx="64185" cy="52620"/>
              </a:xfrm>
              <a:custGeom>
                <a:rect b="b" l="l" r="r" t="t"/>
                <a:pathLst>
                  <a:path extrusionOk="0" h="405" w="494">
                    <a:moveTo>
                      <a:pt x="248" y="1"/>
                    </a:moveTo>
                    <a:cubicBezTo>
                      <a:pt x="171" y="1"/>
                      <a:pt x="98" y="45"/>
                      <a:pt x="65" y="121"/>
                    </a:cubicBezTo>
                    <a:cubicBezTo>
                      <a:pt x="1" y="259"/>
                      <a:pt x="109" y="405"/>
                      <a:pt x="246" y="405"/>
                    </a:cubicBezTo>
                    <a:cubicBezTo>
                      <a:pt x="270" y="405"/>
                      <a:pt x="295" y="400"/>
                      <a:pt x="321" y="390"/>
                    </a:cubicBezTo>
                    <a:cubicBezTo>
                      <a:pt x="486" y="328"/>
                      <a:pt x="493" y="94"/>
                      <a:pt x="331" y="18"/>
                    </a:cubicBezTo>
                    <a:cubicBezTo>
                      <a:pt x="304" y="6"/>
                      <a:pt x="276" y="1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7838554" y="980464"/>
                <a:ext cx="157085" cy="292331"/>
              </a:xfrm>
              <a:custGeom>
                <a:rect b="b" l="l" r="r" t="t"/>
                <a:pathLst>
                  <a:path extrusionOk="0" h="2250" w="1209">
                    <a:moveTo>
                      <a:pt x="909" y="0"/>
                    </a:moveTo>
                    <a:cubicBezTo>
                      <a:pt x="811" y="0"/>
                      <a:pt x="704" y="58"/>
                      <a:pt x="622" y="190"/>
                    </a:cubicBezTo>
                    <a:cubicBezTo>
                      <a:pt x="253" y="818"/>
                      <a:pt x="39" y="1522"/>
                      <a:pt x="1" y="2250"/>
                    </a:cubicBezTo>
                    <a:cubicBezTo>
                      <a:pt x="377" y="1891"/>
                      <a:pt x="684" y="1466"/>
                      <a:pt x="908" y="1001"/>
                    </a:cubicBezTo>
                    <a:cubicBezTo>
                      <a:pt x="998" y="811"/>
                      <a:pt x="1074" y="618"/>
                      <a:pt x="1132" y="421"/>
                    </a:cubicBezTo>
                    <a:cubicBezTo>
                      <a:pt x="1208" y="167"/>
                      <a:pt x="1074" y="0"/>
                      <a:pt x="9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>
              <a:xfrm>
                <a:off x="7855185" y="1148069"/>
                <a:ext cx="64705" cy="40017"/>
              </a:xfrm>
              <a:custGeom>
                <a:rect b="b" l="l" r="r" t="t"/>
                <a:pathLst>
                  <a:path extrusionOk="0" h="308" w="498">
                    <a:moveTo>
                      <a:pt x="28" y="1"/>
                    </a:moveTo>
                    <a:cubicBezTo>
                      <a:pt x="18" y="38"/>
                      <a:pt x="7" y="73"/>
                      <a:pt x="0" y="111"/>
                    </a:cubicBezTo>
                    <a:lnTo>
                      <a:pt x="435" y="308"/>
                    </a:lnTo>
                    <a:cubicBezTo>
                      <a:pt x="456" y="277"/>
                      <a:pt x="476" y="245"/>
                      <a:pt x="497" y="211"/>
                    </a:cubicBez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>
                <a:off x="7848039" y="1179511"/>
                <a:ext cx="53401" cy="34560"/>
              </a:xfrm>
              <a:custGeom>
                <a:rect b="b" l="l" r="r" t="t"/>
                <a:pathLst>
                  <a:path extrusionOk="0" h="266" w="411">
                    <a:moveTo>
                      <a:pt x="21" y="0"/>
                    </a:moveTo>
                    <a:cubicBezTo>
                      <a:pt x="14" y="38"/>
                      <a:pt x="7" y="76"/>
                      <a:pt x="0" y="114"/>
                    </a:cubicBezTo>
                    <a:lnTo>
                      <a:pt x="338" y="266"/>
                    </a:lnTo>
                    <a:cubicBezTo>
                      <a:pt x="362" y="238"/>
                      <a:pt x="387" y="207"/>
                      <a:pt x="411" y="176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9"/>
              <p:cNvSpPr/>
              <p:nvPr/>
            </p:nvSpPr>
            <p:spPr>
              <a:xfrm>
                <a:off x="7842582" y="1211733"/>
                <a:ext cx="38199" cy="27934"/>
              </a:xfrm>
              <a:custGeom>
                <a:rect b="b" l="l" r="r" t="t"/>
                <a:pathLst>
                  <a:path extrusionOk="0" h="215" w="294">
                    <a:moveTo>
                      <a:pt x="18" y="0"/>
                    </a:moveTo>
                    <a:cubicBezTo>
                      <a:pt x="11" y="38"/>
                      <a:pt x="8" y="80"/>
                      <a:pt x="1" y="114"/>
                    </a:cubicBezTo>
                    <a:lnTo>
                      <a:pt x="218" y="214"/>
                    </a:lnTo>
                    <a:cubicBezTo>
                      <a:pt x="242" y="187"/>
                      <a:pt x="270" y="156"/>
                      <a:pt x="294" y="125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9"/>
              <p:cNvSpPr/>
              <p:nvPr/>
            </p:nvSpPr>
            <p:spPr>
              <a:xfrm>
                <a:off x="7926907" y="905886"/>
                <a:ext cx="109921" cy="97963"/>
              </a:xfrm>
              <a:custGeom>
                <a:rect b="b" l="l" r="r" t="t"/>
                <a:pathLst>
                  <a:path extrusionOk="0" h="754" w="846">
                    <a:moveTo>
                      <a:pt x="423" y="0"/>
                    </a:moveTo>
                    <a:cubicBezTo>
                      <a:pt x="276" y="0"/>
                      <a:pt x="136" y="89"/>
                      <a:pt x="80" y="236"/>
                    </a:cubicBezTo>
                    <a:cubicBezTo>
                      <a:pt x="76" y="239"/>
                      <a:pt x="73" y="243"/>
                      <a:pt x="73" y="250"/>
                    </a:cubicBezTo>
                    <a:cubicBezTo>
                      <a:pt x="0" y="433"/>
                      <a:pt x="87" y="640"/>
                      <a:pt x="266" y="722"/>
                    </a:cubicBezTo>
                    <a:cubicBezTo>
                      <a:pt x="314" y="744"/>
                      <a:pt x="365" y="754"/>
                      <a:pt x="415" y="754"/>
                    </a:cubicBezTo>
                    <a:cubicBezTo>
                      <a:pt x="550" y="754"/>
                      <a:pt x="680" y="679"/>
                      <a:pt x="746" y="553"/>
                    </a:cubicBezTo>
                    <a:lnTo>
                      <a:pt x="753" y="540"/>
                    </a:lnTo>
                    <a:lnTo>
                      <a:pt x="753" y="536"/>
                    </a:lnTo>
                    <a:cubicBezTo>
                      <a:pt x="846" y="350"/>
                      <a:pt x="766" y="119"/>
                      <a:pt x="573" y="32"/>
                    </a:cubicBezTo>
                    <a:cubicBezTo>
                      <a:pt x="524" y="11"/>
                      <a:pt x="473" y="0"/>
                      <a:pt x="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7961858" y="954479"/>
                <a:ext cx="31053" cy="22997"/>
              </a:xfrm>
              <a:custGeom>
                <a:rect b="b" l="l" r="r" t="t"/>
                <a:pathLst>
                  <a:path extrusionOk="0" h="177" w="239">
                    <a:moveTo>
                      <a:pt x="14" y="0"/>
                    </a:moveTo>
                    <a:lnTo>
                      <a:pt x="14" y="3"/>
                    </a:lnTo>
                    <a:cubicBezTo>
                      <a:pt x="0" y="28"/>
                      <a:pt x="0" y="55"/>
                      <a:pt x="4" y="79"/>
                    </a:cubicBezTo>
                    <a:cubicBezTo>
                      <a:pt x="19" y="143"/>
                      <a:pt x="72" y="176"/>
                      <a:pt x="126" y="176"/>
                    </a:cubicBezTo>
                    <a:cubicBezTo>
                      <a:pt x="171" y="176"/>
                      <a:pt x="216" y="152"/>
                      <a:pt x="239" y="104"/>
                    </a:cubicBezTo>
                    <a:lnTo>
                      <a:pt x="239" y="10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7962248" y="964743"/>
                <a:ext cx="23907" cy="12733"/>
              </a:xfrm>
              <a:custGeom>
                <a:rect b="b" l="l" r="r" t="t"/>
                <a:pathLst>
                  <a:path extrusionOk="0" h="98" w="184">
                    <a:moveTo>
                      <a:pt x="1" y="0"/>
                    </a:moveTo>
                    <a:cubicBezTo>
                      <a:pt x="16" y="61"/>
                      <a:pt x="69" y="98"/>
                      <a:pt x="124" y="98"/>
                    </a:cubicBezTo>
                    <a:cubicBezTo>
                      <a:pt x="144" y="98"/>
                      <a:pt x="165" y="93"/>
                      <a:pt x="184" y="83"/>
                    </a:cubicBezTo>
                    <a:cubicBezTo>
                      <a:pt x="163" y="56"/>
                      <a:pt x="136" y="38"/>
                      <a:pt x="104" y="25"/>
                    </a:cubicBezTo>
                    <a:cubicBezTo>
                      <a:pt x="73" y="11"/>
                      <a:pt x="39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7970434" y="957987"/>
                <a:ext cx="7666" cy="6366"/>
              </a:xfrm>
              <a:custGeom>
                <a:rect b="b" l="l" r="r" t="t"/>
                <a:pathLst>
                  <a:path extrusionOk="0" h="49" w="59">
                    <a:moveTo>
                      <a:pt x="10" y="1"/>
                    </a:moveTo>
                    <a:lnTo>
                      <a:pt x="7" y="11"/>
                    </a:lnTo>
                    <a:cubicBezTo>
                      <a:pt x="0" y="25"/>
                      <a:pt x="7" y="39"/>
                      <a:pt x="21" y="45"/>
                    </a:cubicBezTo>
                    <a:cubicBezTo>
                      <a:pt x="24" y="47"/>
                      <a:pt x="27" y="48"/>
                      <a:pt x="31" y="48"/>
                    </a:cubicBezTo>
                    <a:cubicBezTo>
                      <a:pt x="40" y="48"/>
                      <a:pt x="49" y="43"/>
                      <a:pt x="52" y="35"/>
                    </a:cubicBezTo>
                    <a:lnTo>
                      <a:pt x="59" y="21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7977710" y="961625"/>
                <a:ext cx="8056" cy="6106"/>
              </a:xfrm>
              <a:custGeom>
                <a:rect b="b" l="l" r="r" t="t"/>
                <a:pathLst>
                  <a:path extrusionOk="0" h="47" w="62">
                    <a:moveTo>
                      <a:pt x="13" y="0"/>
                    </a:moveTo>
                    <a:lnTo>
                      <a:pt x="10" y="11"/>
                    </a:lnTo>
                    <a:cubicBezTo>
                      <a:pt x="1" y="31"/>
                      <a:pt x="17" y="47"/>
                      <a:pt x="33" y="47"/>
                    </a:cubicBezTo>
                    <a:cubicBezTo>
                      <a:pt x="41" y="47"/>
                      <a:pt x="50" y="42"/>
                      <a:pt x="54" y="31"/>
                    </a:cubicBezTo>
                    <a:lnTo>
                      <a:pt x="61" y="2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7964587" y="926414"/>
                <a:ext cx="23907" cy="27154"/>
              </a:xfrm>
              <a:custGeom>
                <a:rect b="b" l="l" r="r" t="t"/>
                <a:pathLst>
                  <a:path extrusionOk="0" h="209" w="184">
                    <a:moveTo>
                      <a:pt x="114" y="1"/>
                    </a:moveTo>
                    <a:cubicBezTo>
                      <a:pt x="83" y="1"/>
                      <a:pt x="47" y="30"/>
                      <a:pt x="24" y="75"/>
                    </a:cubicBezTo>
                    <a:cubicBezTo>
                      <a:pt x="0" y="130"/>
                      <a:pt x="11" y="188"/>
                      <a:pt x="45" y="206"/>
                    </a:cubicBezTo>
                    <a:cubicBezTo>
                      <a:pt x="51" y="208"/>
                      <a:pt x="57" y="209"/>
                      <a:pt x="64" y="209"/>
                    </a:cubicBezTo>
                    <a:cubicBezTo>
                      <a:pt x="98" y="209"/>
                      <a:pt x="135" y="180"/>
                      <a:pt x="155" y="133"/>
                    </a:cubicBezTo>
                    <a:cubicBezTo>
                      <a:pt x="183" y="78"/>
                      <a:pt x="173" y="19"/>
                      <a:pt x="135" y="6"/>
                    </a:cubicBezTo>
                    <a:cubicBezTo>
                      <a:pt x="128" y="2"/>
                      <a:pt x="121" y="1"/>
                      <a:pt x="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7968095" y="930832"/>
                <a:ext cx="16241" cy="18190"/>
              </a:xfrm>
              <a:custGeom>
                <a:rect b="b" l="l" r="r" t="t"/>
                <a:pathLst>
                  <a:path extrusionOk="0" h="140" w="125">
                    <a:moveTo>
                      <a:pt x="82" y="0"/>
                    </a:moveTo>
                    <a:cubicBezTo>
                      <a:pt x="59" y="0"/>
                      <a:pt x="33" y="22"/>
                      <a:pt x="18" y="51"/>
                    </a:cubicBezTo>
                    <a:cubicBezTo>
                      <a:pt x="1" y="85"/>
                      <a:pt x="8" y="127"/>
                      <a:pt x="32" y="137"/>
                    </a:cubicBezTo>
                    <a:cubicBezTo>
                      <a:pt x="36" y="139"/>
                      <a:pt x="41" y="140"/>
                      <a:pt x="45" y="140"/>
                    </a:cubicBezTo>
                    <a:cubicBezTo>
                      <a:pt x="67" y="140"/>
                      <a:pt x="93" y="120"/>
                      <a:pt x="108" y="89"/>
                    </a:cubicBezTo>
                    <a:cubicBezTo>
                      <a:pt x="125" y="51"/>
                      <a:pt x="118" y="13"/>
                      <a:pt x="94" y="3"/>
                    </a:cubicBezTo>
                    <a:cubicBezTo>
                      <a:pt x="90" y="1"/>
                      <a:pt x="86" y="0"/>
                      <a:pt x="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7985636" y="936029"/>
                <a:ext cx="23387" cy="27154"/>
              </a:xfrm>
              <a:custGeom>
                <a:rect b="b" l="l" r="r" t="t"/>
                <a:pathLst>
                  <a:path extrusionOk="0" h="209" w="180">
                    <a:moveTo>
                      <a:pt x="117" y="1"/>
                    </a:moveTo>
                    <a:cubicBezTo>
                      <a:pt x="86" y="1"/>
                      <a:pt x="48" y="30"/>
                      <a:pt x="25" y="76"/>
                    </a:cubicBezTo>
                    <a:cubicBezTo>
                      <a:pt x="0" y="132"/>
                      <a:pt x="11" y="190"/>
                      <a:pt x="45" y="204"/>
                    </a:cubicBezTo>
                    <a:cubicBezTo>
                      <a:pt x="52" y="207"/>
                      <a:pt x="60" y="209"/>
                      <a:pt x="67" y="209"/>
                    </a:cubicBezTo>
                    <a:cubicBezTo>
                      <a:pt x="100" y="209"/>
                      <a:pt x="136" y="180"/>
                      <a:pt x="156" y="135"/>
                    </a:cubicBezTo>
                    <a:cubicBezTo>
                      <a:pt x="180" y="76"/>
                      <a:pt x="173" y="21"/>
                      <a:pt x="135" y="4"/>
                    </a:cubicBezTo>
                    <a:cubicBezTo>
                      <a:pt x="129" y="2"/>
                      <a:pt x="124" y="1"/>
                      <a:pt x="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7989144" y="940187"/>
                <a:ext cx="16371" cy="18319"/>
              </a:xfrm>
              <a:custGeom>
                <a:rect b="b" l="l" r="r" t="t"/>
                <a:pathLst>
                  <a:path extrusionOk="0" h="141" w="126">
                    <a:moveTo>
                      <a:pt x="82" y="1"/>
                    </a:moveTo>
                    <a:cubicBezTo>
                      <a:pt x="59" y="1"/>
                      <a:pt x="33" y="22"/>
                      <a:pt x="18" y="51"/>
                    </a:cubicBezTo>
                    <a:cubicBezTo>
                      <a:pt x="1" y="89"/>
                      <a:pt x="8" y="127"/>
                      <a:pt x="32" y="138"/>
                    </a:cubicBezTo>
                    <a:cubicBezTo>
                      <a:pt x="36" y="139"/>
                      <a:pt x="41" y="140"/>
                      <a:pt x="45" y="140"/>
                    </a:cubicBezTo>
                    <a:cubicBezTo>
                      <a:pt x="68" y="140"/>
                      <a:pt x="94" y="121"/>
                      <a:pt x="108" y="89"/>
                    </a:cubicBezTo>
                    <a:cubicBezTo>
                      <a:pt x="125" y="51"/>
                      <a:pt x="118" y="13"/>
                      <a:pt x="94" y="3"/>
                    </a:cubicBezTo>
                    <a:cubicBezTo>
                      <a:pt x="90" y="1"/>
                      <a:pt x="86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7939510" y="932521"/>
                <a:ext cx="23777" cy="20528"/>
              </a:xfrm>
              <a:custGeom>
                <a:rect b="b" l="l" r="r" t="t"/>
                <a:pathLst>
                  <a:path extrusionOk="0" h="158" w="183">
                    <a:moveTo>
                      <a:pt x="93" y="0"/>
                    </a:moveTo>
                    <a:cubicBezTo>
                      <a:pt x="43" y="0"/>
                      <a:pt x="1" y="52"/>
                      <a:pt x="21" y="107"/>
                    </a:cubicBezTo>
                    <a:cubicBezTo>
                      <a:pt x="33" y="141"/>
                      <a:pt x="63" y="158"/>
                      <a:pt x="93" y="158"/>
                    </a:cubicBezTo>
                    <a:cubicBezTo>
                      <a:pt x="121" y="158"/>
                      <a:pt x="150" y="142"/>
                      <a:pt x="166" y="110"/>
                    </a:cubicBezTo>
                    <a:cubicBezTo>
                      <a:pt x="183" y="72"/>
                      <a:pt x="166" y="24"/>
                      <a:pt x="124" y="7"/>
                    </a:cubicBezTo>
                    <a:cubicBezTo>
                      <a:pt x="114" y="2"/>
                      <a:pt x="103" y="0"/>
                      <a:pt x="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7997849" y="958766"/>
                <a:ext cx="23777" cy="20658"/>
              </a:xfrm>
              <a:custGeom>
                <a:rect b="b" l="l" r="r" t="t"/>
                <a:pathLst>
                  <a:path extrusionOk="0" h="159" w="183">
                    <a:moveTo>
                      <a:pt x="91" y="0"/>
                    </a:moveTo>
                    <a:cubicBezTo>
                      <a:pt x="41" y="0"/>
                      <a:pt x="0" y="54"/>
                      <a:pt x="20" y="108"/>
                    </a:cubicBezTo>
                    <a:cubicBezTo>
                      <a:pt x="32" y="142"/>
                      <a:pt x="62" y="158"/>
                      <a:pt x="91" y="158"/>
                    </a:cubicBezTo>
                    <a:cubicBezTo>
                      <a:pt x="120" y="158"/>
                      <a:pt x="150" y="143"/>
                      <a:pt x="165" y="112"/>
                    </a:cubicBezTo>
                    <a:cubicBezTo>
                      <a:pt x="182" y="71"/>
                      <a:pt x="165" y="26"/>
                      <a:pt x="124" y="8"/>
                    </a:cubicBezTo>
                    <a:cubicBezTo>
                      <a:pt x="113" y="3"/>
                      <a:pt x="102" y="0"/>
                      <a:pt x="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2" name="Google Shape;1032;p39"/>
            <p:cNvGrpSpPr/>
            <p:nvPr/>
          </p:nvGrpSpPr>
          <p:grpSpPr>
            <a:xfrm>
              <a:off x="6295009" y="2008614"/>
              <a:ext cx="712903" cy="808589"/>
              <a:chOff x="1276097" y="4015200"/>
              <a:chExt cx="693553" cy="786642"/>
            </a:xfrm>
          </p:grpSpPr>
          <p:sp>
            <p:nvSpPr>
              <p:cNvPr id="1033" name="Google Shape;1033;p39"/>
              <p:cNvSpPr/>
              <p:nvPr/>
            </p:nvSpPr>
            <p:spPr>
              <a:xfrm>
                <a:off x="1276097" y="4015200"/>
                <a:ext cx="693553" cy="91184"/>
              </a:xfrm>
              <a:custGeom>
                <a:rect b="b" l="l" r="r" t="t"/>
                <a:pathLst>
                  <a:path extrusionOk="0" h="622" w="4731">
                    <a:moveTo>
                      <a:pt x="0" y="1"/>
                    </a:moveTo>
                    <a:lnTo>
                      <a:pt x="0" y="622"/>
                    </a:lnTo>
                    <a:lnTo>
                      <a:pt x="4731" y="622"/>
                    </a:lnTo>
                    <a:lnTo>
                      <a:pt x="47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1331657" y="4106237"/>
                <a:ext cx="580380" cy="695605"/>
              </a:xfrm>
              <a:custGeom>
                <a:rect b="b" l="l" r="r" t="t"/>
                <a:pathLst>
                  <a:path extrusionOk="0" h="4745" w="3959">
                    <a:moveTo>
                      <a:pt x="1" y="1"/>
                    </a:moveTo>
                    <a:lnTo>
                      <a:pt x="432" y="4745"/>
                    </a:lnTo>
                    <a:lnTo>
                      <a:pt x="3541" y="4745"/>
                    </a:lnTo>
                    <a:cubicBezTo>
                      <a:pt x="3682" y="3165"/>
                      <a:pt x="3820" y="1581"/>
                      <a:pt x="39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1331657" y="4106237"/>
                <a:ext cx="394201" cy="61864"/>
              </a:xfrm>
              <a:custGeom>
                <a:rect b="b" l="l" r="r" t="t"/>
                <a:pathLst>
                  <a:path extrusionOk="0" h="422" w="2689">
                    <a:moveTo>
                      <a:pt x="1" y="1"/>
                    </a:moveTo>
                    <a:cubicBezTo>
                      <a:pt x="15" y="142"/>
                      <a:pt x="28" y="280"/>
                      <a:pt x="42" y="422"/>
                    </a:cubicBez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000000">
                  <a:alpha val="42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1476349" y="4313085"/>
                <a:ext cx="287478" cy="287478"/>
              </a:xfrm>
              <a:custGeom>
                <a:rect b="b" l="l" r="r" t="t"/>
                <a:pathLst>
                  <a:path extrusionOk="0" h="1961" w="1961">
                    <a:moveTo>
                      <a:pt x="980" y="1"/>
                    </a:moveTo>
                    <a:cubicBezTo>
                      <a:pt x="439" y="1"/>
                      <a:pt x="1" y="439"/>
                      <a:pt x="1" y="981"/>
                    </a:cubicBezTo>
                    <a:cubicBezTo>
                      <a:pt x="1" y="1522"/>
                      <a:pt x="439" y="1961"/>
                      <a:pt x="980" y="1961"/>
                    </a:cubicBezTo>
                    <a:cubicBezTo>
                      <a:pt x="1522" y="1961"/>
                      <a:pt x="1960" y="1522"/>
                      <a:pt x="1960" y="981"/>
                    </a:cubicBezTo>
                    <a:cubicBezTo>
                      <a:pt x="1960" y="439"/>
                      <a:pt x="1522" y="1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1517396" y="4506300"/>
                <a:ext cx="89131" cy="41194"/>
              </a:xfrm>
              <a:custGeom>
                <a:rect b="b" l="l" r="r" t="t"/>
                <a:pathLst>
                  <a:path extrusionOk="0" h="281" w="608">
                    <a:moveTo>
                      <a:pt x="0" y="1"/>
                    </a:moveTo>
                    <a:lnTo>
                      <a:pt x="166" y="280"/>
                    </a:lnTo>
                    <a:lnTo>
                      <a:pt x="607" y="280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1508160" y="4426845"/>
                <a:ext cx="79163" cy="105990"/>
              </a:xfrm>
              <a:custGeom>
                <a:rect b="b" l="l" r="r" t="t"/>
                <a:pathLst>
                  <a:path extrusionOk="0" h="723" w="540">
                    <a:moveTo>
                      <a:pt x="391" y="0"/>
                    </a:moveTo>
                    <a:cubicBezTo>
                      <a:pt x="388" y="0"/>
                      <a:pt x="386" y="1"/>
                      <a:pt x="384" y="1"/>
                    </a:cubicBezTo>
                    <a:lnTo>
                      <a:pt x="87" y="53"/>
                    </a:lnTo>
                    <a:cubicBezTo>
                      <a:pt x="56" y="60"/>
                      <a:pt x="46" y="105"/>
                      <a:pt x="77" y="122"/>
                    </a:cubicBezTo>
                    <a:lnTo>
                      <a:pt x="156" y="167"/>
                    </a:lnTo>
                    <a:lnTo>
                      <a:pt x="1" y="439"/>
                    </a:lnTo>
                    <a:lnTo>
                      <a:pt x="170" y="722"/>
                    </a:lnTo>
                    <a:lnTo>
                      <a:pt x="405" y="312"/>
                    </a:lnTo>
                    <a:lnTo>
                      <a:pt x="474" y="353"/>
                    </a:lnTo>
                    <a:cubicBezTo>
                      <a:pt x="480" y="357"/>
                      <a:pt x="487" y="359"/>
                      <a:pt x="494" y="359"/>
                    </a:cubicBezTo>
                    <a:cubicBezTo>
                      <a:pt x="518" y="359"/>
                      <a:pt x="540" y="333"/>
                      <a:pt x="529" y="308"/>
                    </a:cubicBezTo>
                    <a:lnTo>
                      <a:pt x="425" y="25"/>
                    </a:lnTo>
                    <a:cubicBezTo>
                      <a:pt x="419" y="10"/>
                      <a:pt x="405" y="0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1661501" y="4434028"/>
                <a:ext cx="68901" cy="97781"/>
              </a:xfrm>
              <a:custGeom>
                <a:rect b="b" l="l" r="r" t="t"/>
                <a:pathLst>
                  <a:path extrusionOk="0" h="667" w="470">
                    <a:moveTo>
                      <a:pt x="242" y="0"/>
                    </a:moveTo>
                    <a:lnTo>
                      <a:pt x="0" y="149"/>
                    </a:lnTo>
                    <a:lnTo>
                      <a:pt x="318" y="666"/>
                    </a:lnTo>
                    <a:lnTo>
                      <a:pt x="470" y="380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1614003" y="4489588"/>
                <a:ext cx="108775" cy="78136"/>
              </a:xfrm>
              <a:custGeom>
                <a:rect b="b" l="l" r="r" t="t"/>
                <a:pathLst>
                  <a:path extrusionOk="0" h="533" w="742">
                    <a:moveTo>
                      <a:pt x="229" y="0"/>
                    </a:moveTo>
                    <a:cubicBezTo>
                      <a:pt x="219" y="0"/>
                      <a:pt x="208" y="5"/>
                      <a:pt x="200" y="15"/>
                    </a:cubicBezTo>
                    <a:lnTo>
                      <a:pt x="14" y="246"/>
                    </a:lnTo>
                    <a:cubicBezTo>
                      <a:pt x="0" y="263"/>
                      <a:pt x="0" y="280"/>
                      <a:pt x="14" y="294"/>
                    </a:cubicBezTo>
                    <a:lnTo>
                      <a:pt x="211" y="518"/>
                    </a:lnTo>
                    <a:cubicBezTo>
                      <a:pt x="218" y="528"/>
                      <a:pt x="228" y="532"/>
                      <a:pt x="238" y="532"/>
                    </a:cubicBezTo>
                    <a:cubicBezTo>
                      <a:pt x="257" y="532"/>
                      <a:pt x="276" y="517"/>
                      <a:pt x="276" y="494"/>
                    </a:cubicBezTo>
                    <a:lnTo>
                      <a:pt x="273" y="405"/>
                    </a:lnTo>
                    <a:lnTo>
                      <a:pt x="583" y="394"/>
                    </a:lnTo>
                    <a:lnTo>
                      <a:pt x="742" y="104"/>
                    </a:lnTo>
                    <a:lnTo>
                      <a:pt x="266" y="115"/>
                    </a:lnTo>
                    <a:lnTo>
                      <a:pt x="266" y="35"/>
                    </a:lnTo>
                    <a:cubicBezTo>
                      <a:pt x="266" y="14"/>
                      <a:pt x="248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1554192" y="4346510"/>
                <a:ext cx="81068" cy="76964"/>
              </a:xfrm>
              <a:custGeom>
                <a:rect b="b" l="l" r="r" t="t"/>
                <a:pathLst>
                  <a:path extrusionOk="0" h="525" w="553">
                    <a:moveTo>
                      <a:pt x="229" y="1"/>
                    </a:moveTo>
                    <a:lnTo>
                      <a:pt x="1" y="384"/>
                    </a:lnTo>
                    <a:lnTo>
                      <a:pt x="242" y="525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1604328" y="4346510"/>
                <a:ext cx="91917" cy="84440"/>
              </a:xfrm>
              <a:custGeom>
                <a:rect b="b" l="l" r="r" t="t"/>
                <a:pathLst>
                  <a:path extrusionOk="0" h="576" w="627">
                    <a:moveTo>
                      <a:pt x="1" y="1"/>
                    </a:moveTo>
                    <a:lnTo>
                      <a:pt x="232" y="415"/>
                    </a:lnTo>
                    <a:lnTo>
                      <a:pt x="166" y="453"/>
                    </a:lnTo>
                    <a:cubicBezTo>
                      <a:pt x="135" y="470"/>
                      <a:pt x="142" y="515"/>
                      <a:pt x="176" y="522"/>
                    </a:cubicBezTo>
                    <a:lnTo>
                      <a:pt x="470" y="573"/>
                    </a:lnTo>
                    <a:cubicBezTo>
                      <a:pt x="473" y="575"/>
                      <a:pt x="477" y="575"/>
                      <a:pt x="481" y="575"/>
                    </a:cubicBezTo>
                    <a:cubicBezTo>
                      <a:pt x="495" y="575"/>
                      <a:pt x="509" y="566"/>
                      <a:pt x="515" y="553"/>
                    </a:cubicBezTo>
                    <a:lnTo>
                      <a:pt x="618" y="273"/>
                    </a:lnTo>
                    <a:cubicBezTo>
                      <a:pt x="626" y="246"/>
                      <a:pt x="607" y="223"/>
                      <a:pt x="583" y="223"/>
                    </a:cubicBezTo>
                    <a:cubicBezTo>
                      <a:pt x="576" y="223"/>
                      <a:pt x="569" y="225"/>
                      <a:pt x="563" y="228"/>
                    </a:cubicBezTo>
                    <a:lnTo>
                      <a:pt x="484" y="273"/>
                    </a:lnTo>
                    <a:lnTo>
                      <a:pt x="3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3" name="Google Shape;1043;p39"/>
            <p:cNvGrpSpPr/>
            <p:nvPr/>
          </p:nvGrpSpPr>
          <p:grpSpPr>
            <a:xfrm>
              <a:off x="7095158" y="2008614"/>
              <a:ext cx="712903" cy="808589"/>
              <a:chOff x="2054528" y="4015200"/>
              <a:chExt cx="693553" cy="786642"/>
            </a:xfrm>
          </p:grpSpPr>
          <p:sp>
            <p:nvSpPr>
              <p:cNvPr id="1044" name="Google Shape;1044;p39"/>
              <p:cNvSpPr/>
              <p:nvPr/>
            </p:nvSpPr>
            <p:spPr>
              <a:xfrm>
                <a:off x="2054528" y="4015200"/>
                <a:ext cx="693553" cy="91184"/>
              </a:xfrm>
              <a:custGeom>
                <a:rect b="b" l="l" r="r" t="t"/>
                <a:pathLst>
                  <a:path extrusionOk="0" h="622" w="4731">
                    <a:moveTo>
                      <a:pt x="0" y="1"/>
                    </a:moveTo>
                    <a:lnTo>
                      <a:pt x="0" y="622"/>
                    </a:lnTo>
                    <a:lnTo>
                      <a:pt x="4731" y="622"/>
                    </a:lnTo>
                    <a:lnTo>
                      <a:pt x="47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2110088" y="4106237"/>
                <a:ext cx="580819" cy="695605"/>
              </a:xfrm>
              <a:custGeom>
                <a:rect b="b" l="l" r="r" t="t"/>
                <a:pathLst>
                  <a:path extrusionOk="0" h="4745" w="3962">
                    <a:moveTo>
                      <a:pt x="1" y="1"/>
                    </a:moveTo>
                    <a:lnTo>
                      <a:pt x="432" y="4745"/>
                    </a:lnTo>
                    <a:lnTo>
                      <a:pt x="3541" y="4745"/>
                    </a:lnTo>
                    <a:cubicBezTo>
                      <a:pt x="3682" y="3165"/>
                      <a:pt x="3820" y="158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2110088" y="4106237"/>
                <a:ext cx="394201" cy="61864"/>
              </a:xfrm>
              <a:custGeom>
                <a:rect b="b" l="l" r="r" t="t"/>
                <a:pathLst>
                  <a:path extrusionOk="0" h="422" w="2689">
                    <a:moveTo>
                      <a:pt x="1" y="1"/>
                    </a:moveTo>
                    <a:cubicBezTo>
                      <a:pt x="15" y="142"/>
                      <a:pt x="28" y="280"/>
                      <a:pt x="42" y="422"/>
                    </a:cubicBez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000000">
                  <a:alpha val="42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2246130" y="4311326"/>
                <a:ext cx="316357" cy="287624"/>
              </a:xfrm>
              <a:custGeom>
                <a:rect b="b" l="l" r="r" t="t"/>
                <a:pathLst>
                  <a:path extrusionOk="0" h="1962" w="2158">
                    <a:moveTo>
                      <a:pt x="1081" y="0"/>
                    </a:moveTo>
                    <a:cubicBezTo>
                      <a:pt x="637" y="0"/>
                      <a:pt x="235" y="303"/>
                      <a:pt x="129" y="755"/>
                    </a:cubicBezTo>
                    <a:cubicBezTo>
                      <a:pt x="1" y="1283"/>
                      <a:pt x="329" y="1810"/>
                      <a:pt x="853" y="1935"/>
                    </a:cubicBezTo>
                    <a:cubicBezTo>
                      <a:pt x="929" y="1953"/>
                      <a:pt x="1005" y="1961"/>
                      <a:pt x="1080" y="1961"/>
                    </a:cubicBezTo>
                    <a:cubicBezTo>
                      <a:pt x="1525" y="1961"/>
                      <a:pt x="1927" y="1658"/>
                      <a:pt x="2033" y="1207"/>
                    </a:cubicBezTo>
                    <a:cubicBezTo>
                      <a:pt x="2157" y="682"/>
                      <a:pt x="1833" y="154"/>
                      <a:pt x="1309" y="27"/>
                    </a:cubicBezTo>
                    <a:cubicBezTo>
                      <a:pt x="1232" y="9"/>
                      <a:pt x="1156" y="0"/>
                      <a:pt x="10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2299785" y="4503808"/>
                <a:ext cx="89131" cy="41194"/>
              </a:xfrm>
              <a:custGeom>
                <a:rect b="b" l="l" r="r" t="t"/>
                <a:pathLst>
                  <a:path extrusionOk="0" h="281" w="608">
                    <a:moveTo>
                      <a:pt x="1" y="1"/>
                    </a:moveTo>
                    <a:lnTo>
                      <a:pt x="166" y="280"/>
                    </a:lnTo>
                    <a:lnTo>
                      <a:pt x="608" y="280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2290696" y="4424353"/>
                <a:ext cx="79163" cy="105843"/>
              </a:xfrm>
              <a:custGeom>
                <a:rect b="b" l="l" r="r" t="t"/>
                <a:pathLst>
                  <a:path extrusionOk="0" h="722" w="540">
                    <a:moveTo>
                      <a:pt x="390" y="0"/>
                    </a:moveTo>
                    <a:cubicBezTo>
                      <a:pt x="388" y="0"/>
                      <a:pt x="386" y="0"/>
                      <a:pt x="383" y="1"/>
                    </a:cubicBezTo>
                    <a:lnTo>
                      <a:pt x="87" y="53"/>
                    </a:lnTo>
                    <a:cubicBezTo>
                      <a:pt x="52" y="60"/>
                      <a:pt x="45" y="104"/>
                      <a:pt x="76" y="122"/>
                    </a:cubicBezTo>
                    <a:lnTo>
                      <a:pt x="156" y="166"/>
                    </a:lnTo>
                    <a:lnTo>
                      <a:pt x="1" y="436"/>
                    </a:lnTo>
                    <a:lnTo>
                      <a:pt x="170" y="722"/>
                    </a:lnTo>
                    <a:lnTo>
                      <a:pt x="404" y="311"/>
                    </a:lnTo>
                    <a:lnTo>
                      <a:pt x="473" y="349"/>
                    </a:lnTo>
                    <a:cubicBezTo>
                      <a:pt x="480" y="354"/>
                      <a:pt x="487" y="356"/>
                      <a:pt x="494" y="356"/>
                    </a:cubicBezTo>
                    <a:cubicBezTo>
                      <a:pt x="519" y="356"/>
                      <a:pt x="539" y="331"/>
                      <a:pt x="528" y="304"/>
                    </a:cubicBezTo>
                    <a:lnTo>
                      <a:pt x="425" y="25"/>
                    </a:lnTo>
                    <a:cubicBezTo>
                      <a:pt x="419" y="10"/>
                      <a:pt x="405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>
                <a:off x="2443890" y="4431536"/>
                <a:ext cx="69047" cy="97781"/>
              </a:xfrm>
              <a:custGeom>
                <a:rect b="b" l="l" r="r" t="t"/>
                <a:pathLst>
                  <a:path extrusionOk="0" h="667" w="471">
                    <a:moveTo>
                      <a:pt x="242" y="0"/>
                    </a:moveTo>
                    <a:lnTo>
                      <a:pt x="1" y="145"/>
                    </a:lnTo>
                    <a:lnTo>
                      <a:pt x="318" y="666"/>
                    </a:lnTo>
                    <a:lnTo>
                      <a:pt x="470" y="380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>
                <a:off x="2396392" y="4486803"/>
                <a:ext cx="108336" cy="78283"/>
              </a:xfrm>
              <a:custGeom>
                <a:rect b="b" l="l" r="r" t="t"/>
                <a:pathLst>
                  <a:path extrusionOk="0" h="534" w="739">
                    <a:moveTo>
                      <a:pt x="230" y="0"/>
                    </a:moveTo>
                    <a:cubicBezTo>
                      <a:pt x="219" y="0"/>
                      <a:pt x="208" y="5"/>
                      <a:pt x="201" y="17"/>
                    </a:cubicBezTo>
                    <a:lnTo>
                      <a:pt x="14" y="248"/>
                    </a:lnTo>
                    <a:cubicBezTo>
                      <a:pt x="1" y="261"/>
                      <a:pt x="1" y="282"/>
                      <a:pt x="14" y="296"/>
                    </a:cubicBezTo>
                    <a:lnTo>
                      <a:pt x="211" y="520"/>
                    </a:lnTo>
                    <a:cubicBezTo>
                      <a:pt x="218" y="530"/>
                      <a:pt x="228" y="534"/>
                      <a:pt x="238" y="534"/>
                    </a:cubicBezTo>
                    <a:cubicBezTo>
                      <a:pt x="257" y="534"/>
                      <a:pt x="277" y="519"/>
                      <a:pt x="277" y="496"/>
                    </a:cubicBezTo>
                    <a:lnTo>
                      <a:pt x="273" y="403"/>
                    </a:lnTo>
                    <a:lnTo>
                      <a:pt x="584" y="396"/>
                    </a:lnTo>
                    <a:lnTo>
                      <a:pt x="739" y="103"/>
                    </a:lnTo>
                    <a:lnTo>
                      <a:pt x="266" y="113"/>
                    </a:lnTo>
                    <a:lnTo>
                      <a:pt x="266" y="37"/>
                    </a:lnTo>
                    <a:cubicBezTo>
                      <a:pt x="266" y="15"/>
                      <a:pt x="248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>
                <a:off x="2336727" y="4344017"/>
                <a:ext cx="81068" cy="76964"/>
              </a:xfrm>
              <a:custGeom>
                <a:rect b="b" l="l" r="r" t="t"/>
                <a:pathLst>
                  <a:path extrusionOk="0" h="525" w="553">
                    <a:moveTo>
                      <a:pt x="225" y="0"/>
                    </a:moveTo>
                    <a:lnTo>
                      <a:pt x="0" y="380"/>
                    </a:lnTo>
                    <a:lnTo>
                      <a:pt x="242" y="525"/>
                    </a:lnTo>
                    <a:lnTo>
                      <a:pt x="5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>
                <a:off x="2386864" y="4344017"/>
                <a:ext cx="91770" cy="84147"/>
              </a:xfrm>
              <a:custGeom>
                <a:rect b="b" l="l" r="r" t="t"/>
                <a:pathLst>
                  <a:path extrusionOk="0" h="574" w="626">
                    <a:moveTo>
                      <a:pt x="0" y="0"/>
                    </a:moveTo>
                    <a:lnTo>
                      <a:pt x="231" y="411"/>
                    </a:lnTo>
                    <a:lnTo>
                      <a:pt x="162" y="449"/>
                    </a:lnTo>
                    <a:cubicBezTo>
                      <a:pt x="135" y="466"/>
                      <a:pt x="142" y="514"/>
                      <a:pt x="176" y="518"/>
                    </a:cubicBezTo>
                    <a:lnTo>
                      <a:pt x="469" y="573"/>
                    </a:lnTo>
                    <a:cubicBezTo>
                      <a:pt x="472" y="573"/>
                      <a:pt x="474" y="574"/>
                      <a:pt x="476" y="574"/>
                    </a:cubicBezTo>
                    <a:cubicBezTo>
                      <a:pt x="492" y="574"/>
                      <a:pt x="508" y="564"/>
                      <a:pt x="514" y="549"/>
                    </a:cubicBezTo>
                    <a:lnTo>
                      <a:pt x="618" y="269"/>
                    </a:lnTo>
                    <a:cubicBezTo>
                      <a:pt x="626" y="245"/>
                      <a:pt x="607" y="221"/>
                      <a:pt x="583" y="221"/>
                    </a:cubicBezTo>
                    <a:cubicBezTo>
                      <a:pt x="577" y="221"/>
                      <a:pt x="569" y="223"/>
                      <a:pt x="562" y="228"/>
                    </a:cubicBezTo>
                    <a:lnTo>
                      <a:pt x="483" y="269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4" name="Google Shape;1054;p39"/>
            <p:cNvGrpSpPr/>
            <p:nvPr/>
          </p:nvGrpSpPr>
          <p:grpSpPr>
            <a:xfrm>
              <a:off x="7905705" y="2023231"/>
              <a:ext cx="712903" cy="809041"/>
              <a:chOff x="2843074" y="4029420"/>
              <a:chExt cx="693553" cy="787082"/>
            </a:xfrm>
          </p:grpSpPr>
          <p:sp>
            <p:nvSpPr>
              <p:cNvPr id="1055" name="Google Shape;1055;p39"/>
              <p:cNvSpPr/>
              <p:nvPr/>
            </p:nvSpPr>
            <p:spPr>
              <a:xfrm>
                <a:off x="2843074" y="4029420"/>
                <a:ext cx="693553" cy="91623"/>
              </a:xfrm>
              <a:custGeom>
                <a:rect b="b" l="l" r="r" t="t"/>
                <a:pathLst>
                  <a:path extrusionOk="0" h="625" w="4731">
                    <a:moveTo>
                      <a:pt x="0" y="0"/>
                    </a:moveTo>
                    <a:lnTo>
                      <a:pt x="0" y="625"/>
                    </a:lnTo>
                    <a:lnTo>
                      <a:pt x="4730" y="625"/>
                    </a:lnTo>
                    <a:lnTo>
                      <a:pt x="4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9"/>
              <p:cNvSpPr/>
              <p:nvPr/>
            </p:nvSpPr>
            <p:spPr>
              <a:xfrm>
                <a:off x="2898194" y="4120897"/>
                <a:ext cx="580819" cy="695605"/>
              </a:xfrm>
              <a:custGeom>
                <a:rect b="b" l="l" r="r" t="t"/>
                <a:pathLst>
                  <a:path extrusionOk="0" h="4745" w="3962">
                    <a:moveTo>
                      <a:pt x="0" y="1"/>
                    </a:moveTo>
                    <a:lnTo>
                      <a:pt x="432" y="4745"/>
                    </a:lnTo>
                    <a:lnTo>
                      <a:pt x="3540" y="4745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2898194" y="4120897"/>
                <a:ext cx="394201" cy="61424"/>
              </a:xfrm>
              <a:custGeom>
                <a:rect b="b" l="l" r="r" t="t"/>
                <a:pathLst>
                  <a:path extrusionOk="0" h="419" w="2689">
                    <a:moveTo>
                      <a:pt x="0" y="1"/>
                    </a:moveTo>
                    <a:cubicBezTo>
                      <a:pt x="14" y="139"/>
                      <a:pt x="28" y="277"/>
                      <a:pt x="42" y="418"/>
                    </a:cubicBezTo>
                    <a:lnTo>
                      <a:pt x="2688" y="1"/>
                    </a:lnTo>
                    <a:close/>
                  </a:path>
                </a:pathLst>
              </a:custGeom>
              <a:solidFill>
                <a:srgbClr val="000000">
                  <a:alpha val="42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3030132" y="4323054"/>
                <a:ext cx="315771" cy="287185"/>
              </a:xfrm>
              <a:custGeom>
                <a:rect b="b" l="l" r="r" t="t"/>
                <a:pathLst>
                  <a:path extrusionOk="0" h="1959" w="2154">
                    <a:moveTo>
                      <a:pt x="1077" y="0"/>
                    </a:moveTo>
                    <a:cubicBezTo>
                      <a:pt x="826" y="0"/>
                      <a:pt x="575" y="95"/>
                      <a:pt x="384" y="285"/>
                    </a:cubicBezTo>
                    <a:cubicBezTo>
                      <a:pt x="1" y="668"/>
                      <a:pt x="1" y="1289"/>
                      <a:pt x="384" y="1672"/>
                    </a:cubicBezTo>
                    <a:cubicBezTo>
                      <a:pt x="575" y="1863"/>
                      <a:pt x="826" y="1959"/>
                      <a:pt x="1077" y="1959"/>
                    </a:cubicBezTo>
                    <a:cubicBezTo>
                      <a:pt x="1328" y="1959"/>
                      <a:pt x="1579" y="1863"/>
                      <a:pt x="1771" y="1672"/>
                    </a:cubicBezTo>
                    <a:cubicBezTo>
                      <a:pt x="2154" y="1289"/>
                      <a:pt x="2154" y="668"/>
                      <a:pt x="1771" y="285"/>
                    </a:cubicBezTo>
                    <a:cubicBezTo>
                      <a:pt x="1579" y="95"/>
                      <a:pt x="1328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3085252" y="4515976"/>
                <a:ext cx="89278" cy="41047"/>
              </a:xfrm>
              <a:custGeom>
                <a:rect b="b" l="l" r="r" t="t"/>
                <a:pathLst>
                  <a:path extrusionOk="0" h="280" w="609">
                    <a:moveTo>
                      <a:pt x="1" y="0"/>
                    </a:moveTo>
                    <a:lnTo>
                      <a:pt x="166" y="280"/>
                    </a:lnTo>
                    <a:lnTo>
                      <a:pt x="608" y="28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3076163" y="4436813"/>
                <a:ext cx="79163" cy="106137"/>
              </a:xfrm>
              <a:custGeom>
                <a:rect b="b" l="l" r="r" t="t"/>
                <a:pathLst>
                  <a:path extrusionOk="0" h="724" w="540">
                    <a:moveTo>
                      <a:pt x="394" y="0"/>
                    </a:moveTo>
                    <a:cubicBezTo>
                      <a:pt x="391" y="0"/>
                      <a:pt x="387" y="1"/>
                      <a:pt x="384" y="2"/>
                    </a:cubicBezTo>
                    <a:lnTo>
                      <a:pt x="87" y="54"/>
                    </a:lnTo>
                    <a:cubicBezTo>
                      <a:pt x="56" y="57"/>
                      <a:pt x="46" y="102"/>
                      <a:pt x="77" y="123"/>
                    </a:cubicBezTo>
                    <a:lnTo>
                      <a:pt x="156" y="168"/>
                    </a:lnTo>
                    <a:lnTo>
                      <a:pt x="1" y="437"/>
                    </a:lnTo>
                    <a:lnTo>
                      <a:pt x="170" y="723"/>
                    </a:lnTo>
                    <a:lnTo>
                      <a:pt x="404" y="313"/>
                    </a:lnTo>
                    <a:lnTo>
                      <a:pt x="473" y="351"/>
                    </a:lnTo>
                    <a:cubicBezTo>
                      <a:pt x="480" y="355"/>
                      <a:pt x="488" y="357"/>
                      <a:pt x="495" y="357"/>
                    </a:cubicBezTo>
                    <a:cubicBezTo>
                      <a:pt x="519" y="357"/>
                      <a:pt x="539" y="333"/>
                      <a:pt x="529" y="306"/>
                    </a:cubicBezTo>
                    <a:lnTo>
                      <a:pt x="425" y="26"/>
                    </a:lnTo>
                    <a:cubicBezTo>
                      <a:pt x="420" y="10"/>
                      <a:pt x="408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3229504" y="4444143"/>
                <a:ext cx="68901" cy="97781"/>
              </a:xfrm>
              <a:custGeom>
                <a:rect b="b" l="l" r="r" t="t"/>
                <a:pathLst>
                  <a:path extrusionOk="0" h="667" w="470">
                    <a:moveTo>
                      <a:pt x="242" y="0"/>
                    </a:moveTo>
                    <a:lnTo>
                      <a:pt x="0" y="145"/>
                    </a:lnTo>
                    <a:lnTo>
                      <a:pt x="318" y="666"/>
                    </a:lnTo>
                    <a:lnTo>
                      <a:pt x="469" y="377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3181860" y="4499264"/>
                <a:ext cx="108922" cy="78136"/>
              </a:xfrm>
              <a:custGeom>
                <a:rect b="b" l="l" r="r" t="t"/>
                <a:pathLst>
                  <a:path extrusionOk="0" h="533" w="743">
                    <a:moveTo>
                      <a:pt x="228" y="1"/>
                    </a:moveTo>
                    <a:cubicBezTo>
                      <a:pt x="218" y="1"/>
                      <a:pt x="208" y="5"/>
                      <a:pt x="201" y="14"/>
                    </a:cubicBezTo>
                    <a:lnTo>
                      <a:pt x="15" y="249"/>
                    </a:lnTo>
                    <a:cubicBezTo>
                      <a:pt x="1" y="263"/>
                      <a:pt x="1" y="283"/>
                      <a:pt x="15" y="297"/>
                    </a:cubicBezTo>
                    <a:lnTo>
                      <a:pt x="211" y="521"/>
                    </a:lnTo>
                    <a:cubicBezTo>
                      <a:pt x="218" y="529"/>
                      <a:pt x="227" y="533"/>
                      <a:pt x="237" y="533"/>
                    </a:cubicBezTo>
                    <a:cubicBezTo>
                      <a:pt x="256" y="533"/>
                      <a:pt x="277" y="517"/>
                      <a:pt x="277" y="494"/>
                    </a:cubicBezTo>
                    <a:lnTo>
                      <a:pt x="273" y="404"/>
                    </a:lnTo>
                    <a:lnTo>
                      <a:pt x="584" y="397"/>
                    </a:lnTo>
                    <a:lnTo>
                      <a:pt x="743" y="104"/>
                    </a:lnTo>
                    <a:lnTo>
                      <a:pt x="270" y="114"/>
                    </a:lnTo>
                    <a:lnTo>
                      <a:pt x="267" y="38"/>
                    </a:lnTo>
                    <a:cubicBezTo>
                      <a:pt x="267" y="16"/>
                      <a:pt x="247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3122195" y="4356185"/>
                <a:ext cx="81068" cy="76964"/>
              </a:xfrm>
              <a:custGeom>
                <a:rect b="b" l="l" r="r" t="t"/>
                <a:pathLst>
                  <a:path extrusionOk="0" h="525" w="553">
                    <a:moveTo>
                      <a:pt x="553" y="0"/>
                    </a:moveTo>
                    <a:lnTo>
                      <a:pt x="228" y="4"/>
                    </a:lnTo>
                    <a:lnTo>
                      <a:pt x="1" y="383"/>
                    </a:lnTo>
                    <a:lnTo>
                      <a:pt x="242" y="525"/>
                    </a:lnTo>
                    <a:lnTo>
                      <a:pt x="5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9"/>
              <p:cNvSpPr/>
              <p:nvPr/>
            </p:nvSpPr>
            <p:spPr>
              <a:xfrm>
                <a:off x="3172331" y="4356625"/>
                <a:ext cx="91770" cy="84147"/>
              </a:xfrm>
              <a:custGeom>
                <a:rect b="b" l="l" r="r" t="t"/>
                <a:pathLst>
                  <a:path extrusionOk="0" h="574" w="626">
                    <a:moveTo>
                      <a:pt x="0" y="1"/>
                    </a:moveTo>
                    <a:lnTo>
                      <a:pt x="231" y="411"/>
                    </a:lnTo>
                    <a:lnTo>
                      <a:pt x="166" y="449"/>
                    </a:lnTo>
                    <a:cubicBezTo>
                      <a:pt x="135" y="466"/>
                      <a:pt x="142" y="511"/>
                      <a:pt x="176" y="518"/>
                    </a:cubicBezTo>
                    <a:lnTo>
                      <a:pt x="470" y="573"/>
                    </a:lnTo>
                    <a:cubicBezTo>
                      <a:pt x="472" y="574"/>
                      <a:pt x="474" y="574"/>
                      <a:pt x="476" y="574"/>
                    </a:cubicBezTo>
                    <a:cubicBezTo>
                      <a:pt x="492" y="574"/>
                      <a:pt x="508" y="564"/>
                      <a:pt x="514" y="549"/>
                    </a:cubicBezTo>
                    <a:lnTo>
                      <a:pt x="618" y="270"/>
                    </a:lnTo>
                    <a:cubicBezTo>
                      <a:pt x="626" y="243"/>
                      <a:pt x="608" y="221"/>
                      <a:pt x="585" y="221"/>
                    </a:cubicBezTo>
                    <a:cubicBezTo>
                      <a:pt x="578" y="221"/>
                      <a:pt x="570" y="223"/>
                      <a:pt x="563" y="228"/>
                    </a:cubicBezTo>
                    <a:lnTo>
                      <a:pt x="483" y="270"/>
                    </a:lnTo>
                    <a:lnTo>
                      <a:pt x="3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5" name="Google Shape;1065;p39"/>
            <p:cNvSpPr/>
            <p:nvPr/>
          </p:nvSpPr>
          <p:spPr>
            <a:xfrm>
              <a:off x="6045436" y="2555440"/>
              <a:ext cx="2822763" cy="1411741"/>
            </a:xfrm>
            <a:custGeom>
              <a:rect b="b" l="l" r="r" t="t"/>
              <a:pathLst>
                <a:path extrusionOk="0" h="9822" w="19639">
                  <a:moveTo>
                    <a:pt x="19639" y="1"/>
                  </a:moveTo>
                  <a:cubicBezTo>
                    <a:pt x="19639" y="13"/>
                    <a:pt x="19639" y="26"/>
                    <a:pt x="19639" y="39"/>
                  </a:cubicBezTo>
                  <a:lnTo>
                    <a:pt x="19639" y="39"/>
                  </a:lnTo>
                  <a:cubicBezTo>
                    <a:pt x="19639" y="39"/>
                    <a:pt x="19639" y="39"/>
                    <a:pt x="19639" y="39"/>
                  </a:cubicBezTo>
                  <a:cubicBezTo>
                    <a:pt x="19639" y="28"/>
                    <a:pt x="19639" y="14"/>
                    <a:pt x="19639" y="1"/>
                  </a:cubicBezTo>
                  <a:close/>
                  <a:moveTo>
                    <a:pt x="0" y="4"/>
                  </a:moveTo>
                  <a:cubicBezTo>
                    <a:pt x="4" y="3899"/>
                    <a:pt x="2308" y="7429"/>
                    <a:pt x="5876" y="8999"/>
                  </a:cubicBezTo>
                  <a:cubicBezTo>
                    <a:pt x="6149" y="9116"/>
                    <a:pt x="6428" y="9223"/>
                    <a:pt x="6711" y="9320"/>
                  </a:cubicBezTo>
                  <a:cubicBezTo>
                    <a:pt x="7719" y="9655"/>
                    <a:pt x="8768" y="9822"/>
                    <a:pt x="9819" y="9822"/>
                  </a:cubicBezTo>
                  <a:cubicBezTo>
                    <a:pt x="10652" y="9822"/>
                    <a:pt x="11485" y="9717"/>
                    <a:pt x="12300" y="9506"/>
                  </a:cubicBezTo>
                  <a:cubicBezTo>
                    <a:pt x="12469" y="9461"/>
                    <a:pt x="12635" y="9413"/>
                    <a:pt x="12801" y="9361"/>
                  </a:cubicBezTo>
                  <a:cubicBezTo>
                    <a:pt x="16753" y="8102"/>
                    <a:pt x="19622" y="4404"/>
                    <a:pt x="19639" y="39"/>
                  </a:cubicBezTo>
                  <a:lnTo>
                    <a:pt x="19639" y="39"/>
                  </a:lnTo>
                  <a:cubicBezTo>
                    <a:pt x="19635" y="53"/>
                    <a:pt x="19632" y="66"/>
                    <a:pt x="19629" y="80"/>
                  </a:cubicBezTo>
                  <a:cubicBezTo>
                    <a:pt x="19625" y="87"/>
                    <a:pt x="19625" y="97"/>
                    <a:pt x="19622" y="104"/>
                  </a:cubicBezTo>
                  <a:cubicBezTo>
                    <a:pt x="19618" y="111"/>
                    <a:pt x="19615" y="118"/>
                    <a:pt x="19611" y="125"/>
                  </a:cubicBezTo>
                  <a:cubicBezTo>
                    <a:pt x="19604" y="139"/>
                    <a:pt x="19598" y="152"/>
                    <a:pt x="19591" y="170"/>
                  </a:cubicBezTo>
                  <a:cubicBezTo>
                    <a:pt x="19584" y="180"/>
                    <a:pt x="19577" y="190"/>
                    <a:pt x="19567" y="201"/>
                  </a:cubicBezTo>
                  <a:cubicBezTo>
                    <a:pt x="19567" y="204"/>
                    <a:pt x="19563" y="208"/>
                    <a:pt x="19563" y="211"/>
                  </a:cubicBezTo>
                  <a:cubicBezTo>
                    <a:pt x="19553" y="222"/>
                    <a:pt x="19549" y="225"/>
                    <a:pt x="19535" y="242"/>
                  </a:cubicBezTo>
                  <a:cubicBezTo>
                    <a:pt x="19525" y="256"/>
                    <a:pt x="19511" y="270"/>
                    <a:pt x="19498" y="284"/>
                  </a:cubicBezTo>
                  <a:lnTo>
                    <a:pt x="19484" y="297"/>
                  </a:lnTo>
                  <a:lnTo>
                    <a:pt x="19466" y="315"/>
                  </a:lnTo>
                  <a:cubicBezTo>
                    <a:pt x="19442" y="335"/>
                    <a:pt x="19418" y="356"/>
                    <a:pt x="19391" y="377"/>
                  </a:cubicBezTo>
                  <a:cubicBezTo>
                    <a:pt x="19377" y="384"/>
                    <a:pt x="19366" y="391"/>
                    <a:pt x="19349" y="401"/>
                  </a:cubicBezTo>
                  <a:cubicBezTo>
                    <a:pt x="19335" y="415"/>
                    <a:pt x="19311" y="429"/>
                    <a:pt x="19291" y="442"/>
                  </a:cubicBezTo>
                  <a:lnTo>
                    <a:pt x="19253" y="463"/>
                  </a:lnTo>
                  <a:lnTo>
                    <a:pt x="19235" y="473"/>
                  </a:lnTo>
                  <a:lnTo>
                    <a:pt x="19201" y="494"/>
                  </a:lnTo>
                  <a:lnTo>
                    <a:pt x="19156" y="518"/>
                  </a:lnTo>
                  <a:cubicBezTo>
                    <a:pt x="19128" y="532"/>
                    <a:pt x="19101" y="546"/>
                    <a:pt x="19073" y="560"/>
                  </a:cubicBezTo>
                  <a:cubicBezTo>
                    <a:pt x="19025" y="584"/>
                    <a:pt x="18970" y="608"/>
                    <a:pt x="18914" y="629"/>
                  </a:cubicBezTo>
                  <a:cubicBezTo>
                    <a:pt x="18880" y="646"/>
                    <a:pt x="18845" y="660"/>
                    <a:pt x="18811" y="673"/>
                  </a:cubicBezTo>
                  <a:cubicBezTo>
                    <a:pt x="18780" y="684"/>
                    <a:pt x="18752" y="694"/>
                    <a:pt x="18725" y="705"/>
                  </a:cubicBezTo>
                  <a:lnTo>
                    <a:pt x="18694" y="715"/>
                  </a:lnTo>
                  <a:cubicBezTo>
                    <a:pt x="18600" y="746"/>
                    <a:pt x="18504" y="780"/>
                    <a:pt x="18397" y="811"/>
                  </a:cubicBezTo>
                  <a:lnTo>
                    <a:pt x="18383" y="818"/>
                  </a:lnTo>
                  <a:cubicBezTo>
                    <a:pt x="18293" y="843"/>
                    <a:pt x="18200" y="870"/>
                    <a:pt x="18104" y="894"/>
                  </a:cubicBezTo>
                  <a:cubicBezTo>
                    <a:pt x="18052" y="908"/>
                    <a:pt x="18004" y="922"/>
                    <a:pt x="17952" y="936"/>
                  </a:cubicBezTo>
                  <a:cubicBezTo>
                    <a:pt x="17876" y="953"/>
                    <a:pt x="17800" y="970"/>
                    <a:pt x="17717" y="991"/>
                  </a:cubicBezTo>
                  <a:cubicBezTo>
                    <a:pt x="17665" y="1001"/>
                    <a:pt x="17610" y="1015"/>
                    <a:pt x="17555" y="1025"/>
                  </a:cubicBezTo>
                  <a:cubicBezTo>
                    <a:pt x="17469" y="1046"/>
                    <a:pt x="17383" y="1063"/>
                    <a:pt x="17296" y="1081"/>
                  </a:cubicBezTo>
                  <a:cubicBezTo>
                    <a:pt x="17210" y="1098"/>
                    <a:pt x="17120" y="1115"/>
                    <a:pt x="17027" y="1132"/>
                  </a:cubicBezTo>
                  <a:lnTo>
                    <a:pt x="16927" y="1150"/>
                  </a:lnTo>
                  <a:lnTo>
                    <a:pt x="16748" y="1181"/>
                  </a:lnTo>
                  <a:cubicBezTo>
                    <a:pt x="16530" y="1219"/>
                    <a:pt x="16303" y="1253"/>
                    <a:pt x="16065" y="1284"/>
                  </a:cubicBezTo>
                  <a:cubicBezTo>
                    <a:pt x="16006" y="1295"/>
                    <a:pt x="15944" y="1301"/>
                    <a:pt x="15882" y="1312"/>
                  </a:cubicBezTo>
                  <a:lnTo>
                    <a:pt x="15837" y="1315"/>
                  </a:lnTo>
                  <a:cubicBezTo>
                    <a:pt x="15768" y="1326"/>
                    <a:pt x="15699" y="1336"/>
                    <a:pt x="15626" y="1343"/>
                  </a:cubicBezTo>
                  <a:lnTo>
                    <a:pt x="15357" y="1377"/>
                  </a:lnTo>
                  <a:lnTo>
                    <a:pt x="15333" y="1377"/>
                  </a:lnTo>
                  <a:cubicBezTo>
                    <a:pt x="15061" y="1405"/>
                    <a:pt x="14778" y="1436"/>
                    <a:pt x="14488" y="1464"/>
                  </a:cubicBezTo>
                  <a:lnTo>
                    <a:pt x="14232" y="1484"/>
                  </a:lnTo>
                  <a:cubicBezTo>
                    <a:pt x="14191" y="1488"/>
                    <a:pt x="14150" y="1491"/>
                    <a:pt x="14108" y="1495"/>
                  </a:cubicBezTo>
                  <a:cubicBezTo>
                    <a:pt x="14098" y="1495"/>
                    <a:pt x="14088" y="1498"/>
                    <a:pt x="14077" y="1498"/>
                  </a:cubicBezTo>
                  <a:lnTo>
                    <a:pt x="13987" y="1505"/>
                  </a:lnTo>
                  <a:lnTo>
                    <a:pt x="13739" y="1526"/>
                  </a:lnTo>
                  <a:cubicBezTo>
                    <a:pt x="13404" y="1550"/>
                    <a:pt x="13059" y="1571"/>
                    <a:pt x="12707" y="1588"/>
                  </a:cubicBezTo>
                  <a:cubicBezTo>
                    <a:pt x="12480" y="1602"/>
                    <a:pt x="12245" y="1612"/>
                    <a:pt x="12014" y="1619"/>
                  </a:cubicBezTo>
                  <a:cubicBezTo>
                    <a:pt x="11900" y="1626"/>
                    <a:pt x="11786" y="1629"/>
                    <a:pt x="11672" y="1633"/>
                  </a:cubicBezTo>
                  <a:cubicBezTo>
                    <a:pt x="11521" y="1636"/>
                    <a:pt x="11369" y="1643"/>
                    <a:pt x="11217" y="1646"/>
                  </a:cubicBezTo>
                  <a:cubicBezTo>
                    <a:pt x="11124" y="1646"/>
                    <a:pt x="11031" y="1650"/>
                    <a:pt x="10934" y="1650"/>
                  </a:cubicBezTo>
                  <a:cubicBezTo>
                    <a:pt x="10817" y="1653"/>
                    <a:pt x="10696" y="1657"/>
                    <a:pt x="10575" y="1657"/>
                  </a:cubicBezTo>
                  <a:cubicBezTo>
                    <a:pt x="10327" y="1660"/>
                    <a:pt x="10075" y="1664"/>
                    <a:pt x="9820" y="1664"/>
                  </a:cubicBezTo>
                  <a:lnTo>
                    <a:pt x="9261" y="1664"/>
                  </a:lnTo>
                  <a:cubicBezTo>
                    <a:pt x="9074" y="1660"/>
                    <a:pt x="8891" y="1657"/>
                    <a:pt x="8709" y="1653"/>
                  </a:cubicBezTo>
                  <a:lnTo>
                    <a:pt x="8702" y="1653"/>
                  </a:lnTo>
                  <a:cubicBezTo>
                    <a:pt x="8412" y="1650"/>
                    <a:pt x="8122" y="1640"/>
                    <a:pt x="7839" y="1633"/>
                  </a:cubicBezTo>
                  <a:cubicBezTo>
                    <a:pt x="7808" y="1629"/>
                    <a:pt x="7774" y="1629"/>
                    <a:pt x="7743" y="1629"/>
                  </a:cubicBezTo>
                  <a:cubicBezTo>
                    <a:pt x="7439" y="1615"/>
                    <a:pt x="7142" y="1605"/>
                    <a:pt x="6849" y="1588"/>
                  </a:cubicBezTo>
                  <a:lnTo>
                    <a:pt x="6718" y="1581"/>
                  </a:lnTo>
                  <a:cubicBezTo>
                    <a:pt x="5838" y="1529"/>
                    <a:pt x="5017" y="1460"/>
                    <a:pt x="4268" y="1374"/>
                  </a:cubicBezTo>
                  <a:cubicBezTo>
                    <a:pt x="4244" y="1370"/>
                    <a:pt x="4223" y="1370"/>
                    <a:pt x="4203" y="1367"/>
                  </a:cubicBezTo>
                  <a:cubicBezTo>
                    <a:pt x="3651" y="1301"/>
                    <a:pt x="3140" y="1226"/>
                    <a:pt x="2681" y="1146"/>
                  </a:cubicBezTo>
                  <a:cubicBezTo>
                    <a:pt x="2567" y="1122"/>
                    <a:pt x="2453" y="1101"/>
                    <a:pt x="2343" y="1081"/>
                  </a:cubicBezTo>
                  <a:cubicBezTo>
                    <a:pt x="2264" y="1063"/>
                    <a:pt x="2191" y="1050"/>
                    <a:pt x="2119" y="1032"/>
                  </a:cubicBezTo>
                  <a:lnTo>
                    <a:pt x="2088" y="1025"/>
                  </a:lnTo>
                  <a:cubicBezTo>
                    <a:pt x="2015" y="1012"/>
                    <a:pt x="1943" y="994"/>
                    <a:pt x="1874" y="981"/>
                  </a:cubicBezTo>
                  <a:lnTo>
                    <a:pt x="1863" y="977"/>
                  </a:lnTo>
                  <a:lnTo>
                    <a:pt x="1784" y="956"/>
                  </a:lnTo>
                  <a:lnTo>
                    <a:pt x="1698" y="936"/>
                  </a:lnTo>
                  <a:lnTo>
                    <a:pt x="1611" y="915"/>
                  </a:lnTo>
                  <a:cubicBezTo>
                    <a:pt x="804" y="708"/>
                    <a:pt x="262" y="466"/>
                    <a:pt x="73" y="208"/>
                  </a:cubicBezTo>
                  <a:cubicBezTo>
                    <a:pt x="28" y="149"/>
                    <a:pt x="4" y="77"/>
                    <a:pt x="0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6044861" y="2555440"/>
              <a:ext cx="727143" cy="1062471"/>
            </a:xfrm>
            <a:custGeom>
              <a:rect b="b" l="l" r="r" t="t"/>
              <a:pathLst>
                <a:path extrusionOk="0" h="7392" w="5059">
                  <a:moveTo>
                    <a:pt x="4" y="1"/>
                  </a:moveTo>
                  <a:lnTo>
                    <a:pt x="4" y="1"/>
                  </a:lnTo>
                  <a:cubicBezTo>
                    <a:pt x="1" y="2833"/>
                    <a:pt x="1226" y="5531"/>
                    <a:pt x="3361" y="7391"/>
                  </a:cubicBezTo>
                  <a:cubicBezTo>
                    <a:pt x="3575" y="7001"/>
                    <a:pt x="3710" y="6473"/>
                    <a:pt x="3648" y="6014"/>
                  </a:cubicBezTo>
                  <a:cubicBezTo>
                    <a:pt x="3586" y="5600"/>
                    <a:pt x="3351" y="5121"/>
                    <a:pt x="3499" y="5017"/>
                  </a:cubicBezTo>
                  <a:cubicBezTo>
                    <a:pt x="3516" y="5007"/>
                    <a:pt x="3534" y="5002"/>
                    <a:pt x="3556" y="5002"/>
                  </a:cubicBezTo>
                  <a:cubicBezTo>
                    <a:pt x="3646" y="5002"/>
                    <a:pt x="3783" y="5080"/>
                    <a:pt x="3999" y="5080"/>
                  </a:cubicBezTo>
                  <a:cubicBezTo>
                    <a:pt x="4043" y="5080"/>
                    <a:pt x="4090" y="5077"/>
                    <a:pt x="4141" y="5069"/>
                  </a:cubicBezTo>
                  <a:cubicBezTo>
                    <a:pt x="4224" y="5062"/>
                    <a:pt x="4303" y="5028"/>
                    <a:pt x="4365" y="4972"/>
                  </a:cubicBezTo>
                  <a:cubicBezTo>
                    <a:pt x="4431" y="4907"/>
                    <a:pt x="4448" y="4807"/>
                    <a:pt x="4458" y="4714"/>
                  </a:cubicBezTo>
                  <a:cubicBezTo>
                    <a:pt x="4507" y="4351"/>
                    <a:pt x="4541" y="3972"/>
                    <a:pt x="4738" y="3665"/>
                  </a:cubicBezTo>
                  <a:cubicBezTo>
                    <a:pt x="4814" y="3544"/>
                    <a:pt x="4917" y="3434"/>
                    <a:pt x="4976" y="3303"/>
                  </a:cubicBezTo>
                  <a:cubicBezTo>
                    <a:pt x="5059" y="3116"/>
                    <a:pt x="5048" y="2902"/>
                    <a:pt x="4952" y="2723"/>
                  </a:cubicBezTo>
                  <a:cubicBezTo>
                    <a:pt x="4924" y="2671"/>
                    <a:pt x="4879" y="2626"/>
                    <a:pt x="4824" y="2602"/>
                  </a:cubicBezTo>
                  <a:cubicBezTo>
                    <a:pt x="4805" y="2595"/>
                    <a:pt x="4787" y="2592"/>
                    <a:pt x="4769" y="2592"/>
                  </a:cubicBezTo>
                  <a:cubicBezTo>
                    <a:pt x="4622" y="2592"/>
                    <a:pt x="4497" y="2795"/>
                    <a:pt x="4334" y="2816"/>
                  </a:cubicBezTo>
                  <a:cubicBezTo>
                    <a:pt x="4323" y="2818"/>
                    <a:pt x="4312" y="2819"/>
                    <a:pt x="4301" y="2819"/>
                  </a:cubicBezTo>
                  <a:cubicBezTo>
                    <a:pt x="4181" y="2819"/>
                    <a:pt x="4077" y="2717"/>
                    <a:pt x="4013" y="2609"/>
                  </a:cubicBezTo>
                  <a:cubicBezTo>
                    <a:pt x="3944" y="2492"/>
                    <a:pt x="3906" y="2357"/>
                    <a:pt x="3817" y="2257"/>
                  </a:cubicBezTo>
                  <a:cubicBezTo>
                    <a:pt x="3485" y="1895"/>
                    <a:pt x="2768" y="2226"/>
                    <a:pt x="2443" y="1860"/>
                  </a:cubicBezTo>
                  <a:cubicBezTo>
                    <a:pt x="2261" y="1653"/>
                    <a:pt x="2312" y="1367"/>
                    <a:pt x="2347" y="1077"/>
                  </a:cubicBezTo>
                  <a:cubicBezTo>
                    <a:pt x="2085" y="1025"/>
                    <a:pt x="1840" y="970"/>
                    <a:pt x="1615" y="915"/>
                  </a:cubicBezTo>
                  <a:cubicBezTo>
                    <a:pt x="805" y="708"/>
                    <a:pt x="266" y="466"/>
                    <a:pt x="77" y="208"/>
                  </a:cubicBezTo>
                  <a:cubicBezTo>
                    <a:pt x="32" y="149"/>
                    <a:pt x="8" y="77"/>
                    <a:pt x="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7871298" y="2645705"/>
              <a:ext cx="892291" cy="1109040"/>
            </a:xfrm>
            <a:custGeom>
              <a:rect b="b" l="l" r="r" t="t"/>
              <a:pathLst>
                <a:path extrusionOk="0" h="7716" w="6208">
                  <a:moveTo>
                    <a:pt x="6208" y="1"/>
                  </a:moveTo>
                  <a:lnTo>
                    <a:pt x="6208" y="1"/>
                  </a:lnTo>
                  <a:cubicBezTo>
                    <a:pt x="5104" y="460"/>
                    <a:pt x="2823" y="818"/>
                    <a:pt x="1" y="963"/>
                  </a:cubicBezTo>
                  <a:cubicBezTo>
                    <a:pt x="163" y="1084"/>
                    <a:pt x="287" y="1250"/>
                    <a:pt x="349" y="1439"/>
                  </a:cubicBezTo>
                  <a:cubicBezTo>
                    <a:pt x="412" y="1639"/>
                    <a:pt x="387" y="1857"/>
                    <a:pt x="446" y="2060"/>
                  </a:cubicBezTo>
                  <a:cubicBezTo>
                    <a:pt x="556" y="2457"/>
                    <a:pt x="957" y="2747"/>
                    <a:pt x="981" y="3154"/>
                  </a:cubicBezTo>
                  <a:cubicBezTo>
                    <a:pt x="1012" y="3637"/>
                    <a:pt x="501" y="4010"/>
                    <a:pt x="470" y="4493"/>
                  </a:cubicBezTo>
                  <a:cubicBezTo>
                    <a:pt x="446" y="4903"/>
                    <a:pt x="777" y="5269"/>
                    <a:pt x="774" y="5683"/>
                  </a:cubicBezTo>
                  <a:cubicBezTo>
                    <a:pt x="774" y="5949"/>
                    <a:pt x="636" y="6190"/>
                    <a:pt x="574" y="6449"/>
                  </a:cubicBezTo>
                  <a:cubicBezTo>
                    <a:pt x="515" y="6708"/>
                    <a:pt x="515" y="6884"/>
                    <a:pt x="581" y="7063"/>
                  </a:cubicBezTo>
                  <a:cubicBezTo>
                    <a:pt x="698" y="7405"/>
                    <a:pt x="1067" y="7615"/>
                    <a:pt x="1343" y="7684"/>
                  </a:cubicBezTo>
                  <a:cubicBezTo>
                    <a:pt x="1430" y="7706"/>
                    <a:pt x="1519" y="7716"/>
                    <a:pt x="1608" y="7716"/>
                  </a:cubicBezTo>
                  <a:cubicBezTo>
                    <a:pt x="2268" y="7716"/>
                    <a:pt x="2956" y="7168"/>
                    <a:pt x="3303" y="6591"/>
                  </a:cubicBezTo>
                  <a:cubicBezTo>
                    <a:pt x="3606" y="6087"/>
                    <a:pt x="3393" y="5983"/>
                    <a:pt x="3710" y="5411"/>
                  </a:cubicBezTo>
                  <a:cubicBezTo>
                    <a:pt x="4190" y="4548"/>
                    <a:pt x="4786" y="4572"/>
                    <a:pt x="4935" y="3913"/>
                  </a:cubicBezTo>
                  <a:cubicBezTo>
                    <a:pt x="5049" y="3416"/>
                    <a:pt x="4731" y="3299"/>
                    <a:pt x="4800" y="2688"/>
                  </a:cubicBezTo>
                  <a:cubicBezTo>
                    <a:pt x="4866" y="2102"/>
                    <a:pt x="5194" y="1902"/>
                    <a:pt x="5615" y="1236"/>
                  </a:cubicBezTo>
                  <a:cubicBezTo>
                    <a:pt x="5860" y="849"/>
                    <a:pt x="6060" y="435"/>
                    <a:pt x="62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8" name="Google Shape;1068;p39"/>
          <p:cNvSpPr txBox="1"/>
          <p:nvPr/>
        </p:nvSpPr>
        <p:spPr>
          <a:xfrm>
            <a:off x="2964033" y="190525"/>
            <a:ext cx="77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 emission countries per continent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9" name="Google Shape;1069;p39"/>
          <p:cNvSpPr/>
          <p:nvPr/>
        </p:nvSpPr>
        <p:spPr>
          <a:xfrm>
            <a:off x="78250" y="860325"/>
            <a:ext cx="6589200" cy="208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9"/>
          <p:cNvSpPr/>
          <p:nvPr/>
        </p:nvSpPr>
        <p:spPr>
          <a:xfrm>
            <a:off x="6900324" y="1016300"/>
            <a:ext cx="696425" cy="381732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9"/>
          <p:cNvSpPr/>
          <p:nvPr/>
        </p:nvSpPr>
        <p:spPr>
          <a:xfrm>
            <a:off x="7965312" y="1671793"/>
            <a:ext cx="162687" cy="275530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0"/>
          <p:cNvSpPr/>
          <p:nvPr/>
        </p:nvSpPr>
        <p:spPr>
          <a:xfrm>
            <a:off x="-1153575" y="67775"/>
            <a:ext cx="6826200" cy="552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0"/>
          <p:cNvSpPr txBox="1"/>
          <p:nvPr>
            <p:ph idx="1" type="subTitle"/>
          </p:nvPr>
        </p:nvSpPr>
        <p:spPr>
          <a:xfrm>
            <a:off x="225300" y="175625"/>
            <a:ext cx="56907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Asian country </a:t>
            </a:r>
            <a:r>
              <a:rPr b="1" lang="en" sz="2100">
                <a:solidFill>
                  <a:schemeClr val="dk1"/>
                </a:solidFill>
              </a:rPr>
              <a:t>emission</a:t>
            </a:r>
            <a:r>
              <a:rPr b="1" lang="en" sz="2100">
                <a:solidFill>
                  <a:schemeClr val="dk1"/>
                </a:solidFill>
              </a:rPr>
              <a:t> trend 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078" name="Google Shape;10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987" y="738450"/>
            <a:ext cx="7384374" cy="43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40"/>
          <p:cNvSpPr/>
          <p:nvPr/>
        </p:nvSpPr>
        <p:spPr>
          <a:xfrm>
            <a:off x="107252" y="4472946"/>
            <a:ext cx="981029" cy="420226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0"/>
          <p:cNvSpPr/>
          <p:nvPr/>
        </p:nvSpPr>
        <p:spPr>
          <a:xfrm>
            <a:off x="1846325" y="39005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0"/>
          <p:cNvSpPr/>
          <p:nvPr/>
        </p:nvSpPr>
        <p:spPr>
          <a:xfrm flipH="1">
            <a:off x="931325" y="3006513"/>
            <a:ext cx="220574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0"/>
          <p:cNvSpPr/>
          <p:nvPr/>
        </p:nvSpPr>
        <p:spPr>
          <a:xfrm>
            <a:off x="432950" y="3472597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1462925" y="666750"/>
            <a:ext cx="7384500" cy="256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0"/>
          <p:cNvSpPr/>
          <p:nvPr/>
        </p:nvSpPr>
        <p:spPr>
          <a:xfrm>
            <a:off x="481902" y="3855296"/>
            <a:ext cx="981029" cy="420226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0"/>
          <p:cNvSpPr/>
          <p:nvPr/>
        </p:nvSpPr>
        <p:spPr>
          <a:xfrm>
            <a:off x="203350" y="1968050"/>
            <a:ext cx="599146" cy="256650"/>
          </a:xfrm>
          <a:custGeom>
            <a:rect b="b" l="l" r="r" t="t"/>
            <a:pathLst>
              <a:path extrusionOk="0" h="2111" w="4928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0"/>
          <p:cNvSpPr/>
          <p:nvPr/>
        </p:nvSpPr>
        <p:spPr>
          <a:xfrm flipH="1">
            <a:off x="1020100" y="1387675"/>
            <a:ext cx="220574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0"/>
          <p:cNvSpPr/>
          <p:nvPr/>
        </p:nvSpPr>
        <p:spPr>
          <a:xfrm>
            <a:off x="1846325" y="1836422"/>
            <a:ext cx="139962" cy="185247"/>
          </a:xfrm>
          <a:custGeom>
            <a:rect b="b" l="l" r="r" t="t"/>
            <a:pathLst>
              <a:path extrusionOk="0" h="2458" w="1857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vironment &amp; Ecology Newsletter by Slidesgo">
  <a:themeElements>
    <a:clrScheme name="Simple Light">
      <a:dk1>
        <a:srgbClr val="19AA82"/>
      </a:dk1>
      <a:lt1>
        <a:srgbClr val="C5F7E7"/>
      </a:lt1>
      <a:dk2>
        <a:srgbClr val="000000"/>
      </a:dk2>
      <a:lt2>
        <a:srgbClr val="FFFFFF"/>
      </a:lt2>
      <a:accent1>
        <a:srgbClr val="86DDF0"/>
      </a:accent1>
      <a:accent2>
        <a:srgbClr val="A791D1"/>
      </a:accent2>
      <a:accent3>
        <a:srgbClr val="F9C1BA"/>
      </a:accent3>
      <a:accent4>
        <a:srgbClr val="FFE4A9"/>
      </a:accent4>
      <a:accent5>
        <a:srgbClr val="FAC99F"/>
      </a:accent5>
      <a:accent6>
        <a:srgbClr val="81DEA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