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256" r:id="rId2"/>
    <p:sldId id="349" r:id="rId3"/>
    <p:sldId id="333" r:id="rId4"/>
    <p:sldId id="346" r:id="rId5"/>
    <p:sldId id="332" r:id="rId6"/>
    <p:sldId id="341" r:id="rId7"/>
    <p:sldId id="336" r:id="rId8"/>
    <p:sldId id="334" r:id="rId9"/>
    <p:sldId id="342" r:id="rId10"/>
    <p:sldId id="337" r:id="rId11"/>
    <p:sldId id="338" r:id="rId12"/>
    <p:sldId id="339" r:id="rId13"/>
    <p:sldId id="340" r:id="rId14"/>
    <p:sldId id="344" r:id="rId15"/>
    <p:sldId id="345" r:id="rId16"/>
    <p:sldId id="347" r:id="rId17"/>
    <p:sldId id="348" r:id="rId18"/>
    <p:sldId id="315" r:id="rId19"/>
    <p:sldId id="316" r:id="rId20"/>
    <p:sldId id="323" r:id="rId21"/>
    <p:sldId id="324" r:id="rId22"/>
    <p:sldId id="326" r:id="rId23"/>
    <p:sldId id="327" r:id="rId24"/>
    <p:sldId id="328" r:id="rId25"/>
    <p:sldId id="317" r:id="rId26"/>
    <p:sldId id="329" r:id="rId27"/>
    <p:sldId id="350" r:id="rId28"/>
    <p:sldId id="351" r:id="rId29"/>
    <p:sldId id="353" r:id="rId30"/>
    <p:sldId id="352" r:id="rId31"/>
    <p:sldId id="355" r:id="rId32"/>
    <p:sldId id="356" r:id="rId33"/>
    <p:sldId id="318" r:id="rId34"/>
    <p:sldId id="354" r:id="rId35"/>
    <p:sldId id="330" r:id="rId36"/>
    <p:sldId id="322" r:id="rId37"/>
    <p:sldId id="331" r:id="rId3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trimas@outlook.com" initials="c" lastIdx="1" clrIdx="0">
    <p:extLst>
      <p:ext uri="{19B8F6BF-5375-455C-9EA6-DF929625EA0E}">
        <p15:presenceInfo xmlns:p15="http://schemas.microsoft.com/office/powerpoint/2012/main" userId="7bb504c3acb020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Μεσαίο στυλ 4 - Έμφαση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Μεσαίο στυλ 4 - Έμφαση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Μεσαίο στυλ 4 - Έμφαση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38" autoAdjust="0"/>
  </p:normalViewPr>
  <p:slideViewPr>
    <p:cSldViewPr>
      <p:cViewPr varScale="1">
        <p:scale>
          <a:sx n="71" d="100"/>
          <a:sy n="71" d="100"/>
        </p:scale>
        <p:origin x="1579" y="4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AF61C-F9D9-40EA-B888-704E6B76021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4884FA0-C7D4-42AA-9793-0E54B75E7372}">
      <dgm:prSet/>
      <dgm:spPr/>
      <dgm:t>
        <a:bodyPr/>
        <a:lstStyle/>
        <a:p>
          <a:r>
            <a:rPr lang="en-US" dirty="0">
              <a:latin typeface="Arial Black" panose="020B0A04020102020204" pitchFamily="34" charset="0"/>
            </a:rPr>
            <a:t>Data Split (Training/Test).</a:t>
          </a:r>
        </a:p>
      </dgm:t>
    </dgm:pt>
    <dgm:pt modelId="{8AFEF61B-4D4F-4772-AD55-272810643446}" type="parTrans" cxnId="{43AA2FFD-3950-4058-977B-EF31C02D4731}">
      <dgm:prSet/>
      <dgm:spPr/>
      <dgm:t>
        <a:bodyPr/>
        <a:lstStyle/>
        <a:p>
          <a:endParaRPr lang="en-US"/>
        </a:p>
      </dgm:t>
    </dgm:pt>
    <dgm:pt modelId="{06C05F5D-491D-4B3D-ABCB-0F31DF0D2BF6}" type="sibTrans" cxnId="{43AA2FFD-3950-4058-977B-EF31C02D4731}">
      <dgm:prSet/>
      <dgm:spPr/>
      <dgm:t>
        <a:bodyPr/>
        <a:lstStyle/>
        <a:p>
          <a:endParaRPr lang="en-US"/>
        </a:p>
      </dgm:t>
    </dgm:pt>
    <dgm:pt modelId="{DA574C3E-7785-4221-8FB0-98DBC9A7D205}">
      <dgm:prSet/>
      <dgm:spPr/>
      <dgm:t>
        <a:bodyPr/>
        <a:lstStyle/>
        <a:p>
          <a:r>
            <a:rPr lang="en-US" dirty="0">
              <a:latin typeface="Arial Black" panose="020B0A04020102020204" pitchFamily="34" charset="0"/>
            </a:rPr>
            <a:t>Feed Training annotations to Network.</a:t>
          </a:r>
        </a:p>
      </dgm:t>
    </dgm:pt>
    <dgm:pt modelId="{0CB4C70C-11E8-405A-9C74-2EBF82CEB571}" type="parTrans" cxnId="{B0876A5B-7132-4A28-B638-6F565172D13E}">
      <dgm:prSet/>
      <dgm:spPr/>
      <dgm:t>
        <a:bodyPr/>
        <a:lstStyle/>
        <a:p>
          <a:endParaRPr lang="en-US"/>
        </a:p>
      </dgm:t>
    </dgm:pt>
    <dgm:pt modelId="{355D1A61-1961-411B-9BC7-00D19D4375A9}" type="sibTrans" cxnId="{B0876A5B-7132-4A28-B638-6F565172D13E}">
      <dgm:prSet/>
      <dgm:spPr/>
      <dgm:t>
        <a:bodyPr/>
        <a:lstStyle/>
        <a:p>
          <a:endParaRPr lang="en-US"/>
        </a:p>
      </dgm:t>
    </dgm:pt>
    <dgm:pt modelId="{B37B92F7-9E71-449C-825C-78E6758A4D97}">
      <dgm:prSet/>
      <dgm:spPr/>
      <dgm:t>
        <a:bodyPr/>
        <a:lstStyle/>
        <a:p>
          <a:r>
            <a:rPr lang="en-US" dirty="0">
              <a:latin typeface="Arial Black" panose="020B0A04020102020204" pitchFamily="34" charset="0"/>
            </a:rPr>
            <a:t>Training for 85 epochs on NVIDIA Tesla P100.</a:t>
          </a:r>
        </a:p>
      </dgm:t>
    </dgm:pt>
    <dgm:pt modelId="{E2607E2F-0BFF-44A8-AE4C-6EA70C6865D1}" type="parTrans" cxnId="{C14B9CC0-0C2A-43F9-B3CA-DE97D55B4906}">
      <dgm:prSet/>
      <dgm:spPr/>
      <dgm:t>
        <a:bodyPr/>
        <a:lstStyle/>
        <a:p>
          <a:endParaRPr lang="en-US"/>
        </a:p>
      </dgm:t>
    </dgm:pt>
    <dgm:pt modelId="{82ACFFE6-6EEE-4299-A63C-F8B55596B075}" type="sibTrans" cxnId="{C14B9CC0-0C2A-43F9-B3CA-DE97D55B4906}">
      <dgm:prSet/>
      <dgm:spPr/>
      <dgm:t>
        <a:bodyPr/>
        <a:lstStyle/>
        <a:p>
          <a:endParaRPr lang="en-US"/>
        </a:p>
      </dgm:t>
    </dgm:pt>
    <dgm:pt modelId="{B7B9D877-6D4C-4267-94E0-A170E0188C4E}">
      <dgm:prSet/>
      <dgm:spPr/>
      <dgm:t>
        <a:bodyPr/>
        <a:lstStyle/>
        <a:p>
          <a:r>
            <a:rPr lang="en-US" dirty="0">
              <a:latin typeface="Arial Black" panose="020B0A04020102020204" pitchFamily="34" charset="0"/>
            </a:rPr>
            <a:t>Test network.</a:t>
          </a:r>
        </a:p>
      </dgm:t>
    </dgm:pt>
    <dgm:pt modelId="{02F2BFBE-232B-40E6-ACA3-EF3E697E281B}" type="parTrans" cxnId="{1C00EA47-3473-4564-BDB4-DD98854D0926}">
      <dgm:prSet/>
      <dgm:spPr/>
      <dgm:t>
        <a:bodyPr/>
        <a:lstStyle/>
        <a:p>
          <a:endParaRPr lang="en-US"/>
        </a:p>
      </dgm:t>
    </dgm:pt>
    <dgm:pt modelId="{C51BBE35-7907-4755-AC5D-B5233682202A}" type="sibTrans" cxnId="{1C00EA47-3473-4564-BDB4-DD98854D0926}">
      <dgm:prSet/>
      <dgm:spPr/>
      <dgm:t>
        <a:bodyPr/>
        <a:lstStyle/>
        <a:p>
          <a:endParaRPr lang="en-US"/>
        </a:p>
      </dgm:t>
    </dgm:pt>
    <dgm:pt modelId="{D15FF5B3-18DC-45BF-A069-97D5FF7440EC}" type="pres">
      <dgm:prSet presAssocID="{785AF61C-F9D9-40EA-B888-704E6B760214}" presName="CompostProcess" presStyleCnt="0">
        <dgm:presLayoutVars>
          <dgm:dir/>
          <dgm:resizeHandles val="exact"/>
        </dgm:presLayoutVars>
      </dgm:prSet>
      <dgm:spPr/>
    </dgm:pt>
    <dgm:pt modelId="{0B59DC77-757D-44C6-8350-9E36BF842693}" type="pres">
      <dgm:prSet presAssocID="{785AF61C-F9D9-40EA-B888-704E6B760214}" presName="arrow" presStyleLbl="bgShp" presStyleIdx="0" presStyleCnt="1"/>
      <dgm:spPr/>
    </dgm:pt>
    <dgm:pt modelId="{1DA4BC13-E11F-4D50-AEB2-0B41AB9467C1}" type="pres">
      <dgm:prSet presAssocID="{785AF61C-F9D9-40EA-B888-704E6B760214}" presName="linearProcess" presStyleCnt="0"/>
      <dgm:spPr/>
    </dgm:pt>
    <dgm:pt modelId="{6DFEB2C9-C9CD-43F3-B260-1F1152056FA0}" type="pres">
      <dgm:prSet presAssocID="{B4884FA0-C7D4-42AA-9793-0E54B75E7372}" presName="textNode" presStyleLbl="node1" presStyleIdx="0" presStyleCnt="4">
        <dgm:presLayoutVars>
          <dgm:bulletEnabled val="1"/>
        </dgm:presLayoutVars>
      </dgm:prSet>
      <dgm:spPr/>
    </dgm:pt>
    <dgm:pt modelId="{68D9F723-C248-4F76-B582-8296ECF46189}" type="pres">
      <dgm:prSet presAssocID="{06C05F5D-491D-4B3D-ABCB-0F31DF0D2BF6}" presName="sibTrans" presStyleCnt="0"/>
      <dgm:spPr/>
    </dgm:pt>
    <dgm:pt modelId="{A78B9AEC-9DD3-4AF4-93E1-AC0311850E4C}" type="pres">
      <dgm:prSet presAssocID="{DA574C3E-7785-4221-8FB0-98DBC9A7D205}" presName="textNode" presStyleLbl="node1" presStyleIdx="1" presStyleCnt="4">
        <dgm:presLayoutVars>
          <dgm:bulletEnabled val="1"/>
        </dgm:presLayoutVars>
      </dgm:prSet>
      <dgm:spPr/>
    </dgm:pt>
    <dgm:pt modelId="{5C252CC0-363F-44AD-B6FB-9733547D3037}" type="pres">
      <dgm:prSet presAssocID="{355D1A61-1961-411B-9BC7-00D19D4375A9}" presName="sibTrans" presStyleCnt="0"/>
      <dgm:spPr/>
    </dgm:pt>
    <dgm:pt modelId="{B2CEFCCB-5079-4CA4-9AD3-7B590D7F2DF6}" type="pres">
      <dgm:prSet presAssocID="{B37B92F7-9E71-449C-825C-78E6758A4D97}" presName="textNode" presStyleLbl="node1" presStyleIdx="2" presStyleCnt="4">
        <dgm:presLayoutVars>
          <dgm:bulletEnabled val="1"/>
        </dgm:presLayoutVars>
      </dgm:prSet>
      <dgm:spPr/>
    </dgm:pt>
    <dgm:pt modelId="{AB7AE277-944D-4D37-A8B8-7248FCACFBE1}" type="pres">
      <dgm:prSet presAssocID="{82ACFFE6-6EEE-4299-A63C-F8B55596B075}" presName="sibTrans" presStyleCnt="0"/>
      <dgm:spPr/>
    </dgm:pt>
    <dgm:pt modelId="{D17391AB-173F-445A-AC7B-DC8DC86F2380}" type="pres">
      <dgm:prSet presAssocID="{B7B9D877-6D4C-4267-94E0-A170E0188C4E}" presName="textNode" presStyleLbl="node1" presStyleIdx="3" presStyleCnt="4">
        <dgm:presLayoutVars>
          <dgm:bulletEnabled val="1"/>
        </dgm:presLayoutVars>
      </dgm:prSet>
      <dgm:spPr/>
    </dgm:pt>
  </dgm:ptLst>
  <dgm:cxnLst>
    <dgm:cxn modelId="{24F5610E-241C-4C9E-8126-B0B3E99FC92A}" type="presOf" srcId="{B37B92F7-9E71-449C-825C-78E6758A4D97}" destId="{B2CEFCCB-5079-4CA4-9AD3-7B590D7F2DF6}" srcOrd="0" destOrd="0" presId="urn:microsoft.com/office/officeart/2005/8/layout/hProcess9"/>
    <dgm:cxn modelId="{30310911-7C3E-454C-AE9E-489A1DDAD1A4}" type="presOf" srcId="{785AF61C-F9D9-40EA-B888-704E6B760214}" destId="{D15FF5B3-18DC-45BF-A069-97D5FF7440EC}" srcOrd="0" destOrd="0" presId="urn:microsoft.com/office/officeart/2005/8/layout/hProcess9"/>
    <dgm:cxn modelId="{7F311522-7121-4593-A81E-24CB37D85BFD}" type="presOf" srcId="{B4884FA0-C7D4-42AA-9793-0E54B75E7372}" destId="{6DFEB2C9-C9CD-43F3-B260-1F1152056FA0}" srcOrd="0" destOrd="0" presId="urn:microsoft.com/office/officeart/2005/8/layout/hProcess9"/>
    <dgm:cxn modelId="{B0876A5B-7132-4A28-B638-6F565172D13E}" srcId="{785AF61C-F9D9-40EA-B888-704E6B760214}" destId="{DA574C3E-7785-4221-8FB0-98DBC9A7D205}" srcOrd="1" destOrd="0" parTransId="{0CB4C70C-11E8-405A-9C74-2EBF82CEB571}" sibTransId="{355D1A61-1961-411B-9BC7-00D19D4375A9}"/>
    <dgm:cxn modelId="{1C00EA47-3473-4564-BDB4-DD98854D0926}" srcId="{785AF61C-F9D9-40EA-B888-704E6B760214}" destId="{B7B9D877-6D4C-4267-94E0-A170E0188C4E}" srcOrd="3" destOrd="0" parTransId="{02F2BFBE-232B-40E6-ACA3-EF3E697E281B}" sibTransId="{C51BBE35-7907-4755-AC5D-B5233682202A}"/>
    <dgm:cxn modelId="{1F152B6D-4AC2-4A45-9779-0DD9543DDB6E}" type="presOf" srcId="{B7B9D877-6D4C-4267-94E0-A170E0188C4E}" destId="{D17391AB-173F-445A-AC7B-DC8DC86F2380}" srcOrd="0" destOrd="0" presId="urn:microsoft.com/office/officeart/2005/8/layout/hProcess9"/>
    <dgm:cxn modelId="{C14B9CC0-0C2A-43F9-B3CA-DE97D55B4906}" srcId="{785AF61C-F9D9-40EA-B888-704E6B760214}" destId="{B37B92F7-9E71-449C-825C-78E6758A4D97}" srcOrd="2" destOrd="0" parTransId="{E2607E2F-0BFF-44A8-AE4C-6EA70C6865D1}" sibTransId="{82ACFFE6-6EEE-4299-A63C-F8B55596B075}"/>
    <dgm:cxn modelId="{842F65C4-0380-4EB3-A0CD-4E6DEE71A0C4}" type="presOf" srcId="{DA574C3E-7785-4221-8FB0-98DBC9A7D205}" destId="{A78B9AEC-9DD3-4AF4-93E1-AC0311850E4C}" srcOrd="0" destOrd="0" presId="urn:microsoft.com/office/officeart/2005/8/layout/hProcess9"/>
    <dgm:cxn modelId="{43AA2FFD-3950-4058-977B-EF31C02D4731}" srcId="{785AF61C-F9D9-40EA-B888-704E6B760214}" destId="{B4884FA0-C7D4-42AA-9793-0E54B75E7372}" srcOrd="0" destOrd="0" parTransId="{8AFEF61B-4D4F-4772-AD55-272810643446}" sibTransId="{06C05F5D-491D-4B3D-ABCB-0F31DF0D2BF6}"/>
    <dgm:cxn modelId="{0E60AE1B-84CA-4AFA-AD53-01AA5732AD8B}" type="presParOf" srcId="{D15FF5B3-18DC-45BF-A069-97D5FF7440EC}" destId="{0B59DC77-757D-44C6-8350-9E36BF842693}" srcOrd="0" destOrd="0" presId="urn:microsoft.com/office/officeart/2005/8/layout/hProcess9"/>
    <dgm:cxn modelId="{502B801E-6445-46DE-8E42-51939F529041}" type="presParOf" srcId="{D15FF5B3-18DC-45BF-A069-97D5FF7440EC}" destId="{1DA4BC13-E11F-4D50-AEB2-0B41AB9467C1}" srcOrd="1" destOrd="0" presId="urn:microsoft.com/office/officeart/2005/8/layout/hProcess9"/>
    <dgm:cxn modelId="{1D7A7871-312D-4ABD-B3D9-08BDCB1E104C}" type="presParOf" srcId="{1DA4BC13-E11F-4D50-AEB2-0B41AB9467C1}" destId="{6DFEB2C9-C9CD-43F3-B260-1F1152056FA0}" srcOrd="0" destOrd="0" presId="urn:microsoft.com/office/officeart/2005/8/layout/hProcess9"/>
    <dgm:cxn modelId="{C9BB4D3E-9E7B-43DB-BB64-2837111748C2}" type="presParOf" srcId="{1DA4BC13-E11F-4D50-AEB2-0B41AB9467C1}" destId="{68D9F723-C248-4F76-B582-8296ECF46189}" srcOrd="1" destOrd="0" presId="urn:microsoft.com/office/officeart/2005/8/layout/hProcess9"/>
    <dgm:cxn modelId="{1F911056-80D2-48E6-AF89-26EBDD6702C7}" type="presParOf" srcId="{1DA4BC13-E11F-4D50-AEB2-0B41AB9467C1}" destId="{A78B9AEC-9DD3-4AF4-93E1-AC0311850E4C}" srcOrd="2" destOrd="0" presId="urn:microsoft.com/office/officeart/2005/8/layout/hProcess9"/>
    <dgm:cxn modelId="{8AB93BE6-8D70-4B3E-8E6D-88F0006DCD23}" type="presParOf" srcId="{1DA4BC13-E11F-4D50-AEB2-0B41AB9467C1}" destId="{5C252CC0-363F-44AD-B6FB-9733547D3037}" srcOrd="3" destOrd="0" presId="urn:microsoft.com/office/officeart/2005/8/layout/hProcess9"/>
    <dgm:cxn modelId="{B4D973A0-53C9-455C-862D-874F20D4224A}" type="presParOf" srcId="{1DA4BC13-E11F-4D50-AEB2-0B41AB9467C1}" destId="{B2CEFCCB-5079-4CA4-9AD3-7B590D7F2DF6}" srcOrd="4" destOrd="0" presId="urn:microsoft.com/office/officeart/2005/8/layout/hProcess9"/>
    <dgm:cxn modelId="{330C14CA-88FB-46FA-9721-2198A7C9FFE8}" type="presParOf" srcId="{1DA4BC13-E11F-4D50-AEB2-0B41AB9467C1}" destId="{AB7AE277-944D-4D37-A8B8-7248FCACFBE1}" srcOrd="5" destOrd="0" presId="urn:microsoft.com/office/officeart/2005/8/layout/hProcess9"/>
    <dgm:cxn modelId="{11FB5CB0-27F5-4DBB-920A-DBEF2442F4E4}" type="presParOf" srcId="{1DA4BC13-E11F-4D50-AEB2-0B41AB9467C1}" destId="{D17391AB-173F-445A-AC7B-DC8DC86F238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B2F54-DE2B-4797-9B57-FB642EBAF53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675D458C-D0F7-4020-81A0-E25F89FBD229}">
      <dgm:prSet custT="1"/>
      <dgm:spPr/>
      <dgm:t>
        <a:bodyPr/>
        <a:lstStyle/>
        <a:p>
          <a:r>
            <a:rPr lang="en-US" sz="1100" dirty="0">
              <a:latin typeface="Arial Black" panose="020B0A04020102020204" pitchFamily="34" charset="0"/>
            </a:rPr>
            <a:t>Split Data (Training/Test).</a:t>
          </a:r>
        </a:p>
      </dgm:t>
    </dgm:pt>
    <dgm:pt modelId="{F386925F-ABC0-4E6C-A734-9B418A3328B2}" type="parTrans" cxnId="{E4EF7688-3E26-4FE5-AE07-AB560D1A8AAE}">
      <dgm:prSet/>
      <dgm:spPr/>
      <dgm:t>
        <a:bodyPr/>
        <a:lstStyle/>
        <a:p>
          <a:endParaRPr lang="en-US"/>
        </a:p>
      </dgm:t>
    </dgm:pt>
    <dgm:pt modelId="{5F1175FB-EDE8-467C-B3E4-5D9F59A54059}" type="sibTrans" cxnId="{E4EF7688-3E26-4FE5-AE07-AB560D1A8AAE}">
      <dgm:prSet/>
      <dgm:spPr/>
      <dgm:t>
        <a:bodyPr/>
        <a:lstStyle/>
        <a:p>
          <a:endParaRPr lang="en-US"/>
        </a:p>
      </dgm:t>
    </dgm:pt>
    <dgm:pt modelId="{83442E4A-6291-4B74-B643-A0242ED18809}">
      <dgm:prSet custT="1"/>
      <dgm:spPr/>
      <dgm:t>
        <a:bodyPr/>
        <a:lstStyle/>
        <a:p>
          <a:r>
            <a:rPr lang="en-US" sz="1050" dirty="0">
              <a:latin typeface="Arial Black" panose="020B0A04020102020204" pitchFamily="34" charset="0"/>
            </a:rPr>
            <a:t>Split Training Data (Training/ Validation)</a:t>
          </a:r>
        </a:p>
      </dgm:t>
    </dgm:pt>
    <dgm:pt modelId="{0036F0A4-2F82-4D08-A2F0-C2D7483E5D4B}" type="parTrans" cxnId="{D3C608D3-0674-4FA9-B01D-0D77B7A88326}">
      <dgm:prSet/>
      <dgm:spPr/>
      <dgm:t>
        <a:bodyPr/>
        <a:lstStyle/>
        <a:p>
          <a:endParaRPr lang="en-US"/>
        </a:p>
      </dgm:t>
    </dgm:pt>
    <dgm:pt modelId="{876627C8-4122-4776-90AD-8A813D912322}" type="sibTrans" cxnId="{D3C608D3-0674-4FA9-B01D-0D77B7A88326}">
      <dgm:prSet/>
      <dgm:spPr/>
      <dgm:t>
        <a:bodyPr/>
        <a:lstStyle/>
        <a:p>
          <a:endParaRPr lang="en-US"/>
        </a:p>
      </dgm:t>
    </dgm:pt>
    <dgm:pt modelId="{99F454B4-7A0B-42A7-92C8-ACA81FAFEF89}">
      <dgm:prSet/>
      <dgm:spPr/>
      <dgm:t>
        <a:bodyPr/>
        <a:lstStyle/>
        <a:p>
          <a:r>
            <a:rPr lang="en-US" dirty="0">
              <a:latin typeface="Arial Black" panose="020B0A04020102020204" pitchFamily="34" charset="0"/>
            </a:rPr>
            <a:t>Feed Training Data in the Network.</a:t>
          </a:r>
        </a:p>
      </dgm:t>
    </dgm:pt>
    <dgm:pt modelId="{C17380E9-7787-4A19-A183-D80E6BCB48B1}" type="parTrans" cxnId="{9F7BAA27-0050-4AB3-8A8C-73BB3793A336}">
      <dgm:prSet/>
      <dgm:spPr/>
      <dgm:t>
        <a:bodyPr/>
        <a:lstStyle/>
        <a:p>
          <a:endParaRPr lang="en-US"/>
        </a:p>
      </dgm:t>
    </dgm:pt>
    <dgm:pt modelId="{69D057F4-AFEF-4EA0-A716-819997602070}" type="sibTrans" cxnId="{9F7BAA27-0050-4AB3-8A8C-73BB3793A336}">
      <dgm:prSet/>
      <dgm:spPr/>
      <dgm:t>
        <a:bodyPr/>
        <a:lstStyle/>
        <a:p>
          <a:endParaRPr lang="en-US"/>
        </a:p>
      </dgm:t>
    </dgm:pt>
    <dgm:pt modelId="{DD0BD159-5D8A-4C65-B184-03490D5F27F4}">
      <dgm:prSet/>
      <dgm:spPr/>
      <dgm:t>
        <a:bodyPr/>
        <a:lstStyle/>
        <a:p>
          <a:r>
            <a:rPr lang="en-US" dirty="0">
              <a:latin typeface="Arial Black" panose="020B0A04020102020204" pitchFamily="34" charset="0"/>
            </a:rPr>
            <a:t>Training 85 epochs.</a:t>
          </a:r>
        </a:p>
      </dgm:t>
    </dgm:pt>
    <dgm:pt modelId="{5AC0D7D7-59F0-4748-A29D-D73392F40377}" type="parTrans" cxnId="{FB7A280E-E93F-4D37-8354-17125FE684B7}">
      <dgm:prSet/>
      <dgm:spPr/>
      <dgm:t>
        <a:bodyPr/>
        <a:lstStyle/>
        <a:p>
          <a:endParaRPr lang="en-US"/>
        </a:p>
      </dgm:t>
    </dgm:pt>
    <dgm:pt modelId="{20170DA0-4EA3-4C0C-8A3E-FA6B478D7061}" type="sibTrans" cxnId="{FB7A280E-E93F-4D37-8354-17125FE684B7}">
      <dgm:prSet/>
      <dgm:spPr/>
      <dgm:t>
        <a:bodyPr/>
        <a:lstStyle/>
        <a:p>
          <a:endParaRPr lang="en-US"/>
        </a:p>
      </dgm:t>
    </dgm:pt>
    <dgm:pt modelId="{DEF98962-BAA7-490B-B570-F0801E0C473B}">
      <dgm:prSet/>
      <dgm:spPr/>
      <dgm:t>
        <a:bodyPr/>
        <a:lstStyle/>
        <a:p>
          <a:r>
            <a:rPr lang="en-US" dirty="0">
              <a:latin typeface="Arial Black" panose="020B0A04020102020204" pitchFamily="34" charset="0"/>
            </a:rPr>
            <a:t>Test in the Validation Data.</a:t>
          </a:r>
        </a:p>
      </dgm:t>
    </dgm:pt>
    <dgm:pt modelId="{6D3FD185-C255-4857-90C7-19C8BC9A32E2}" type="parTrans" cxnId="{3475BC35-DE79-4B79-AB90-CD3F16D78C16}">
      <dgm:prSet/>
      <dgm:spPr/>
      <dgm:t>
        <a:bodyPr/>
        <a:lstStyle/>
        <a:p>
          <a:endParaRPr lang="en-US"/>
        </a:p>
      </dgm:t>
    </dgm:pt>
    <dgm:pt modelId="{5C8DB05E-83E8-4DC8-B6CB-0622A31944B7}" type="sibTrans" cxnId="{3475BC35-DE79-4B79-AB90-CD3F16D78C16}">
      <dgm:prSet/>
      <dgm:spPr/>
      <dgm:t>
        <a:bodyPr/>
        <a:lstStyle/>
        <a:p>
          <a:endParaRPr lang="en-US"/>
        </a:p>
      </dgm:t>
    </dgm:pt>
    <dgm:pt modelId="{53F10BA4-A449-4441-8296-7406E3D4362C}">
      <dgm:prSet/>
      <dgm:spPr/>
      <dgm:t>
        <a:bodyPr/>
        <a:lstStyle/>
        <a:p>
          <a:r>
            <a:rPr lang="en-US" dirty="0">
              <a:latin typeface="Arial Black" panose="020B0A04020102020204" pitchFamily="34" charset="0"/>
            </a:rPr>
            <a:t>Repeat 5 times total.</a:t>
          </a:r>
        </a:p>
      </dgm:t>
    </dgm:pt>
    <dgm:pt modelId="{B76B6EA0-1AAB-4416-8FB4-504463A19ABE}" type="parTrans" cxnId="{306777D5-9A8A-4C65-8640-39023A30CF88}">
      <dgm:prSet/>
      <dgm:spPr/>
      <dgm:t>
        <a:bodyPr/>
        <a:lstStyle/>
        <a:p>
          <a:endParaRPr lang="en-US"/>
        </a:p>
      </dgm:t>
    </dgm:pt>
    <dgm:pt modelId="{729F54C1-639A-4209-BE0F-1F50F2211D10}" type="sibTrans" cxnId="{306777D5-9A8A-4C65-8640-39023A30CF88}">
      <dgm:prSet/>
      <dgm:spPr/>
      <dgm:t>
        <a:bodyPr/>
        <a:lstStyle/>
        <a:p>
          <a:endParaRPr lang="en-US"/>
        </a:p>
      </dgm:t>
    </dgm:pt>
    <dgm:pt modelId="{B491885A-DB60-4E71-B753-3DBAA816D45D}">
      <dgm:prSet custT="1"/>
      <dgm:spPr/>
      <dgm:t>
        <a:bodyPr/>
        <a:lstStyle/>
        <a:p>
          <a:r>
            <a:rPr lang="en-US" sz="1050" dirty="0">
              <a:latin typeface="Arial Black" panose="020B0A04020102020204" pitchFamily="34" charset="0"/>
            </a:rPr>
            <a:t>Test each model in the Test set.</a:t>
          </a:r>
        </a:p>
      </dgm:t>
    </dgm:pt>
    <dgm:pt modelId="{19BBA286-EA11-4B94-9293-158FB50A6BFB}" type="parTrans" cxnId="{FE0F99FC-E7BC-4A03-AFAA-CA820DFE7F79}">
      <dgm:prSet/>
      <dgm:spPr/>
      <dgm:t>
        <a:bodyPr/>
        <a:lstStyle/>
        <a:p>
          <a:endParaRPr lang="en-US"/>
        </a:p>
      </dgm:t>
    </dgm:pt>
    <dgm:pt modelId="{7CE534AB-8E74-4349-9B85-373D8415211B}" type="sibTrans" cxnId="{FE0F99FC-E7BC-4A03-AFAA-CA820DFE7F79}">
      <dgm:prSet/>
      <dgm:spPr/>
      <dgm:t>
        <a:bodyPr/>
        <a:lstStyle/>
        <a:p>
          <a:endParaRPr lang="en-US"/>
        </a:p>
      </dgm:t>
    </dgm:pt>
    <dgm:pt modelId="{9D20CF33-C612-4C4B-9B46-DC7AB71D7626}">
      <dgm:prSet custT="1"/>
      <dgm:spPr/>
      <dgm:t>
        <a:bodyPr/>
        <a:lstStyle/>
        <a:p>
          <a:r>
            <a:rPr lang="en-US" sz="1000" dirty="0">
              <a:latin typeface="Arial Black" panose="020B0A04020102020204" pitchFamily="34" charset="0"/>
            </a:rPr>
            <a:t>Obtain a mean average from the 5-fold cross validation.</a:t>
          </a:r>
        </a:p>
      </dgm:t>
    </dgm:pt>
    <dgm:pt modelId="{201BE550-5333-4C4E-AFD7-D0E6D8A769FE}" type="parTrans" cxnId="{AA5AE06B-1DA3-4D96-850B-C9666C8C8143}">
      <dgm:prSet/>
      <dgm:spPr/>
      <dgm:t>
        <a:bodyPr/>
        <a:lstStyle/>
        <a:p>
          <a:endParaRPr lang="en-US"/>
        </a:p>
      </dgm:t>
    </dgm:pt>
    <dgm:pt modelId="{9E4C7F13-325B-499C-B79B-47B7875B1E47}" type="sibTrans" cxnId="{AA5AE06B-1DA3-4D96-850B-C9666C8C8143}">
      <dgm:prSet/>
      <dgm:spPr/>
      <dgm:t>
        <a:bodyPr/>
        <a:lstStyle/>
        <a:p>
          <a:endParaRPr lang="en-US"/>
        </a:p>
      </dgm:t>
    </dgm:pt>
    <dgm:pt modelId="{45CE909B-C6D3-468F-98AC-53BB4FFC9E7F}">
      <dgm:prSet/>
      <dgm:spPr/>
      <dgm:t>
        <a:bodyPr/>
        <a:lstStyle/>
        <a:p>
          <a:endParaRPr lang="en-US" sz="700" dirty="0"/>
        </a:p>
      </dgm:t>
    </dgm:pt>
    <dgm:pt modelId="{5AE2D0AD-0C1D-43A4-87D6-126651FF2C6D}" type="parTrans" cxnId="{05371A65-30CB-4B45-B0BE-46C08A12AC62}">
      <dgm:prSet/>
      <dgm:spPr/>
      <dgm:t>
        <a:bodyPr/>
        <a:lstStyle/>
        <a:p>
          <a:endParaRPr lang="en-US"/>
        </a:p>
      </dgm:t>
    </dgm:pt>
    <dgm:pt modelId="{E0708169-96DA-4B0E-A488-5E4F77361DC9}" type="sibTrans" cxnId="{05371A65-30CB-4B45-B0BE-46C08A12AC62}">
      <dgm:prSet/>
      <dgm:spPr/>
      <dgm:t>
        <a:bodyPr/>
        <a:lstStyle/>
        <a:p>
          <a:endParaRPr lang="en-US"/>
        </a:p>
      </dgm:t>
    </dgm:pt>
    <dgm:pt modelId="{730FFFFB-CBE3-4A70-8DFB-78C6FC8AD780}" type="pres">
      <dgm:prSet presAssocID="{42DB2F54-DE2B-4797-9B57-FB642EBAF53F}" presName="Name0" presStyleCnt="0">
        <dgm:presLayoutVars>
          <dgm:dir/>
          <dgm:resizeHandles val="exact"/>
        </dgm:presLayoutVars>
      </dgm:prSet>
      <dgm:spPr/>
    </dgm:pt>
    <dgm:pt modelId="{1C9FBEC1-6440-4B8F-AB1B-39549F4E30CA}" type="pres">
      <dgm:prSet presAssocID="{42DB2F54-DE2B-4797-9B57-FB642EBAF53F}" presName="arrow" presStyleLbl="bgShp" presStyleIdx="0" presStyleCnt="1"/>
      <dgm:spPr/>
    </dgm:pt>
    <dgm:pt modelId="{CB9CC158-1BBD-4FDD-BBD3-57C1B952D07E}" type="pres">
      <dgm:prSet presAssocID="{42DB2F54-DE2B-4797-9B57-FB642EBAF53F}" presName="points" presStyleCnt="0"/>
      <dgm:spPr/>
    </dgm:pt>
    <dgm:pt modelId="{E93BF1F3-B1A6-4D75-BE82-E92857261BB0}" type="pres">
      <dgm:prSet presAssocID="{675D458C-D0F7-4020-81A0-E25F89FBD229}" presName="compositeA" presStyleCnt="0"/>
      <dgm:spPr/>
    </dgm:pt>
    <dgm:pt modelId="{1F586959-769E-4F26-BC09-BA74A10AE962}" type="pres">
      <dgm:prSet presAssocID="{675D458C-D0F7-4020-81A0-E25F89FBD229}" presName="textA" presStyleLbl="revTx" presStyleIdx="0" presStyleCnt="8">
        <dgm:presLayoutVars>
          <dgm:bulletEnabled val="1"/>
        </dgm:presLayoutVars>
      </dgm:prSet>
      <dgm:spPr/>
    </dgm:pt>
    <dgm:pt modelId="{673ABED3-E813-42D1-85D2-C229E729578D}" type="pres">
      <dgm:prSet presAssocID="{675D458C-D0F7-4020-81A0-E25F89FBD229}" presName="circleA" presStyleLbl="node1" presStyleIdx="0" presStyleCnt="8"/>
      <dgm:spPr/>
    </dgm:pt>
    <dgm:pt modelId="{4E2A6AB3-3387-4D6E-AEF9-5A5A11152E69}" type="pres">
      <dgm:prSet presAssocID="{675D458C-D0F7-4020-81A0-E25F89FBD229}" presName="spaceA" presStyleCnt="0"/>
      <dgm:spPr/>
    </dgm:pt>
    <dgm:pt modelId="{43122F71-68A9-40E6-A846-2A03D21E5109}" type="pres">
      <dgm:prSet presAssocID="{5F1175FB-EDE8-467C-B3E4-5D9F59A54059}" presName="space" presStyleCnt="0"/>
      <dgm:spPr/>
    </dgm:pt>
    <dgm:pt modelId="{55A53A45-60B1-4AF6-B3ED-B03A182DC929}" type="pres">
      <dgm:prSet presAssocID="{83442E4A-6291-4B74-B643-A0242ED18809}" presName="compositeB" presStyleCnt="0"/>
      <dgm:spPr/>
    </dgm:pt>
    <dgm:pt modelId="{ECDE9035-2223-475A-9A40-B8F071B9A709}" type="pres">
      <dgm:prSet presAssocID="{83442E4A-6291-4B74-B643-A0242ED18809}" presName="textB" presStyleLbl="revTx" presStyleIdx="1" presStyleCnt="8">
        <dgm:presLayoutVars>
          <dgm:bulletEnabled val="1"/>
        </dgm:presLayoutVars>
      </dgm:prSet>
      <dgm:spPr/>
    </dgm:pt>
    <dgm:pt modelId="{52D87DB6-C171-40D9-A099-F8580FC1E91C}" type="pres">
      <dgm:prSet presAssocID="{83442E4A-6291-4B74-B643-A0242ED18809}" presName="circleB" presStyleLbl="node1" presStyleIdx="1" presStyleCnt="8"/>
      <dgm:spPr/>
    </dgm:pt>
    <dgm:pt modelId="{3372D2DC-7404-491D-AF61-64DD20DFCC16}" type="pres">
      <dgm:prSet presAssocID="{83442E4A-6291-4B74-B643-A0242ED18809}" presName="spaceB" presStyleCnt="0"/>
      <dgm:spPr/>
    </dgm:pt>
    <dgm:pt modelId="{B46C1965-DF31-4FB6-B978-F34C929301F6}" type="pres">
      <dgm:prSet presAssocID="{876627C8-4122-4776-90AD-8A813D912322}" presName="space" presStyleCnt="0"/>
      <dgm:spPr/>
    </dgm:pt>
    <dgm:pt modelId="{F09F32F5-567D-4834-82BE-36D0668D395A}" type="pres">
      <dgm:prSet presAssocID="{99F454B4-7A0B-42A7-92C8-ACA81FAFEF89}" presName="compositeA" presStyleCnt="0"/>
      <dgm:spPr/>
    </dgm:pt>
    <dgm:pt modelId="{4ADFA04D-9491-42C9-9ECD-032F1F09584F}" type="pres">
      <dgm:prSet presAssocID="{99F454B4-7A0B-42A7-92C8-ACA81FAFEF89}" presName="textA" presStyleLbl="revTx" presStyleIdx="2" presStyleCnt="8">
        <dgm:presLayoutVars>
          <dgm:bulletEnabled val="1"/>
        </dgm:presLayoutVars>
      </dgm:prSet>
      <dgm:spPr/>
    </dgm:pt>
    <dgm:pt modelId="{E5153DF8-921E-4926-8969-27902EA76F3E}" type="pres">
      <dgm:prSet presAssocID="{99F454B4-7A0B-42A7-92C8-ACA81FAFEF89}" presName="circleA" presStyleLbl="node1" presStyleIdx="2" presStyleCnt="8"/>
      <dgm:spPr/>
    </dgm:pt>
    <dgm:pt modelId="{22F2E403-C866-4DAB-AD98-257E51906963}" type="pres">
      <dgm:prSet presAssocID="{99F454B4-7A0B-42A7-92C8-ACA81FAFEF89}" presName="spaceA" presStyleCnt="0"/>
      <dgm:spPr/>
    </dgm:pt>
    <dgm:pt modelId="{C177CAC3-302E-4657-B643-ED174F5D26F3}" type="pres">
      <dgm:prSet presAssocID="{69D057F4-AFEF-4EA0-A716-819997602070}" presName="space" presStyleCnt="0"/>
      <dgm:spPr/>
    </dgm:pt>
    <dgm:pt modelId="{4240B5F6-F796-4B6A-AF68-2CBA7AEE94CE}" type="pres">
      <dgm:prSet presAssocID="{DD0BD159-5D8A-4C65-B184-03490D5F27F4}" presName="compositeB" presStyleCnt="0"/>
      <dgm:spPr/>
    </dgm:pt>
    <dgm:pt modelId="{19D92B27-D1FF-468D-A56E-283A118029CA}" type="pres">
      <dgm:prSet presAssocID="{DD0BD159-5D8A-4C65-B184-03490D5F27F4}" presName="textB" presStyleLbl="revTx" presStyleIdx="3" presStyleCnt="8">
        <dgm:presLayoutVars>
          <dgm:bulletEnabled val="1"/>
        </dgm:presLayoutVars>
      </dgm:prSet>
      <dgm:spPr/>
    </dgm:pt>
    <dgm:pt modelId="{C7FF2A86-999E-4855-A4EF-A476033A1BD0}" type="pres">
      <dgm:prSet presAssocID="{DD0BD159-5D8A-4C65-B184-03490D5F27F4}" presName="circleB" presStyleLbl="node1" presStyleIdx="3" presStyleCnt="8"/>
      <dgm:spPr/>
    </dgm:pt>
    <dgm:pt modelId="{29640FF8-14D7-46DC-BDFB-BDE05A07E117}" type="pres">
      <dgm:prSet presAssocID="{DD0BD159-5D8A-4C65-B184-03490D5F27F4}" presName="spaceB" presStyleCnt="0"/>
      <dgm:spPr/>
    </dgm:pt>
    <dgm:pt modelId="{439D6634-527C-48B6-92C9-8FD8C8E732CB}" type="pres">
      <dgm:prSet presAssocID="{20170DA0-4EA3-4C0C-8A3E-FA6B478D7061}" presName="space" presStyleCnt="0"/>
      <dgm:spPr/>
    </dgm:pt>
    <dgm:pt modelId="{8066081F-6B61-4ABE-9308-C1E1CE21F572}" type="pres">
      <dgm:prSet presAssocID="{DEF98962-BAA7-490B-B570-F0801E0C473B}" presName="compositeA" presStyleCnt="0"/>
      <dgm:spPr/>
    </dgm:pt>
    <dgm:pt modelId="{E9DBADFD-B76B-41CF-A1F9-70E5509DFD38}" type="pres">
      <dgm:prSet presAssocID="{DEF98962-BAA7-490B-B570-F0801E0C473B}" presName="textA" presStyleLbl="revTx" presStyleIdx="4" presStyleCnt="8">
        <dgm:presLayoutVars>
          <dgm:bulletEnabled val="1"/>
        </dgm:presLayoutVars>
      </dgm:prSet>
      <dgm:spPr/>
    </dgm:pt>
    <dgm:pt modelId="{B7952706-EA2C-4288-AA49-23D102E28276}" type="pres">
      <dgm:prSet presAssocID="{DEF98962-BAA7-490B-B570-F0801E0C473B}" presName="circleA" presStyleLbl="node1" presStyleIdx="4" presStyleCnt="8"/>
      <dgm:spPr/>
    </dgm:pt>
    <dgm:pt modelId="{BCC0DC2A-86F5-4A40-839E-90EE8359DCD4}" type="pres">
      <dgm:prSet presAssocID="{DEF98962-BAA7-490B-B570-F0801E0C473B}" presName="spaceA" presStyleCnt="0"/>
      <dgm:spPr/>
    </dgm:pt>
    <dgm:pt modelId="{AA521722-268D-4B19-A82D-6ADB8C66947C}" type="pres">
      <dgm:prSet presAssocID="{5C8DB05E-83E8-4DC8-B6CB-0622A31944B7}" presName="space" presStyleCnt="0"/>
      <dgm:spPr/>
    </dgm:pt>
    <dgm:pt modelId="{21D4B271-0C8E-4495-A135-2591316C3166}" type="pres">
      <dgm:prSet presAssocID="{53F10BA4-A449-4441-8296-7406E3D4362C}" presName="compositeB" presStyleCnt="0"/>
      <dgm:spPr/>
    </dgm:pt>
    <dgm:pt modelId="{9BDB8D70-3C72-49AD-BE57-1DB6A05E75D0}" type="pres">
      <dgm:prSet presAssocID="{53F10BA4-A449-4441-8296-7406E3D4362C}" presName="textB" presStyleLbl="revTx" presStyleIdx="5" presStyleCnt="8">
        <dgm:presLayoutVars>
          <dgm:bulletEnabled val="1"/>
        </dgm:presLayoutVars>
      </dgm:prSet>
      <dgm:spPr/>
    </dgm:pt>
    <dgm:pt modelId="{F94A1F46-881C-4529-9F22-E74760A80F61}" type="pres">
      <dgm:prSet presAssocID="{53F10BA4-A449-4441-8296-7406E3D4362C}" presName="circleB" presStyleLbl="node1" presStyleIdx="5" presStyleCnt="8"/>
      <dgm:spPr/>
    </dgm:pt>
    <dgm:pt modelId="{E7F4DAA4-76E6-476F-8427-F67D344CF75E}" type="pres">
      <dgm:prSet presAssocID="{53F10BA4-A449-4441-8296-7406E3D4362C}" presName="spaceB" presStyleCnt="0"/>
      <dgm:spPr/>
    </dgm:pt>
    <dgm:pt modelId="{ABB991E6-4269-4021-8CC9-9A4FCF1D6556}" type="pres">
      <dgm:prSet presAssocID="{729F54C1-639A-4209-BE0F-1F50F2211D10}" presName="space" presStyleCnt="0"/>
      <dgm:spPr/>
    </dgm:pt>
    <dgm:pt modelId="{91B6A079-ECBC-4B94-8B1E-6B022834AAA7}" type="pres">
      <dgm:prSet presAssocID="{B491885A-DB60-4E71-B753-3DBAA816D45D}" presName="compositeA" presStyleCnt="0"/>
      <dgm:spPr/>
    </dgm:pt>
    <dgm:pt modelId="{BD48E1E0-AD6A-4018-B3E7-0ACDD1391C81}" type="pres">
      <dgm:prSet presAssocID="{B491885A-DB60-4E71-B753-3DBAA816D45D}" presName="textA" presStyleLbl="revTx" presStyleIdx="6" presStyleCnt="8">
        <dgm:presLayoutVars>
          <dgm:bulletEnabled val="1"/>
        </dgm:presLayoutVars>
      </dgm:prSet>
      <dgm:spPr/>
    </dgm:pt>
    <dgm:pt modelId="{09C56725-8ACB-44ED-BDE4-B9F0CF1F7AEE}" type="pres">
      <dgm:prSet presAssocID="{B491885A-DB60-4E71-B753-3DBAA816D45D}" presName="circleA" presStyleLbl="node1" presStyleIdx="6" presStyleCnt="8"/>
      <dgm:spPr/>
    </dgm:pt>
    <dgm:pt modelId="{36B29826-4556-4C30-9A19-7A590654363A}" type="pres">
      <dgm:prSet presAssocID="{B491885A-DB60-4E71-B753-3DBAA816D45D}" presName="spaceA" presStyleCnt="0"/>
      <dgm:spPr/>
    </dgm:pt>
    <dgm:pt modelId="{FCE9E9C7-15DB-47B7-9CA2-F994680CE6BE}" type="pres">
      <dgm:prSet presAssocID="{7CE534AB-8E74-4349-9B85-373D8415211B}" presName="space" presStyleCnt="0"/>
      <dgm:spPr/>
    </dgm:pt>
    <dgm:pt modelId="{DA4E25CC-EB62-482B-9431-8DB193CD989D}" type="pres">
      <dgm:prSet presAssocID="{9D20CF33-C612-4C4B-9B46-DC7AB71D7626}" presName="compositeB" presStyleCnt="0"/>
      <dgm:spPr/>
    </dgm:pt>
    <dgm:pt modelId="{9DBE8D5B-9787-4580-BD6C-257F3B694672}" type="pres">
      <dgm:prSet presAssocID="{9D20CF33-C612-4C4B-9B46-DC7AB71D7626}" presName="textB" presStyleLbl="revTx" presStyleIdx="7" presStyleCnt="8">
        <dgm:presLayoutVars>
          <dgm:bulletEnabled val="1"/>
        </dgm:presLayoutVars>
      </dgm:prSet>
      <dgm:spPr/>
    </dgm:pt>
    <dgm:pt modelId="{44D8DE22-935F-4CBF-A837-8424E1A9B53D}" type="pres">
      <dgm:prSet presAssocID="{9D20CF33-C612-4C4B-9B46-DC7AB71D7626}" presName="circleB" presStyleLbl="node1" presStyleIdx="7" presStyleCnt="8"/>
      <dgm:spPr/>
    </dgm:pt>
    <dgm:pt modelId="{0956ADFD-16E0-4CC3-B138-28113FA90EA4}" type="pres">
      <dgm:prSet presAssocID="{9D20CF33-C612-4C4B-9B46-DC7AB71D7626}" presName="spaceB" presStyleCnt="0"/>
      <dgm:spPr/>
    </dgm:pt>
  </dgm:ptLst>
  <dgm:cxnLst>
    <dgm:cxn modelId="{FB7A280E-E93F-4D37-8354-17125FE684B7}" srcId="{42DB2F54-DE2B-4797-9B57-FB642EBAF53F}" destId="{DD0BD159-5D8A-4C65-B184-03490D5F27F4}" srcOrd="3" destOrd="0" parTransId="{5AC0D7D7-59F0-4748-A29D-D73392F40377}" sibTransId="{20170DA0-4EA3-4C0C-8A3E-FA6B478D7061}"/>
    <dgm:cxn modelId="{9F7BAA27-0050-4AB3-8A8C-73BB3793A336}" srcId="{42DB2F54-DE2B-4797-9B57-FB642EBAF53F}" destId="{99F454B4-7A0B-42A7-92C8-ACA81FAFEF89}" srcOrd="2" destOrd="0" parTransId="{C17380E9-7787-4A19-A183-D80E6BCB48B1}" sibTransId="{69D057F4-AFEF-4EA0-A716-819997602070}"/>
    <dgm:cxn modelId="{77C5E92C-F060-460F-B504-279E643B7974}" type="presOf" srcId="{9D20CF33-C612-4C4B-9B46-DC7AB71D7626}" destId="{9DBE8D5B-9787-4580-BD6C-257F3B694672}" srcOrd="0" destOrd="0" presId="urn:microsoft.com/office/officeart/2005/8/layout/hProcess11"/>
    <dgm:cxn modelId="{3475BC35-DE79-4B79-AB90-CD3F16D78C16}" srcId="{42DB2F54-DE2B-4797-9B57-FB642EBAF53F}" destId="{DEF98962-BAA7-490B-B570-F0801E0C473B}" srcOrd="4" destOrd="0" parTransId="{6D3FD185-C255-4857-90C7-19C8BC9A32E2}" sibTransId="{5C8DB05E-83E8-4DC8-B6CB-0622A31944B7}"/>
    <dgm:cxn modelId="{F33BA95B-F9B5-41FC-AA90-3611A22C38E2}" type="presOf" srcId="{DD0BD159-5D8A-4C65-B184-03490D5F27F4}" destId="{19D92B27-D1FF-468D-A56E-283A118029CA}" srcOrd="0" destOrd="0" presId="urn:microsoft.com/office/officeart/2005/8/layout/hProcess11"/>
    <dgm:cxn modelId="{05371A65-30CB-4B45-B0BE-46C08A12AC62}" srcId="{9D20CF33-C612-4C4B-9B46-DC7AB71D7626}" destId="{45CE909B-C6D3-468F-98AC-53BB4FFC9E7F}" srcOrd="0" destOrd="0" parTransId="{5AE2D0AD-0C1D-43A4-87D6-126651FF2C6D}" sibTransId="{E0708169-96DA-4B0E-A488-5E4F77361DC9}"/>
    <dgm:cxn modelId="{AA5AE06B-1DA3-4D96-850B-C9666C8C8143}" srcId="{42DB2F54-DE2B-4797-9B57-FB642EBAF53F}" destId="{9D20CF33-C612-4C4B-9B46-DC7AB71D7626}" srcOrd="7" destOrd="0" parTransId="{201BE550-5333-4C4E-AFD7-D0E6D8A769FE}" sibTransId="{9E4C7F13-325B-499C-B79B-47B7875B1E47}"/>
    <dgm:cxn modelId="{6FDC4773-90E7-4EE3-81FF-A9A3CCB6B7EF}" type="presOf" srcId="{675D458C-D0F7-4020-81A0-E25F89FBD229}" destId="{1F586959-769E-4F26-BC09-BA74A10AE962}" srcOrd="0" destOrd="0" presId="urn:microsoft.com/office/officeart/2005/8/layout/hProcess11"/>
    <dgm:cxn modelId="{F887F673-6DB5-4C5B-B1DC-94A9597CF8EA}" type="presOf" srcId="{99F454B4-7A0B-42A7-92C8-ACA81FAFEF89}" destId="{4ADFA04D-9491-42C9-9ECD-032F1F09584F}" srcOrd="0" destOrd="0" presId="urn:microsoft.com/office/officeart/2005/8/layout/hProcess11"/>
    <dgm:cxn modelId="{F4650C55-3F4F-48E5-9780-DFB0A4BBB8F4}" type="presOf" srcId="{53F10BA4-A449-4441-8296-7406E3D4362C}" destId="{9BDB8D70-3C72-49AD-BE57-1DB6A05E75D0}" srcOrd="0" destOrd="0" presId="urn:microsoft.com/office/officeart/2005/8/layout/hProcess11"/>
    <dgm:cxn modelId="{6FAF5881-40A9-4DD8-9A70-910D0FDFDB89}" type="presOf" srcId="{42DB2F54-DE2B-4797-9B57-FB642EBAF53F}" destId="{730FFFFB-CBE3-4A70-8DFB-78C6FC8AD780}" srcOrd="0" destOrd="0" presId="urn:microsoft.com/office/officeart/2005/8/layout/hProcess11"/>
    <dgm:cxn modelId="{E4EF7688-3E26-4FE5-AE07-AB560D1A8AAE}" srcId="{42DB2F54-DE2B-4797-9B57-FB642EBAF53F}" destId="{675D458C-D0F7-4020-81A0-E25F89FBD229}" srcOrd="0" destOrd="0" parTransId="{F386925F-ABC0-4E6C-A734-9B418A3328B2}" sibTransId="{5F1175FB-EDE8-467C-B3E4-5D9F59A54059}"/>
    <dgm:cxn modelId="{1D01149B-7615-45BD-83D4-EEBBB142678D}" type="presOf" srcId="{DEF98962-BAA7-490B-B570-F0801E0C473B}" destId="{E9DBADFD-B76B-41CF-A1F9-70E5509DFD38}" srcOrd="0" destOrd="0" presId="urn:microsoft.com/office/officeart/2005/8/layout/hProcess11"/>
    <dgm:cxn modelId="{DF2000BC-4BE1-4EFB-AE97-E21D41580374}" type="presOf" srcId="{83442E4A-6291-4B74-B643-A0242ED18809}" destId="{ECDE9035-2223-475A-9A40-B8F071B9A709}" srcOrd="0" destOrd="0" presId="urn:microsoft.com/office/officeart/2005/8/layout/hProcess11"/>
    <dgm:cxn modelId="{9EAD13CC-534F-41C0-9E70-3D8E8A1A4B64}" type="presOf" srcId="{45CE909B-C6D3-468F-98AC-53BB4FFC9E7F}" destId="{9DBE8D5B-9787-4580-BD6C-257F3B694672}" srcOrd="0" destOrd="1" presId="urn:microsoft.com/office/officeart/2005/8/layout/hProcess11"/>
    <dgm:cxn modelId="{D3C608D3-0674-4FA9-B01D-0D77B7A88326}" srcId="{42DB2F54-DE2B-4797-9B57-FB642EBAF53F}" destId="{83442E4A-6291-4B74-B643-A0242ED18809}" srcOrd="1" destOrd="0" parTransId="{0036F0A4-2F82-4D08-A2F0-C2D7483E5D4B}" sibTransId="{876627C8-4122-4776-90AD-8A813D912322}"/>
    <dgm:cxn modelId="{306777D5-9A8A-4C65-8640-39023A30CF88}" srcId="{42DB2F54-DE2B-4797-9B57-FB642EBAF53F}" destId="{53F10BA4-A449-4441-8296-7406E3D4362C}" srcOrd="5" destOrd="0" parTransId="{B76B6EA0-1AAB-4416-8FB4-504463A19ABE}" sibTransId="{729F54C1-639A-4209-BE0F-1F50F2211D10}"/>
    <dgm:cxn modelId="{161C1DF9-F272-41C3-9163-57090E276B63}" type="presOf" srcId="{B491885A-DB60-4E71-B753-3DBAA816D45D}" destId="{BD48E1E0-AD6A-4018-B3E7-0ACDD1391C81}" srcOrd="0" destOrd="0" presId="urn:microsoft.com/office/officeart/2005/8/layout/hProcess11"/>
    <dgm:cxn modelId="{FE0F99FC-E7BC-4A03-AFAA-CA820DFE7F79}" srcId="{42DB2F54-DE2B-4797-9B57-FB642EBAF53F}" destId="{B491885A-DB60-4E71-B753-3DBAA816D45D}" srcOrd="6" destOrd="0" parTransId="{19BBA286-EA11-4B94-9293-158FB50A6BFB}" sibTransId="{7CE534AB-8E74-4349-9B85-373D8415211B}"/>
    <dgm:cxn modelId="{FF7D731F-F4E5-4F94-9DDB-59F02F9F3AF6}" type="presParOf" srcId="{730FFFFB-CBE3-4A70-8DFB-78C6FC8AD780}" destId="{1C9FBEC1-6440-4B8F-AB1B-39549F4E30CA}" srcOrd="0" destOrd="0" presId="urn:microsoft.com/office/officeart/2005/8/layout/hProcess11"/>
    <dgm:cxn modelId="{97C2BDFD-8D32-4950-A4DF-0B5DD41C532B}" type="presParOf" srcId="{730FFFFB-CBE3-4A70-8DFB-78C6FC8AD780}" destId="{CB9CC158-1BBD-4FDD-BBD3-57C1B952D07E}" srcOrd="1" destOrd="0" presId="urn:microsoft.com/office/officeart/2005/8/layout/hProcess11"/>
    <dgm:cxn modelId="{806FD0E0-0A3B-46AE-9A0E-D1FE7EC098FE}" type="presParOf" srcId="{CB9CC158-1BBD-4FDD-BBD3-57C1B952D07E}" destId="{E93BF1F3-B1A6-4D75-BE82-E92857261BB0}" srcOrd="0" destOrd="0" presId="urn:microsoft.com/office/officeart/2005/8/layout/hProcess11"/>
    <dgm:cxn modelId="{79216ED4-6221-4E5E-92F0-E52249A9C726}" type="presParOf" srcId="{E93BF1F3-B1A6-4D75-BE82-E92857261BB0}" destId="{1F586959-769E-4F26-BC09-BA74A10AE962}" srcOrd="0" destOrd="0" presId="urn:microsoft.com/office/officeart/2005/8/layout/hProcess11"/>
    <dgm:cxn modelId="{989D43A5-E7EC-4450-B00D-7F57AAE08D80}" type="presParOf" srcId="{E93BF1F3-B1A6-4D75-BE82-E92857261BB0}" destId="{673ABED3-E813-42D1-85D2-C229E729578D}" srcOrd="1" destOrd="0" presId="urn:microsoft.com/office/officeart/2005/8/layout/hProcess11"/>
    <dgm:cxn modelId="{88759E0C-0663-405C-B0C3-BE9603B293D4}" type="presParOf" srcId="{E93BF1F3-B1A6-4D75-BE82-E92857261BB0}" destId="{4E2A6AB3-3387-4D6E-AEF9-5A5A11152E69}" srcOrd="2" destOrd="0" presId="urn:microsoft.com/office/officeart/2005/8/layout/hProcess11"/>
    <dgm:cxn modelId="{FA4CE383-E256-42C7-A719-1878FFD31999}" type="presParOf" srcId="{CB9CC158-1BBD-4FDD-BBD3-57C1B952D07E}" destId="{43122F71-68A9-40E6-A846-2A03D21E5109}" srcOrd="1" destOrd="0" presId="urn:microsoft.com/office/officeart/2005/8/layout/hProcess11"/>
    <dgm:cxn modelId="{BE9BCC13-DA71-4F91-A5A2-F710B19F237A}" type="presParOf" srcId="{CB9CC158-1BBD-4FDD-BBD3-57C1B952D07E}" destId="{55A53A45-60B1-4AF6-B3ED-B03A182DC929}" srcOrd="2" destOrd="0" presId="urn:microsoft.com/office/officeart/2005/8/layout/hProcess11"/>
    <dgm:cxn modelId="{8546273D-4D87-4C7E-96C2-AF1B3FBBB869}" type="presParOf" srcId="{55A53A45-60B1-4AF6-B3ED-B03A182DC929}" destId="{ECDE9035-2223-475A-9A40-B8F071B9A709}" srcOrd="0" destOrd="0" presId="urn:microsoft.com/office/officeart/2005/8/layout/hProcess11"/>
    <dgm:cxn modelId="{3B8C9A5E-EA99-4E9B-80EE-B6D813201E9B}" type="presParOf" srcId="{55A53A45-60B1-4AF6-B3ED-B03A182DC929}" destId="{52D87DB6-C171-40D9-A099-F8580FC1E91C}" srcOrd="1" destOrd="0" presId="urn:microsoft.com/office/officeart/2005/8/layout/hProcess11"/>
    <dgm:cxn modelId="{82D557E1-9917-465F-8809-48D7740D36F9}" type="presParOf" srcId="{55A53A45-60B1-4AF6-B3ED-B03A182DC929}" destId="{3372D2DC-7404-491D-AF61-64DD20DFCC16}" srcOrd="2" destOrd="0" presId="urn:microsoft.com/office/officeart/2005/8/layout/hProcess11"/>
    <dgm:cxn modelId="{BCDB9E2D-CDB1-4A83-A783-3E19D6D2B53D}" type="presParOf" srcId="{CB9CC158-1BBD-4FDD-BBD3-57C1B952D07E}" destId="{B46C1965-DF31-4FB6-B978-F34C929301F6}" srcOrd="3" destOrd="0" presId="urn:microsoft.com/office/officeart/2005/8/layout/hProcess11"/>
    <dgm:cxn modelId="{A8151D06-0010-4051-8DC5-549DF4EC1CC1}" type="presParOf" srcId="{CB9CC158-1BBD-4FDD-BBD3-57C1B952D07E}" destId="{F09F32F5-567D-4834-82BE-36D0668D395A}" srcOrd="4" destOrd="0" presId="urn:microsoft.com/office/officeart/2005/8/layout/hProcess11"/>
    <dgm:cxn modelId="{F02F3DD6-8CB5-4724-BB27-9F4594E698E1}" type="presParOf" srcId="{F09F32F5-567D-4834-82BE-36D0668D395A}" destId="{4ADFA04D-9491-42C9-9ECD-032F1F09584F}" srcOrd="0" destOrd="0" presId="urn:microsoft.com/office/officeart/2005/8/layout/hProcess11"/>
    <dgm:cxn modelId="{65612F2B-4874-4808-9916-E67404DF9123}" type="presParOf" srcId="{F09F32F5-567D-4834-82BE-36D0668D395A}" destId="{E5153DF8-921E-4926-8969-27902EA76F3E}" srcOrd="1" destOrd="0" presId="urn:microsoft.com/office/officeart/2005/8/layout/hProcess11"/>
    <dgm:cxn modelId="{73A8CC14-035F-4F94-B299-E017DA31D2F9}" type="presParOf" srcId="{F09F32F5-567D-4834-82BE-36D0668D395A}" destId="{22F2E403-C866-4DAB-AD98-257E51906963}" srcOrd="2" destOrd="0" presId="urn:microsoft.com/office/officeart/2005/8/layout/hProcess11"/>
    <dgm:cxn modelId="{67A10DB7-998C-4719-99DE-269C5B3E3AFA}" type="presParOf" srcId="{CB9CC158-1BBD-4FDD-BBD3-57C1B952D07E}" destId="{C177CAC3-302E-4657-B643-ED174F5D26F3}" srcOrd="5" destOrd="0" presId="urn:microsoft.com/office/officeart/2005/8/layout/hProcess11"/>
    <dgm:cxn modelId="{6940944B-6B6A-48F9-83D9-F96537AB7615}" type="presParOf" srcId="{CB9CC158-1BBD-4FDD-BBD3-57C1B952D07E}" destId="{4240B5F6-F796-4B6A-AF68-2CBA7AEE94CE}" srcOrd="6" destOrd="0" presId="urn:microsoft.com/office/officeart/2005/8/layout/hProcess11"/>
    <dgm:cxn modelId="{0A101B79-75EF-43BE-AE82-FB5F54124BF2}" type="presParOf" srcId="{4240B5F6-F796-4B6A-AF68-2CBA7AEE94CE}" destId="{19D92B27-D1FF-468D-A56E-283A118029CA}" srcOrd="0" destOrd="0" presId="urn:microsoft.com/office/officeart/2005/8/layout/hProcess11"/>
    <dgm:cxn modelId="{D9510D18-F350-4947-B212-10E41D6D8E27}" type="presParOf" srcId="{4240B5F6-F796-4B6A-AF68-2CBA7AEE94CE}" destId="{C7FF2A86-999E-4855-A4EF-A476033A1BD0}" srcOrd="1" destOrd="0" presId="urn:microsoft.com/office/officeart/2005/8/layout/hProcess11"/>
    <dgm:cxn modelId="{FF9048B2-C258-4024-B741-605323EEBDC6}" type="presParOf" srcId="{4240B5F6-F796-4B6A-AF68-2CBA7AEE94CE}" destId="{29640FF8-14D7-46DC-BDFB-BDE05A07E117}" srcOrd="2" destOrd="0" presId="urn:microsoft.com/office/officeart/2005/8/layout/hProcess11"/>
    <dgm:cxn modelId="{FA06014E-3CE7-4185-992B-367BFE0D0A4F}" type="presParOf" srcId="{CB9CC158-1BBD-4FDD-BBD3-57C1B952D07E}" destId="{439D6634-527C-48B6-92C9-8FD8C8E732CB}" srcOrd="7" destOrd="0" presId="urn:microsoft.com/office/officeart/2005/8/layout/hProcess11"/>
    <dgm:cxn modelId="{8FDEFC28-C825-4B3A-9A30-01580C094600}" type="presParOf" srcId="{CB9CC158-1BBD-4FDD-BBD3-57C1B952D07E}" destId="{8066081F-6B61-4ABE-9308-C1E1CE21F572}" srcOrd="8" destOrd="0" presId="urn:microsoft.com/office/officeart/2005/8/layout/hProcess11"/>
    <dgm:cxn modelId="{1280B4FD-D2C8-4BBE-900A-324F9A34A7E0}" type="presParOf" srcId="{8066081F-6B61-4ABE-9308-C1E1CE21F572}" destId="{E9DBADFD-B76B-41CF-A1F9-70E5509DFD38}" srcOrd="0" destOrd="0" presId="urn:microsoft.com/office/officeart/2005/8/layout/hProcess11"/>
    <dgm:cxn modelId="{15A9468A-8318-4E33-8191-EEB073AF6685}" type="presParOf" srcId="{8066081F-6B61-4ABE-9308-C1E1CE21F572}" destId="{B7952706-EA2C-4288-AA49-23D102E28276}" srcOrd="1" destOrd="0" presId="urn:microsoft.com/office/officeart/2005/8/layout/hProcess11"/>
    <dgm:cxn modelId="{639D280B-0F33-4799-AA9F-75B571585711}" type="presParOf" srcId="{8066081F-6B61-4ABE-9308-C1E1CE21F572}" destId="{BCC0DC2A-86F5-4A40-839E-90EE8359DCD4}" srcOrd="2" destOrd="0" presId="urn:microsoft.com/office/officeart/2005/8/layout/hProcess11"/>
    <dgm:cxn modelId="{8AC719DB-E339-4CA7-9E91-8D516B993F65}" type="presParOf" srcId="{CB9CC158-1BBD-4FDD-BBD3-57C1B952D07E}" destId="{AA521722-268D-4B19-A82D-6ADB8C66947C}" srcOrd="9" destOrd="0" presId="urn:microsoft.com/office/officeart/2005/8/layout/hProcess11"/>
    <dgm:cxn modelId="{5C5D1FA6-D227-4F47-A38D-78FA33A61F6A}" type="presParOf" srcId="{CB9CC158-1BBD-4FDD-BBD3-57C1B952D07E}" destId="{21D4B271-0C8E-4495-A135-2591316C3166}" srcOrd="10" destOrd="0" presId="urn:microsoft.com/office/officeart/2005/8/layout/hProcess11"/>
    <dgm:cxn modelId="{1FA1D6AE-8567-4066-864D-69F08C52D2F4}" type="presParOf" srcId="{21D4B271-0C8E-4495-A135-2591316C3166}" destId="{9BDB8D70-3C72-49AD-BE57-1DB6A05E75D0}" srcOrd="0" destOrd="0" presId="urn:microsoft.com/office/officeart/2005/8/layout/hProcess11"/>
    <dgm:cxn modelId="{9468C607-EEFE-49FE-8E02-0922465E6A55}" type="presParOf" srcId="{21D4B271-0C8E-4495-A135-2591316C3166}" destId="{F94A1F46-881C-4529-9F22-E74760A80F61}" srcOrd="1" destOrd="0" presId="urn:microsoft.com/office/officeart/2005/8/layout/hProcess11"/>
    <dgm:cxn modelId="{4AE493D9-FACA-406A-ACC4-9F4D107F9699}" type="presParOf" srcId="{21D4B271-0C8E-4495-A135-2591316C3166}" destId="{E7F4DAA4-76E6-476F-8427-F67D344CF75E}" srcOrd="2" destOrd="0" presId="urn:microsoft.com/office/officeart/2005/8/layout/hProcess11"/>
    <dgm:cxn modelId="{7FC664E7-6771-4AF8-8D46-B0E687C53476}" type="presParOf" srcId="{CB9CC158-1BBD-4FDD-BBD3-57C1B952D07E}" destId="{ABB991E6-4269-4021-8CC9-9A4FCF1D6556}" srcOrd="11" destOrd="0" presId="urn:microsoft.com/office/officeart/2005/8/layout/hProcess11"/>
    <dgm:cxn modelId="{35DDC0CE-CB21-4627-B9FD-E0BF8DCC1C96}" type="presParOf" srcId="{CB9CC158-1BBD-4FDD-BBD3-57C1B952D07E}" destId="{91B6A079-ECBC-4B94-8B1E-6B022834AAA7}" srcOrd="12" destOrd="0" presId="urn:microsoft.com/office/officeart/2005/8/layout/hProcess11"/>
    <dgm:cxn modelId="{CBC741AA-A532-45E1-BD63-CC47A5FE366E}" type="presParOf" srcId="{91B6A079-ECBC-4B94-8B1E-6B022834AAA7}" destId="{BD48E1E0-AD6A-4018-B3E7-0ACDD1391C81}" srcOrd="0" destOrd="0" presId="urn:microsoft.com/office/officeart/2005/8/layout/hProcess11"/>
    <dgm:cxn modelId="{93F2BD22-82ED-4AAE-97BA-F270C1EAA168}" type="presParOf" srcId="{91B6A079-ECBC-4B94-8B1E-6B022834AAA7}" destId="{09C56725-8ACB-44ED-BDE4-B9F0CF1F7AEE}" srcOrd="1" destOrd="0" presId="urn:microsoft.com/office/officeart/2005/8/layout/hProcess11"/>
    <dgm:cxn modelId="{E500206A-635A-4C51-8567-2007559334D2}" type="presParOf" srcId="{91B6A079-ECBC-4B94-8B1E-6B022834AAA7}" destId="{36B29826-4556-4C30-9A19-7A590654363A}" srcOrd="2" destOrd="0" presId="urn:microsoft.com/office/officeart/2005/8/layout/hProcess11"/>
    <dgm:cxn modelId="{899A5FC7-B343-43F6-9AEB-5EB198D94C0C}" type="presParOf" srcId="{CB9CC158-1BBD-4FDD-BBD3-57C1B952D07E}" destId="{FCE9E9C7-15DB-47B7-9CA2-F994680CE6BE}" srcOrd="13" destOrd="0" presId="urn:microsoft.com/office/officeart/2005/8/layout/hProcess11"/>
    <dgm:cxn modelId="{E81F483B-00B7-48AA-90D8-2F449E87B8AA}" type="presParOf" srcId="{CB9CC158-1BBD-4FDD-BBD3-57C1B952D07E}" destId="{DA4E25CC-EB62-482B-9431-8DB193CD989D}" srcOrd="14" destOrd="0" presId="urn:microsoft.com/office/officeart/2005/8/layout/hProcess11"/>
    <dgm:cxn modelId="{DB53B74D-7923-4425-90EF-52834442C72B}" type="presParOf" srcId="{DA4E25CC-EB62-482B-9431-8DB193CD989D}" destId="{9DBE8D5B-9787-4580-BD6C-257F3B694672}" srcOrd="0" destOrd="0" presId="urn:microsoft.com/office/officeart/2005/8/layout/hProcess11"/>
    <dgm:cxn modelId="{E18B1C64-651E-4AD1-831F-F58CB3D6968E}" type="presParOf" srcId="{DA4E25CC-EB62-482B-9431-8DB193CD989D}" destId="{44D8DE22-935F-4CBF-A837-8424E1A9B53D}" srcOrd="1" destOrd="0" presId="urn:microsoft.com/office/officeart/2005/8/layout/hProcess11"/>
    <dgm:cxn modelId="{A5757A59-A489-4132-8542-C457FCCC5198}" type="presParOf" srcId="{DA4E25CC-EB62-482B-9431-8DB193CD989D}" destId="{0956ADFD-16E0-4CC3-B138-28113FA90EA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DC77-757D-44C6-8350-9E36BF842693}">
      <dsp:nvSpPr>
        <dsp:cNvPr id="0" name=""/>
        <dsp:cNvSpPr/>
      </dsp:nvSpPr>
      <dsp:spPr>
        <a:xfrm>
          <a:off x="662939" y="0"/>
          <a:ext cx="7513320" cy="17543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EB2C9-C9CD-43F3-B260-1F1152056FA0}">
      <dsp:nvSpPr>
        <dsp:cNvPr id="0" name=""/>
        <dsp:cNvSpPr/>
      </dsp:nvSpPr>
      <dsp:spPr>
        <a:xfrm>
          <a:off x="4423"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Data Split (Training/Test).</a:t>
          </a:r>
        </a:p>
      </dsp:txBody>
      <dsp:txXfrm>
        <a:off x="38679" y="560553"/>
        <a:ext cx="2059283" cy="633218"/>
      </dsp:txXfrm>
    </dsp:sp>
    <dsp:sp modelId="{A78B9AEC-9DD3-4AF4-93E1-AC0311850E4C}">
      <dsp:nvSpPr>
        <dsp:cNvPr id="0" name=""/>
        <dsp:cNvSpPr/>
      </dsp:nvSpPr>
      <dsp:spPr>
        <a:xfrm>
          <a:off x="2238609"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annotations to Network.</a:t>
          </a:r>
        </a:p>
      </dsp:txBody>
      <dsp:txXfrm>
        <a:off x="2272865" y="560553"/>
        <a:ext cx="2059283" cy="633218"/>
      </dsp:txXfrm>
    </dsp:sp>
    <dsp:sp modelId="{B2CEFCCB-5079-4CA4-9AD3-7B590D7F2DF6}">
      <dsp:nvSpPr>
        <dsp:cNvPr id="0" name=""/>
        <dsp:cNvSpPr/>
      </dsp:nvSpPr>
      <dsp:spPr>
        <a:xfrm>
          <a:off x="4472794"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for 85 epochs on NVIDIA Tesla P100.</a:t>
          </a:r>
        </a:p>
      </dsp:txBody>
      <dsp:txXfrm>
        <a:off x="4507050" y="560553"/>
        <a:ext cx="2059283" cy="633218"/>
      </dsp:txXfrm>
    </dsp:sp>
    <dsp:sp modelId="{D17391AB-173F-445A-AC7B-DC8DC86F2380}">
      <dsp:nvSpPr>
        <dsp:cNvPr id="0" name=""/>
        <dsp:cNvSpPr/>
      </dsp:nvSpPr>
      <dsp:spPr>
        <a:xfrm>
          <a:off x="6706980"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network.</a:t>
          </a:r>
        </a:p>
      </dsp:txBody>
      <dsp:txXfrm>
        <a:off x="6741236" y="560553"/>
        <a:ext cx="2059283" cy="633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BEC1-6440-4B8F-AB1B-39549F4E30CA}">
      <dsp:nvSpPr>
        <dsp:cNvPr id="0" name=""/>
        <dsp:cNvSpPr/>
      </dsp:nvSpPr>
      <dsp:spPr>
        <a:xfrm>
          <a:off x="0" y="941796"/>
          <a:ext cx="8839200" cy="125572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6959-769E-4F26-BC09-BA74A10AE962}">
      <dsp:nvSpPr>
        <dsp:cNvPr id="0" name=""/>
        <dsp:cNvSpPr/>
      </dsp:nvSpPr>
      <dsp:spPr>
        <a:xfrm>
          <a:off x="31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Split Data (Training/Test).</a:t>
          </a:r>
        </a:p>
      </dsp:txBody>
      <dsp:txXfrm>
        <a:off x="315" y="0"/>
        <a:ext cx="952652" cy="1255728"/>
      </dsp:txXfrm>
    </dsp:sp>
    <dsp:sp modelId="{673ABED3-E813-42D1-85D2-C229E729578D}">
      <dsp:nvSpPr>
        <dsp:cNvPr id="0" name=""/>
        <dsp:cNvSpPr/>
      </dsp:nvSpPr>
      <dsp:spPr>
        <a:xfrm>
          <a:off x="319675"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E9035-2223-475A-9A40-B8F071B9A709}">
      <dsp:nvSpPr>
        <dsp:cNvPr id="0" name=""/>
        <dsp:cNvSpPr/>
      </dsp:nvSpPr>
      <dsp:spPr>
        <a:xfrm>
          <a:off x="1000600"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Split Training Data (Training/ Validation)</a:t>
          </a:r>
        </a:p>
      </dsp:txBody>
      <dsp:txXfrm>
        <a:off x="1000600" y="1883592"/>
        <a:ext cx="952652" cy="1255728"/>
      </dsp:txXfrm>
    </dsp:sp>
    <dsp:sp modelId="{52D87DB6-C171-40D9-A099-F8580FC1E91C}">
      <dsp:nvSpPr>
        <dsp:cNvPr id="0" name=""/>
        <dsp:cNvSpPr/>
      </dsp:nvSpPr>
      <dsp:spPr>
        <a:xfrm>
          <a:off x="131996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A04D-9491-42C9-9ECD-032F1F09584F}">
      <dsp:nvSpPr>
        <dsp:cNvPr id="0" name=""/>
        <dsp:cNvSpPr/>
      </dsp:nvSpPr>
      <dsp:spPr>
        <a:xfrm>
          <a:off x="200088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Data in the Network.</a:t>
          </a:r>
        </a:p>
      </dsp:txBody>
      <dsp:txXfrm>
        <a:off x="2000885" y="0"/>
        <a:ext cx="952652" cy="1255728"/>
      </dsp:txXfrm>
    </dsp:sp>
    <dsp:sp modelId="{E5153DF8-921E-4926-8969-27902EA76F3E}">
      <dsp:nvSpPr>
        <dsp:cNvPr id="0" name=""/>
        <dsp:cNvSpPr/>
      </dsp:nvSpPr>
      <dsp:spPr>
        <a:xfrm>
          <a:off x="232024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92B27-D1FF-468D-A56E-283A118029CA}">
      <dsp:nvSpPr>
        <dsp:cNvPr id="0" name=""/>
        <dsp:cNvSpPr/>
      </dsp:nvSpPr>
      <dsp:spPr>
        <a:xfrm>
          <a:off x="300117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85 epochs.</a:t>
          </a:r>
        </a:p>
      </dsp:txBody>
      <dsp:txXfrm>
        <a:off x="3001171" y="1883592"/>
        <a:ext cx="952652" cy="1255728"/>
      </dsp:txXfrm>
    </dsp:sp>
    <dsp:sp modelId="{C7FF2A86-999E-4855-A4EF-A476033A1BD0}">
      <dsp:nvSpPr>
        <dsp:cNvPr id="0" name=""/>
        <dsp:cNvSpPr/>
      </dsp:nvSpPr>
      <dsp:spPr>
        <a:xfrm>
          <a:off x="332053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ADFD-B76B-41CF-A1F9-70E5509DFD38}">
      <dsp:nvSpPr>
        <dsp:cNvPr id="0" name=""/>
        <dsp:cNvSpPr/>
      </dsp:nvSpPr>
      <dsp:spPr>
        <a:xfrm>
          <a:off x="400145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in the Validation Data.</a:t>
          </a:r>
        </a:p>
      </dsp:txBody>
      <dsp:txXfrm>
        <a:off x="4001456" y="0"/>
        <a:ext cx="952652" cy="1255728"/>
      </dsp:txXfrm>
    </dsp:sp>
    <dsp:sp modelId="{B7952706-EA2C-4288-AA49-23D102E28276}">
      <dsp:nvSpPr>
        <dsp:cNvPr id="0" name=""/>
        <dsp:cNvSpPr/>
      </dsp:nvSpPr>
      <dsp:spPr>
        <a:xfrm>
          <a:off x="432081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B8D70-3C72-49AD-BE57-1DB6A05E75D0}">
      <dsp:nvSpPr>
        <dsp:cNvPr id="0" name=""/>
        <dsp:cNvSpPr/>
      </dsp:nvSpPr>
      <dsp:spPr>
        <a:xfrm>
          <a:off x="500174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Repeat 5 times total.</a:t>
          </a:r>
        </a:p>
      </dsp:txBody>
      <dsp:txXfrm>
        <a:off x="5001741" y="1883592"/>
        <a:ext cx="952652" cy="1255728"/>
      </dsp:txXfrm>
    </dsp:sp>
    <dsp:sp modelId="{F94A1F46-881C-4529-9F22-E74760A80F61}">
      <dsp:nvSpPr>
        <dsp:cNvPr id="0" name=""/>
        <dsp:cNvSpPr/>
      </dsp:nvSpPr>
      <dsp:spPr>
        <a:xfrm>
          <a:off x="532110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8E1E0-AD6A-4018-B3E7-0ACDD1391C81}">
      <dsp:nvSpPr>
        <dsp:cNvPr id="0" name=""/>
        <dsp:cNvSpPr/>
      </dsp:nvSpPr>
      <dsp:spPr>
        <a:xfrm>
          <a:off x="600202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Test each model in the Test set.</a:t>
          </a:r>
        </a:p>
      </dsp:txBody>
      <dsp:txXfrm>
        <a:off x="6002026" y="0"/>
        <a:ext cx="952652" cy="1255728"/>
      </dsp:txXfrm>
    </dsp:sp>
    <dsp:sp modelId="{09C56725-8ACB-44ED-BDE4-B9F0CF1F7AEE}">
      <dsp:nvSpPr>
        <dsp:cNvPr id="0" name=""/>
        <dsp:cNvSpPr/>
      </dsp:nvSpPr>
      <dsp:spPr>
        <a:xfrm>
          <a:off x="632138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E8D5B-9787-4580-BD6C-257F3B694672}">
      <dsp:nvSpPr>
        <dsp:cNvPr id="0" name=""/>
        <dsp:cNvSpPr/>
      </dsp:nvSpPr>
      <dsp:spPr>
        <a:xfrm>
          <a:off x="700231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kern="1200" dirty="0">
              <a:latin typeface="Arial Black" panose="020B0A04020102020204" pitchFamily="34" charset="0"/>
            </a:rPr>
            <a:t>Obtain a mean average from the 5-fold cross validation.</a:t>
          </a:r>
        </a:p>
        <a:p>
          <a:pPr marL="57150" lvl="1" indent="-57150" algn="l" defTabSz="311150">
            <a:lnSpc>
              <a:spcPct val="90000"/>
            </a:lnSpc>
            <a:spcBef>
              <a:spcPct val="0"/>
            </a:spcBef>
            <a:spcAft>
              <a:spcPct val="15000"/>
            </a:spcAft>
            <a:buChar char="•"/>
          </a:pPr>
          <a:endParaRPr lang="en-US" sz="700" kern="1200" dirty="0"/>
        </a:p>
      </dsp:txBody>
      <dsp:txXfrm>
        <a:off x="7002311" y="1883592"/>
        <a:ext cx="952652" cy="1255728"/>
      </dsp:txXfrm>
    </dsp:sp>
    <dsp:sp modelId="{44D8DE22-935F-4CBF-A837-8424E1A9B53D}">
      <dsp:nvSpPr>
        <dsp:cNvPr id="0" name=""/>
        <dsp:cNvSpPr/>
      </dsp:nvSpPr>
      <dsp:spPr>
        <a:xfrm>
          <a:off x="7321672"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026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3243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485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125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98576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62484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29/6/2021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29/6/2021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29/6/2021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29/6/2021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29/6/2021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29/6/2021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29/6/2021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29/6/2021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29/6/2021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Θέση περιεχομένου 33">
            <a:extLst>
              <a:ext uri="{FF2B5EF4-FFF2-40B4-BE49-F238E27FC236}">
                <a16:creationId xmlns:a16="http://schemas.microsoft.com/office/drawing/2014/main" id="{D2A00B2B-A421-4DB7-B08C-9E129B282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080625" cy="7559675"/>
          </a:xfrm>
        </p:spPr>
      </p:pic>
      <p:sp>
        <p:nvSpPr>
          <p:cNvPr id="36" name="TextBox 35">
            <a:extLst>
              <a:ext uri="{FF2B5EF4-FFF2-40B4-BE49-F238E27FC236}">
                <a16:creationId xmlns:a16="http://schemas.microsoft.com/office/drawing/2014/main" id="{4389D523-F540-4E21-9173-3C55ACDB506A}"/>
              </a:ext>
            </a:extLst>
          </p:cNvPr>
          <p:cNvSpPr txBox="1"/>
          <p:nvPr/>
        </p:nvSpPr>
        <p:spPr>
          <a:xfrm>
            <a:off x="239712" y="350837"/>
            <a:ext cx="9448800" cy="1054263"/>
          </a:xfrm>
          <a:prstGeom prst="rect">
            <a:avLst/>
          </a:prstGeom>
          <a:noFill/>
        </p:spPr>
        <p:txBody>
          <a:bodyPr wrap="square">
            <a:spAutoFit/>
          </a:bodyPr>
          <a:lstStyle/>
          <a:p>
            <a:pPr marL="228600" marR="0" algn="ctr">
              <a:lnSpc>
                <a:spcPct val="115000"/>
              </a:lnSpc>
              <a:spcBef>
                <a:spcPts val="0"/>
              </a:spcBef>
              <a:spcAft>
                <a:spcPts val="1000"/>
              </a:spcAft>
            </a:pPr>
            <a:r>
              <a:rPr lang="en-US" sz="28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E7062C47-40A1-4299-90CD-902E241EB9AA}"/>
              </a:ext>
            </a:extLst>
          </p:cNvPr>
          <p:cNvSpPr txBox="1"/>
          <p:nvPr/>
        </p:nvSpPr>
        <p:spPr>
          <a:xfrm>
            <a:off x="163512" y="5639178"/>
            <a:ext cx="3908442" cy="1569660"/>
          </a:xfrm>
          <a:prstGeom prst="rect">
            <a:avLst/>
          </a:prstGeom>
          <a:noFill/>
        </p:spPr>
        <p:txBody>
          <a:bodyPr wrap="non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Trimas</a:t>
            </a:r>
            <a:r>
              <a:rPr lang="en-US" sz="2400" dirty="0">
                <a:solidFill>
                  <a:schemeClr val="bg1"/>
                </a:solidFill>
                <a:latin typeface="Times New Roman" panose="02020603050405020304" pitchFamily="18" charset="0"/>
                <a:cs typeface="Times New Roman" panose="02020603050405020304" pitchFamily="18" charset="0"/>
              </a:rPr>
              <a:t> Christos</a:t>
            </a:r>
          </a:p>
          <a:p>
            <a:r>
              <a:rPr lang="en-US" sz="2400" dirty="0" err="1">
                <a:solidFill>
                  <a:schemeClr val="bg1"/>
                </a:solidFill>
                <a:latin typeface="Times New Roman" panose="02020603050405020304" pitchFamily="18" charset="0"/>
                <a:cs typeface="Times New Roman" panose="02020603050405020304" pitchFamily="18" charset="0"/>
              </a:rPr>
              <a:t>Zervakis</a:t>
            </a:r>
            <a:r>
              <a:rPr lang="en-US" sz="2400" dirty="0">
                <a:solidFill>
                  <a:schemeClr val="bg1"/>
                </a:solidFill>
                <a:latin typeface="Times New Roman" panose="02020603050405020304" pitchFamily="18" charset="0"/>
                <a:cs typeface="Times New Roman" panose="02020603050405020304" pitchFamily="18" charset="0"/>
              </a:rPr>
              <a:t> Michael (supervisor)</a:t>
            </a:r>
          </a:p>
          <a:p>
            <a:r>
              <a:rPr lang="en-US" sz="2400" dirty="0" err="1">
                <a:solidFill>
                  <a:schemeClr val="bg1"/>
                </a:solidFill>
                <a:latin typeface="Times New Roman" panose="02020603050405020304" pitchFamily="18" charset="0"/>
                <a:cs typeface="Times New Roman" panose="02020603050405020304" pitchFamily="18" charset="0"/>
              </a:rPr>
              <a:t>Lagoudakis</a:t>
            </a:r>
            <a:r>
              <a:rPr lang="en-US" sz="2400" dirty="0">
                <a:solidFill>
                  <a:schemeClr val="bg1"/>
                </a:solidFill>
                <a:latin typeface="Times New Roman" panose="02020603050405020304" pitchFamily="18" charset="0"/>
                <a:cs typeface="Times New Roman" panose="02020603050405020304" pitchFamily="18" charset="0"/>
              </a:rPr>
              <a:t> Michael</a:t>
            </a:r>
          </a:p>
          <a:p>
            <a:r>
              <a:rPr lang="en-US" sz="2400" dirty="0">
                <a:solidFill>
                  <a:schemeClr val="bg1"/>
                </a:solidFill>
                <a:latin typeface="Times New Roman" panose="02020603050405020304" pitchFamily="18" charset="0"/>
                <a:cs typeface="Times New Roman" panose="02020603050405020304" pitchFamily="18" charset="0"/>
              </a:rPr>
              <a:t>Petrakis </a:t>
            </a:r>
            <a:r>
              <a:rPr lang="en-US" sz="2400" dirty="0" err="1">
                <a:solidFill>
                  <a:schemeClr val="bg1"/>
                </a:solidFill>
                <a:latin typeface="Times New Roman" panose="02020603050405020304" pitchFamily="18" charset="0"/>
                <a:cs typeface="Times New Roman" panose="02020603050405020304" pitchFamily="18" charset="0"/>
              </a:rPr>
              <a:t>Euripidis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8" name="Picture 1">
            <a:extLst>
              <a:ext uri="{FF2B5EF4-FFF2-40B4-BE49-F238E27FC236}">
                <a16:creationId xmlns:a16="http://schemas.microsoft.com/office/drawing/2014/main" id="{B4CD7D33-5E51-4CB3-A140-8A9B43EB4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272" y="6539472"/>
            <a:ext cx="2095500" cy="1057275"/>
          </a:xfrm>
          <a:prstGeom prst="rect">
            <a:avLst/>
          </a:prstGeom>
        </p:spPr>
      </p:pic>
    </p:spTree>
    <p:extLst>
      <p:ext uri="{BB962C8B-B14F-4D97-AF65-F5344CB8AC3E}">
        <p14:creationId xmlns:p14="http://schemas.microsoft.com/office/powerpoint/2010/main" val="73619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1" y="3170237"/>
            <a:ext cx="6486215" cy="3200400"/>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33339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06723" y="808037"/>
                <a:ext cx="8839200" cy="3333990"/>
              </a:xfrm>
              <a:prstGeom prst="rect">
                <a:avLst/>
              </a:prstGeom>
              <a:blipFill>
                <a:blip r:embed="rId3"/>
                <a:stretch>
                  <a:fillRect l="-621" t="-1099"/>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4BDCB13E-0CC7-40E3-B6C4-2A0119F6A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112" y="3764914"/>
            <a:ext cx="5256239" cy="2977371"/>
          </a:xfrm>
          <a:prstGeom prst="rect">
            <a:avLst/>
          </a:prstGeom>
        </p:spPr>
      </p:pic>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BA9FD0B-A779-4384-9692-460EF5076B54}"/>
              </a:ext>
            </a:extLst>
          </p:cNvPr>
          <p:cNvSpPr>
            <a:spLocks noGrp="1"/>
          </p:cNvSpPr>
          <p:nvPr>
            <p:ph type="dt" idx="10"/>
          </p:nvPr>
        </p:nvSpPr>
        <p:spPr/>
        <p:txBody>
          <a:bodyPr/>
          <a:lstStyle/>
          <a:p>
            <a:pPr>
              <a:defRPr/>
            </a:pPr>
            <a:fld id="{E7EBD80C-F759-47C0-B8CE-125686B953FC}" type="datetime1">
              <a:rPr lang="el-GR" altLang="en-US" smtClean="0"/>
              <a:t>29/6/2021</a:t>
            </a:fld>
            <a:endParaRPr lang="en-US" altLang="en-US"/>
          </a:p>
        </p:txBody>
      </p:sp>
      <p:sp>
        <p:nvSpPr>
          <p:cNvPr id="4" name="Θέση υποσέλιδου 3">
            <a:extLst>
              <a:ext uri="{FF2B5EF4-FFF2-40B4-BE49-F238E27FC236}">
                <a16:creationId xmlns:a16="http://schemas.microsoft.com/office/drawing/2014/main" id="{E845F8E4-9127-48BA-9CE3-328653D29C25}"/>
              </a:ext>
            </a:extLst>
          </p:cNvPr>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Θέση αριθμού διαφάνειας 4">
            <a:extLst>
              <a:ext uri="{FF2B5EF4-FFF2-40B4-BE49-F238E27FC236}">
                <a16:creationId xmlns:a16="http://schemas.microsoft.com/office/drawing/2014/main" id="{D14244A5-C951-4C92-9E4D-71ACD33509B8}"/>
              </a:ext>
            </a:extLst>
          </p:cNvPr>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pic>
        <p:nvPicPr>
          <p:cNvPr id="7" name="Εικόνα 6">
            <a:extLst>
              <a:ext uri="{FF2B5EF4-FFF2-40B4-BE49-F238E27FC236}">
                <a16:creationId xmlns:a16="http://schemas.microsoft.com/office/drawing/2014/main" id="{B25F9B18-8EFF-4D63-A3A1-D9B8682FC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 y="685800"/>
            <a:ext cx="9887267" cy="5128260"/>
          </a:xfrm>
          <a:prstGeom prst="rect">
            <a:avLst/>
          </a:prstGeom>
        </p:spPr>
      </p:pic>
      <p:sp>
        <p:nvSpPr>
          <p:cNvPr id="8" name="TextBox 7">
            <a:extLst>
              <a:ext uri="{FF2B5EF4-FFF2-40B4-BE49-F238E27FC236}">
                <a16:creationId xmlns:a16="http://schemas.microsoft.com/office/drawing/2014/main" id="{35C205D6-A74C-4D82-AEEE-36A124C5D04A}"/>
              </a:ext>
            </a:extLst>
          </p:cNvPr>
          <p:cNvSpPr txBox="1"/>
          <p:nvPr/>
        </p:nvSpPr>
        <p:spPr>
          <a:xfrm>
            <a:off x="3440112" y="5814060"/>
            <a:ext cx="347806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Mean Average Precision in the COCO dataset</a:t>
            </a:r>
          </a:p>
        </p:txBody>
      </p:sp>
      <p:sp>
        <p:nvSpPr>
          <p:cNvPr id="11" name="Rectangle 1">
            <a:extLst>
              <a:ext uri="{FF2B5EF4-FFF2-40B4-BE49-F238E27FC236}">
                <a16:creationId xmlns:a16="http://schemas.microsoft.com/office/drawing/2014/main" id="{33AD267E-3F71-4538-A63E-894B2E63D654}"/>
              </a:ext>
            </a:extLst>
          </p:cNvPr>
          <p:cNvSpPr txBox="1">
            <a:spLocks noChangeArrowheads="1"/>
          </p:cNvSpPr>
          <p:nvPr/>
        </p:nvSpPr>
        <p:spPr bwMode="auto">
          <a:xfrm>
            <a:off x="0" y="0"/>
            <a:ext cx="100806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Why </a:t>
            </a: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152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Dataset Description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480131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(22673)</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(11479)</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(1512)</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(101)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 Format:</a:t>
            </a:r>
            <a:r>
              <a:rPr lang="en-US" dirty="0">
                <a:latin typeface="Times New Roman" panose="02020603050405020304" pitchFamily="18" charset="0"/>
                <a:cs typeface="Times New Roman" panose="02020603050405020304" pitchFamily="18" charset="0"/>
              </a:rPr>
              <a:t> Pascal VOC (path/to/image/, x1, y1, x2, y2, </a:t>
            </a:r>
            <a:r>
              <a:rPr lang="en-US" dirty="0" err="1">
                <a:latin typeface="Times New Roman" panose="02020603050405020304" pitchFamily="18" charset="0"/>
                <a:cs typeface="Times New Roman" panose="02020603050405020304" pitchFamily="18" charset="0"/>
              </a:rPr>
              <a:t>class_name</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(5558)</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(1204)</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(71)</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(34)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46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Image Example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51286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4" y="3887331"/>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D94F2E2D-C1AC-4951-8F35-95D7123BD7ED}"/>
              </a:ext>
            </a:extLst>
          </p:cNvPr>
          <p:cNvSpPr txBox="1">
            <a:spLocks/>
          </p:cNvSpPr>
          <p:nvPr/>
        </p:nvSpPr>
        <p:spPr bwMode="auto">
          <a:xfrm>
            <a:off x="-1" y="-31508"/>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Object Detection</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40A7FF2B-4544-4E93-9ABF-86258F7E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86" y="1223507"/>
            <a:ext cx="8096250" cy="2509837"/>
          </a:xfrm>
          <a:prstGeom prst="rect">
            <a:avLst/>
          </a:prstGeom>
        </p:spPr>
      </p:pic>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Anchor Boxes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3770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6B7C95-7824-4425-9A31-2B0C292303D8}"/>
                  </a:ext>
                </a:extLst>
              </p:cNvPr>
              <p:cNvSpPr txBox="1"/>
              <p:nvPr/>
            </p:nvSpPr>
            <p:spPr>
              <a:xfrm>
                <a:off x="620712" y="808037"/>
                <a:ext cx="8839200" cy="209153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cs typeface="Times New Roman" panose="02020603050405020304" pitchFamily="18" charset="0"/>
                        </a:rPr>
                        <m:t>𝑰𝒐𝑼</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dirty="0">
                  <a:latin typeface="Times New Roman" panose="02020603050405020304" pitchFamily="18" charset="0"/>
                  <a:cs typeface="Times New Roman" panose="02020603050405020304" pitchFamily="18" charset="0"/>
                </a:endParaRPr>
              </a:p>
              <a:p>
                <a:pPr/>
                <a:endParaRPr lang="en-US" dirty="0">
                  <a:latin typeface="Times New Roman" panose="02020603050405020304" pitchFamily="18" charset="0"/>
                  <a:cs typeface="Times New Roman" panose="02020603050405020304" pitchFamily="18" charset="0"/>
                </a:endParaRPr>
              </a:p>
              <a:p>
                <a:pPr/>
                <a:r>
                  <a:rPr lang="en-US" b="1" dirty="0">
                    <a:latin typeface="Times New Roman" panose="02020603050405020304" pitchFamily="18" charset="0"/>
                    <a:cs typeface="Times New Roman" panose="02020603050405020304" pitchFamily="18" charset="0"/>
                  </a:rPr>
                  <a:t>True Positive:</a:t>
                </a:r>
                <a:r>
                  <a:rPr lang="en-US" dirty="0">
                    <a:latin typeface="Times New Roman" panose="02020603050405020304" pitchFamily="18" charset="0"/>
                    <a:cs typeface="Times New Roman" panose="02020603050405020304" pitchFamily="18" charset="0"/>
                  </a:rPr>
                  <a:t> A correct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 threshold.</a:t>
                </a:r>
              </a:p>
              <a:p>
                <a:pPr/>
                <a:r>
                  <a:rPr lang="en-US" b="1" dirty="0">
                    <a:latin typeface="Times New Roman" panose="02020603050405020304" pitchFamily="18" charset="0"/>
                    <a:cs typeface="Times New Roman" panose="02020603050405020304" pitchFamily="18" charset="0"/>
                  </a:rPr>
                  <a:t>False Positive: </a:t>
                </a:r>
                <a:r>
                  <a:rPr lang="en-US" dirty="0">
                    <a:latin typeface="Times New Roman" panose="02020603050405020304" pitchFamily="18" charset="0"/>
                    <a:cs typeface="Times New Roman" panose="02020603050405020304" pitchFamily="18" charset="0"/>
                  </a:rPr>
                  <a:t>A wrong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&lt; threshold.</a:t>
                </a:r>
              </a:p>
              <a:p>
                <a:pPr/>
                <a:r>
                  <a:rPr lang="en-US" b="1" dirty="0">
                    <a:latin typeface="Times New Roman" panose="02020603050405020304" pitchFamily="18" charset="0"/>
                    <a:cs typeface="Times New Roman" panose="02020603050405020304" pitchFamily="18" charset="0"/>
                  </a:rPr>
                  <a:t>False Negative: </a:t>
                </a:r>
                <a:r>
                  <a:rPr lang="en-US" dirty="0">
                    <a:latin typeface="Times New Roman" panose="02020603050405020304" pitchFamily="18" charset="0"/>
                    <a:cs typeface="Times New Roman" panose="02020603050405020304" pitchFamily="18" charset="0"/>
                  </a:rPr>
                  <a:t>A ground truth that was not detected.</a:t>
                </a:r>
              </a:p>
              <a:p>
                <a:pPr/>
                <a:r>
                  <a:rPr lang="en-US" b="1" dirty="0">
                    <a:latin typeface="Times New Roman" panose="02020603050405020304" pitchFamily="18" charset="0"/>
                    <a:cs typeface="Times New Roman" panose="02020603050405020304" pitchFamily="18" charset="0"/>
                  </a:rPr>
                  <a:t>True Negative:</a:t>
                </a:r>
                <a:r>
                  <a:rPr lang="en-US" dirty="0">
                    <a:latin typeface="Times New Roman" panose="02020603050405020304" pitchFamily="18" charset="0"/>
                    <a:cs typeface="Times New Roman" panose="02020603050405020304" pitchFamily="18" charset="0"/>
                  </a:rPr>
                  <a:t> Correct misdetections. It has no meaning in object detection.</a:t>
                </a:r>
                <a:endParaRPr lang="en-US" b="1"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808037"/>
                <a:ext cx="8839200" cy="2091535"/>
              </a:xfrm>
              <a:prstGeom prst="rect">
                <a:avLst/>
              </a:prstGeom>
              <a:blipFill>
                <a:blip r:embed="rId3"/>
                <a:stretch>
                  <a:fillRect l="-621" b="-3790"/>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83175FD2-A587-4A83-8CEB-793E5BDB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712" y="3703637"/>
            <a:ext cx="6324600" cy="1743382"/>
          </a:xfrm>
          <a:prstGeom prst="rect">
            <a:avLst/>
          </a:prstGeom>
        </p:spPr>
      </p:pic>
    </p:spTree>
    <p:extLst>
      <p:ext uri="{BB962C8B-B14F-4D97-AF65-F5344CB8AC3E}">
        <p14:creationId xmlns:p14="http://schemas.microsoft.com/office/powerpoint/2010/main" val="1316335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6B7C95-7824-4425-9A31-2B0C292303D8}"/>
                  </a:ext>
                </a:extLst>
              </p:cNvPr>
              <p:cNvSpPr txBox="1"/>
              <p:nvPr/>
            </p:nvSpPr>
            <p:spPr>
              <a:xfrm>
                <a:off x="503238" y="1798637"/>
                <a:ext cx="8839200" cy="30655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𝑨𝒄𝒄𝒖𝒓𝒂𝒄𝒚</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𝑷𝒓𝒆𝒄𝒊𝒔𝒊𝒐𝒏</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𝑹𝒆𝒄𝒂𝒍𝒍</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𝑺𝒆𝒏𝒔𝒊𝒕𝒊𝒗𝒊𝒕𝒚</m:t>
                      </m:r>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𝑭</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𝟏</m:t>
                          </m:r>
                        </m:e>
                        <m:sub>
                          <m:r>
                            <a:rPr lang="en-US" b="1" i="1" smtClean="0">
                              <a:latin typeface="Cambria Math" panose="02040503050406030204" pitchFamily="18" charset="0"/>
                              <a:cs typeface="Times New Roman" panose="02020603050405020304" pitchFamily="18" charset="0"/>
                            </a:rPr>
                            <m:t>𝒔𝒄𝒐𝒓𝒆</m:t>
                          </m:r>
                        </m:sub>
                      </m:sSub>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num>
                        <m:den>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den>
                      </m:f>
                    </m:oMath>
                  </m:oMathPara>
                </a14:m>
                <a:endParaRPr lang="en-US" b="1"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503238" y="1798637"/>
                <a:ext cx="8839200" cy="30655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04639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6" name="Διάγραμμα 5">
            <a:extLst>
              <a:ext uri="{FF2B5EF4-FFF2-40B4-BE49-F238E27FC236}">
                <a16:creationId xmlns:a16="http://schemas.microsoft.com/office/drawing/2014/main" id="{762FC8FA-732C-49E0-A680-6FCC9F6E1C9E}"/>
              </a:ext>
            </a:extLst>
          </p:cNvPr>
          <p:cNvGraphicFramePr/>
          <p:nvPr>
            <p:extLst>
              <p:ext uri="{D42A27DB-BD31-4B8C-83A1-F6EECF244321}">
                <p14:modId xmlns:p14="http://schemas.microsoft.com/office/powerpoint/2010/main" val="605279763"/>
              </p:ext>
            </p:extLst>
          </p:nvPr>
        </p:nvGraphicFramePr>
        <p:xfrm>
          <a:off x="620712" y="960437"/>
          <a:ext cx="88392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441541415"/>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r>
                        <a:rPr lang="en-US" dirty="0"/>
                        <a:t>0.785</a:t>
                      </a:r>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r>
                        <a:rPr lang="en-US" dirty="0"/>
                        <a:t>0.931</a:t>
                      </a:r>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r>
                        <a:rPr lang="en-US" dirty="0"/>
                        <a:t>0.834</a:t>
                      </a:r>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r>
                        <a:rPr lang="en-US" dirty="0"/>
                        <a:t>0.880</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Confusion Matrix</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1" name="Πίνακας 11">
            <a:extLst>
              <a:ext uri="{FF2B5EF4-FFF2-40B4-BE49-F238E27FC236}">
                <a16:creationId xmlns:a16="http://schemas.microsoft.com/office/drawing/2014/main" id="{5C9965B3-2BF9-4CFB-BA9D-0602F3C2699B}"/>
              </a:ext>
            </a:extLst>
          </p:cNvPr>
          <p:cNvGraphicFramePr>
            <a:graphicFrameLocks noGrp="1"/>
          </p:cNvGraphicFramePr>
          <p:nvPr>
            <p:extLst>
              <p:ext uri="{D42A27DB-BD31-4B8C-83A1-F6EECF244321}">
                <p14:modId xmlns:p14="http://schemas.microsoft.com/office/powerpoint/2010/main" val="1536685103"/>
              </p:ext>
            </p:extLst>
          </p:nvPr>
        </p:nvGraphicFramePr>
        <p:xfrm>
          <a:off x="2226148" y="1217613"/>
          <a:ext cx="5600350" cy="2225040"/>
        </p:xfrm>
        <a:graphic>
          <a:graphicData uri="http://schemas.openxmlformats.org/drawingml/2006/table">
            <a:tbl>
              <a:tblPr firstRow="1" bandRow="1">
                <a:tableStyleId>{D7AC3CCA-C797-4891-BE02-D94E43425B78}</a:tableStyleId>
              </a:tblPr>
              <a:tblGrid>
                <a:gridCol w="1120070">
                  <a:extLst>
                    <a:ext uri="{9D8B030D-6E8A-4147-A177-3AD203B41FA5}">
                      <a16:colId xmlns:a16="http://schemas.microsoft.com/office/drawing/2014/main" val="3780007425"/>
                    </a:ext>
                  </a:extLst>
                </a:gridCol>
                <a:gridCol w="1120070">
                  <a:extLst>
                    <a:ext uri="{9D8B030D-6E8A-4147-A177-3AD203B41FA5}">
                      <a16:colId xmlns:a16="http://schemas.microsoft.com/office/drawing/2014/main" val="3189806158"/>
                    </a:ext>
                  </a:extLst>
                </a:gridCol>
                <a:gridCol w="1120070">
                  <a:extLst>
                    <a:ext uri="{9D8B030D-6E8A-4147-A177-3AD203B41FA5}">
                      <a16:colId xmlns:a16="http://schemas.microsoft.com/office/drawing/2014/main" val="4150624327"/>
                    </a:ext>
                  </a:extLst>
                </a:gridCol>
                <a:gridCol w="1120070">
                  <a:extLst>
                    <a:ext uri="{9D8B030D-6E8A-4147-A177-3AD203B41FA5}">
                      <a16:colId xmlns:a16="http://schemas.microsoft.com/office/drawing/2014/main" val="2011732224"/>
                    </a:ext>
                  </a:extLst>
                </a:gridCol>
                <a:gridCol w="1120070">
                  <a:extLst>
                    <a:ext uri="{9D8B030D-6E8A-4147-A177-3AD203B41FA5}">
                      <a16:colId xmlns:a16="http://schemas.microsoft.com/office/drawing/2014/main" val="1103554586"/>
                    </a:ext>
                  </a:extLst>
                </a:gridCol>
              </a:tblGrid>
              <a:tr h="370840">
                <a:tc>
                  <a:txBody>
                    <a:bodyPr/>
                    <a:lstStyle/>
                    <a:p>
                      <a:pPr algn="ctr"/>
                      <a:r>
                        <a:rPr lang="en-US" b="1" dirty="0"/>
                        <a:t>Person</a:t>
                      </a:r>
                    </a:p>
                  </a:txBody>
                  <a:tcPr/>
                </a:tc>
                <a:tc>
                  <a:txBody>
                    <a:bodyPr/>
                    <a:lstStyle/>
                    <a:p>
                      <a:pPr algn="ctr"/>
                      <a:r>
                        <a:rPr lang="en-US" dirty="0">
                          <a:solidFill>
                            <a:srgbClr val="FF0000"/>
                          </a:solidFill>
                        </a:rPr>
                        <a:t>4723</a:t>
                      </a:r>
                    </a:p>
                  </a:txBody>
                  <a:tcPr/>
                </a:tc>
                <a:tc>
                  <a:txBody>
                    <a:bodyPr/>
                    <a:lstStyle/>
                    <a:p>
                      <a:pPr algn="ctr"/>
                      <a:r>
                        <a:rPr lang="en-US" b="0" dirty="0"/>
                        <a:t>244</a:t>
                      </a:r>
                    </a:p>
                  </a:txBody>
                  <a:tcPr/>
                </a:tc>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3566241425"/>
                  </a:ext>
                </a:extLst>
              </a:tr>
              <a:tr h="370840">
                <a:tc>
                  <a:txBody>
                    <a:bodyPr/>
                    <a:lstStyle/>
                    <a:p>
                      <a:pPr algn="ctr"/>
                      <a:r>
                        <a:rPr lang="en-US" b="1" dirty="0"/>
                        <a:t>Biker</a:t>
                      </a:r>
                    </a:p>
                  </a:txBody>
                  <a:tcPr/>
                </a:tc>
                <a:tc>
                  <a:txBody>
                    <a:bodyPr/>
                    <a:lstStyle/>
                    <a:p>
                      <a:pPr algn="ctr"/>
                      <a:r>
                        <a:rPr lang="en-US" dirty="0"/>
                        <a:t>153</a:t>
                      </a:r>
                    </a:p>
                  </a:txBody>
                  <a:tcPr/>
                </a:tc>
                <a:tc>
                  <a:txBody>
                    <a:bodyPr/>
                    <a:lstStyle/>
                    <a:p>
                      <a:pPr algn="ctr"/>
                      <a:r>
                        <a:rPr lang="en-US" b="1" dirty="0">
                          <a:solidFill>
                            <a:srgbClr val="FF0000"/>
                          </a:solidFill>
                        </a:rPr>
                        <a:t>649</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511487850"/>
                  </a:ext>
                </a:extLst>
              </a:tr>
              <a:tr h="370840">
                <a:tc>
                  <a:txBody>
                    <a:bodyPr/>
                    <a:lstStyle/>
                    <a:p>
                      <a:pPr algn="ctr"/>
                      <a:r>
                        <a:rPr lang="en-US" b="1" dirty="0"/>
                        <a:t>Bus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22</a:t>
                      </a:r>
                    </a:p>
                  </a:txBody>
                  <a:tcPr/>
                </a:tc>
                <a:tc>
                  <a:txBody>
                    <a:bodyPr/>
                    <a:lstStyle/>
                    <a:p>
                      <a:pPr algn="ctr"/>
                      <a:r>
                        <a:rPr lang="en-US" dirty="0"/>
                        <a:t>0</a:t>
                      </a:r>
                    </a:p>
                  </a:txBody>
                  <a:tcPr/>
                </a:tc>
                <a:extLst>
                  <a:ext uri="{0D108BD9-81ED-4DB2-BD59-A6C34878D82A}">
                    <a16:rowId xmlns:a16="http://schemas.microsoft.com/office/drawing/2014/main" val="500862288"/>
                  </a:ext>
                </a:extLst>
              </a:tr>
              <a:tr h="370840">
                <a:tc>
                  <a:txBody>
                    <a:bodyPr/>
                    <a:lstStyle/>
                    <a:p>
                      <a:pPr algn="ctr"/>
                      <a:r>
                        <a:rPr lang="en-US" b="1" dirty="0"/>
                        <a:t>Car</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b="1" dirty="0">
                          <a:solidFill>
                            <a:srgbClr val="FF0000"/>
                          </a:solidFill>
                        </a:rPr>
                        <a:t>11</a:t>
                      </a:r>
                    </a:p>
                  </a:txBody>
                  <a:tcPr/>
                </a:tc>
                <a:extLst>
                  <a:ext uri="{0D108BD9-81ED-4DB2-BD59-A6C34878D82A}">
                    <a16:rowId xmlns:a16="http://schemas.microsoft.com/office/drawing/2014/main" val="2697418587"/>
                  </a:ext>
                </a:extLst>
              </a:tr>
              <a:tr h="370840">
                <a:tc>
                  <a:txBody>
                    <a:bodyPr/>
                    <a:lstStyle/>
                    <a:p>
                      <a:pPr algn="ctr"/>
                      <a:r>
                        <a:rPr lang="en-US" b="1" dirty="0"/>
                        <a:t>None</a:t>
                      </a:r>
                    </a:p>
                  </a:txBody>
                  <a:tcPr/>
                </a:tc>
                <a:tc>
                  <a:txBody>
                    <a:bodyPr/>
                    <a:lstStyle/>
                    <a:p>
                      <a:pPr algn="ctr"/>
                      <a:r>
                        <a:rPr lang="en-US" dirty="0"/>
                        <a:t>643</a:t>
                      </a:r>
                    </a:p>
                  </a:txBody>
                  <a:tcPr/>
                </a:tc>
                <a:tc>
                  <a:txBody>
                    <a:bodyPr/>
                    <a:lstStyle/>
                    <a:p>
                      <a:pPr algn="ctr"/>
                      <a:r>
                        <a:rPr lang="en-US" dirty="0"/>
                        <a:t>403</a:t>
                      </a:r>
                    </a:p>
                  </a:txBody>
                  <a:tcPr/>
                </a:tc>
                <a:tc>
                  <a:txBody>
                    <a:bodyPr/>
                    <a:lstStyle/>
                    <a:p>
                      <a:pPr algn="ctr"/>
                      <a:r>
                        <a:rPr lang="en-US" dirty="0"/>
                        <a:t>5</a:t>
                      </a:r>
                    </a:p>
                  </a:txBody>
                  <a:tcPr/>
                </a:tc>
                <a:tc>
                  <a:txBody>
                    <a:bodyPr/>
                    <a:lstStyle/>
                    <a:p>
                      <a:pPr algn="ctr"/>
                      <a:r>
                        <a:rPr lang="en-US" dirty="0"/>
                        <a:t>24</a:t>
                      </a:r>
                    </a:p>
                  </a:txBody>
                  <a:tcPr/>
                </a:tc>
                <a:extLst>
                  <a:ext uri="{0D108BD9-81ED-4DB2-BD59-A6C34878D82A}">
                    <a16:rowId xmlns:a16="http://schemas.microsoft.com/office/drawing/2014/main" val="2402914581"/>
                  </a:ext>
                </a:extLst>
              </a:tr>
              <a:tr h="370840">
                <a:tc>
                  <a:txBody>
                    <a:bodyPr/>
                    <a:lstStyle/>
                    <a:p>
                      <a:pPr algn="ctr"/>
                      <a:endParaRPr lang="en-US" b="1" dirty="0"/>
                    </a:p>
                  </a:txBody>
                  <a:tcPr/>
                </a:tc>
                <a:tc>
                  <a:txBody>
                    <a:bodyPr/>
                    <a:lstStyle/>
                    <a:p>
                      <a:pPr algn="ctr"/>
                      <a:r>
                        <a:rPr lang="en-US" b="1" dirty="0"/>
                        <a:t>Person</a:t>
                      </a:r>
                    </a:p>
                  </a:txBody>
                  <a:tcPr/>
                </a:tc>
                <a:tc>
                  <a:txBody>
                    <a:bodyPr/>
                    <a:lstStyle/>
                    <a:p>
                      <a:pPr algn="ctr"/>
                      <a:r>
                        <a:rPr lang="en-US" b="1" dirty="0"/>
                        <a:t>Biker</a:t>
                      </a:r>
                    </a:p>
                  </a:txBody>
                  <a:tcPr/>
                </a:tc>
                <a:tc>
                  <a:txBody>
                    <a:bodyPr/>
                    <a:lstStyle/>
                    <a:p>
                      <a:pPr algn="ctr"/>
                      <a:r>
                        <a:rPr lang="en-US" b="1" dirty="0"/>
                        <a:t>Bus</a:t>
                      </a:r>
                    </a:p>
                  </a:txBody>
                  <a:tcPr/>
                </a:tc>
                <a:tc>
                  <a:txBody>
                    <a:bodyPr/>
                    <a:lstStyle/>
                    <a:p>
                      <a:pPr algn="ctr"/>
                      <a:r>
                        <a:rPr lang="en-US" b="1" dirty="0"/>
                        <a:t>Car</a:t>
                      </a:r>
                    </a:p>
                  </a:txBody>
                  <a:tcPr/>
                </a:tc>
                <a:extLst>
                  <a:ext uri="{0D108BD9-81ED-4DB2-BD59-A6C34878D82A}">
                    <a16:rowId xmlns:a16="http://schemas.microsoft.com/office/drawing/2014/main" val="432272530"/>
                  </a:ext>
                </a:extLst>
              </a:tr>
            </a:tbl>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ADC7CF6-7133-4CEF-B06D-D10DFDD09B6C}"/>
                  </a:ext>
                </a:extLst>
              </p:cNvPr>
              <p:cNvSpPr txBox="1"/>
              <p:nvPr/>
            </p:nvSpPr>
            <p:spPr>
              <a:xfrm>
                <a:off x="1543050" y="3779837"/>
                <a:ext cx="6858000" cy="304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𝑝𝑒𝑟𝑠𝑜𝑛</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4723</m:t>
                          </m:r>
                        </m:num>
                        <m:den>
                          <m:r>
                            <a:rPr lang="en-US" b="0" i="1" smtClean="0">
                              <a:latin typeface="Cambria Math" panose="02040503050406030204" pitchFamily="18" charset="0"/>
                            </a:rPr>
                            <m:t>4723+153</m:t>
                          </m:r>
                        </m:den>
                      </m:f>
                      <m:r>
                        <a:rPr lang="en-US" b="0" i="1" smtClean="0">
                          <a:latin typeface="Cambria Math" panose="02040503050406030204" pitchFamily="18" charset="0"/>
                        </a:rPr>
                        <m:t>=0.968 </m:t>
                      </m:r>
                    </m:oMath>
                  </m:oMathPara>
                </a14:m>
                <a:endParaRPr lang="en-US" dirty="0"/>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𝑏𝑖𝑘𝑒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649</m:t>
                          </m:r>
                        </m:num>
                        <m:den>
                          <m:r>
                            <a:rPr lang="en-US" b="0" i="1" smtClean="0">
                              <a:latin typeface="Cambria Math" panose="02040503050406030204" pitchFamily="18" charset="0"/>
                            </a:rPr>
                            <m:t>649+244</m:t>
                          </m:r>
                        </m:den>
                      </m:f>
                      <m:r>
                        <a:rPr lang="en-US" b="0" i="1" smtClean="0">
                          <a:latin typeface="Cambria Math" panose="02040503050406030204" pitchFamily="18" charset="0"/>
                        </a:rPr>
                        <m:t>=0.726</m:t>
                      </m:r>
                    </m:oMath>
                  </m:oMathPara>
                </a14:m>
                <a:endParaRPr lang="en-US" dirty="0"/>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11+0</m:t>
                          </m:r>
                        </m:den>
                      </m:f>
                      <m:r>
                        <a:rPr lang="en-US" b="0" i="1" smtClean="0">
                          <a:latin typeface="Cambria Math" panose="02040503050406030204" pitchFamily="18" charset="0"/>
                        </a:rPr>
                        <m:t>=1</m:t>
                      </m:r>
                    </m:oMath>
                  </m:oMathPara>
                </a14:m>
                <a:endParaRPr lang="en-US" dirty="0"/>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22</m:t>
                          </m:r>
                        </m:num>
                        <m:den>
                          <m:r>
                            <a:rPr lang="en-US" b="0" i="1" smtClean="0">
                              <a:latin typeface="Cambria Math" panose="02040503050406030204" pitchFamily="18" charset="0"/>
                            </a:rPr>
                            <m:t>22+2</m:t>
                          </m:r>
                        </m:den>
                      </m:f>
                      <m:r>
                        <a:rPr lang="en-US" b="0" i="1" smtClean="0">
                          <a:latin typeface="Cambria Math" panose="02040503050406030204" pitchFamily="18" charset="0"/>
                        </a:rPr>
                        <m:t>=0.916</m:t>
                      </m:r>
                    </m:oMath>
                  </m:oMathPara>
                </a14:m>
                <a:endParaRPr lang="en-US" dirty="0"/>
              </a:p>
            </p:txBody>
          </p:sp>
        </mc:Choice>
        <mc:Fallback>
          <p:sp>
            <p:nvSpPr>
              <p:cNvPr id="6" name="TextBox 5">
                <a:extLst>
                  <a:ext uri="{FF2B5EF4-FFF2-40B4-BE49-F238E27FC236}">
                    <a16:creationId xmlns:a16="http://schemas.microsoft.com/office/drawing/2014/main" id="{0ADC7CF6-7133-4CEF-B06D-D10DFDD09B6C}"/>
                  </a:ext>
                </a:extLst>
              </p:cNvPr>
              <p:cNvSpPr txBox="1">
                <a:spLocks noRot="1" noChangeAspect="1" noMove="1" noResize="1" noEditPoints="1" noAdjustHandles="1" noChangeArrowheads="1" noChangeShapeType="1" noTextEdit="1"/>
              </p:cNvSpPr>
              <p:nvPr/>
            </p:nvSpPr>
            <p:spPr>
              <a:xfrm>
                <a:off x="1543050" y="3779837"/>
                <a:ext cx="6858000" cy="30408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1494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0" name="Διάγραμμα 9">
            <a:extLst>
              <a:ext uri="{FF2B5EF4-FFF2-40B4-BE49-F238E27FC236}">
                <a16:creationId xmlns:a16="http://schemas.microsoft.com/office/drawing/2014/main" id="{A4594D89-CDCC-425A-AD7B-4A995381FCC7}"/>
              </a:ext>
            </a:extLst>
          </p:cNvPr>
          <p:cNvGraphicFramePr/>
          <p:nvPr>
            <p:extLst>
              <p:ext uri="{D42A27DB-BD31-4B8C-83A1-F6EECF244321}">
                <p14:modId xmlns:p14="http://schemas.microsoft.com/office/powerpoint/2010/main" val="1009324160"/>
              </p:ext>
            </p:extLst>
          </p:nvPr>
        </p:nvGraphicFramePr>
        <p:xfrm>
          <a:off x="620712" y="960437"/>
          <a:ext cx="8839200"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2651196425"/>
              </p:ext>
            </p:extLst>
          </p:nvPr>
        </p:nvGraphicFramePr>
        <p:xfrm>
          <a:off x="1001712" y="4753423"/>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endParaRPr lang="en-US"/>
                    </a:p>
                  </a:txBody>
                  <a:tcPr/>
                </a:tc>
                <a:tc>
                  <a:txBody>
                    <a:bodyPr/>
                    <a:lstStyle/>
                    <a:p>
                      <a:pPr algn="ctr"/>
                      <a:r>
                        <a:rPr lang="en-US" dirty="0"/>
                        <a:t>7-fold/shuffle before training</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36</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spTree>
    <p:extLst>
      <p:ext uri="{BB962C8B-B14F-4D97-AF65-F5344CB8AC3E}">
        <p14:creationId xmlns:p14="http://schemas.microsoft.com/office/powerpoint/2010/main" val="1344303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Change classifier with ML SVM or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Net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Loss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Ideas?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
        <p:nvSpPr>
          <p:cNvPr id="11" name="タイトル 8">
            <a:extLst>
              <a:ext uri="{FF2B5EF4-FFF2-40B4-BE49-F238E27FC236}">
                <a16:creationId xmlns:a16="http://schemas.microsoft.com/office/drawing/2014/main" id="{E3D979FA-550C-4601-B739-7231098B73C5}"/>
              </a:ext>
            </a:extLst>
          </p:cNvPr>
          <p:cNvSpPr txBox="1">
            <a:spLocks/>
          </p:cNvSpPr>
          <p:nvPr/>
        </p:nvSpPr>
        <p:spPr bwMode="auto">
          <a:xfrm>
            <a:off x="-1" y="-16752"/>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Pipelines</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EA9C4CA3-9D6B-48B6-AF02-32CED9750821}"/>
              </a:ext>
            </a:extLst>
          </p:cNvPr>
          <p:cNvSpPr txBox="1">
            <a:spLocks/>
          </p:cNvSpPr>
          <p:nvPr/>
        </p:nvSpPr>
        <p:spPr bwMode="auto">
          <a:xfrm>
            <a:off x="-1" y="0"/>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Convolution Neural Networks vs Fully CNN</a:t>
            </a: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21751</TotalTime>
  <Words>2093</Words>
  <Application>Microsoft Office PowerPoint</Application>
  <PresentationFormat>Προσαρμογή</PresentationFormat>
  <Paragraphs>392</Paragraphs>
  <Slides>37</Slides>
  <Notes>34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37</vt:i4>
      </vt:variant>
    </vt:vector>
  </HeadingPairs>
  <TitlesOfParts>
    <vt:vector size="43" baseType="lpstr">
      <vt:lpstr>Arial</vt:lpstr>
      <vt:lpstr>Arial Black</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431</cp:revision>
  <cp:lastPrinted>1601-01-01T00:00:00Z</cp:lastPrinted>
  <dcterms:created xsi:type="dcterms:W3CDTF">2017-02-07T19:46:19Z</dcterms:created>
  <dcterms:modified xsi:type="dcterms:W3CDTF">2021-06-29T13:37:35Z</dcterms:modified>
</cp:coreProperties>
</file>