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282"/>
    <a:srgbClr val="BA5CBC"/>
    <a:srgbClr val="F69694"/>
    <a:srgbClr val="F9B7B5"/>
    <a:srgbClr val="E0BFE3"/>
    <a:srgbClr val="D3A4D8"/>
    <a:srgbClr val="F09456"/>
    <a:srgbClr val="911B1B"/>
    <a:srgbClr val="D934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8" autoAdjust="0"/>
  </p:normalViewPr>
  <p:slideViewPr>
    <p:cSldViewPr snapToGrid="0">
      <p:cViewPr>
        <p:scale>
          <a:sx n="56" d="100"/>
          <a:sy n="56" d="100"/>
        </p:scale>
        <p:origin x="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D218-EFF3-40C5-866D-41D18BDC6D3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FD30-C0B2-402C-9A6F-EFE52E13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FD30-C0B2-402C-9A6F-EFE52E13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69FF-B685-44E8-A3F0-1FFDDF01A7C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10154494" y="3202773"/>
            <a:ext cx="1828800" cy="216246"/>
          </a:xfrm>
          <a:prstGeom prst="rect">
            <a:avLst/>
          </a:prstGeom>
          <a:gradFill flip="none" rotWithShape="1">
            <a:gsLst>
              <a:gs pos="100000">
                <a:srgbClr val="643282"/>
              </a:gs>
              <a:gs pos="97000">
                <a:srgbClr val="D3A4D8"/>
              </a:gs>
              <a:gs pos="7000">
                <a:srgbClr val="E0BFE3"/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28679422" y="1971707"/>
            <a:ext cx="274320" cy="3942606"/>
            <a:chOff x="2282104" y="1522370"/>
            <a:chExt cx="137160" cy="1958467"/>
          </a:xfrm>
        </p:grpSpPr>
        <p:sp>
          <p:nvSpPr>
            <p:cNvPr id="181" name="Rounded Rectangle 180"/>
            <p:cNvSpPr/>
            <p:nvPr/>
          </p:nvSpPr>
          <p:spPr>
            <a:xfrm rot="5400000" flipV="1">
              <a:off x="1371199" y="2478744"/>
              <a:ext cx="1958467" cy="45719"/>
            </a:xfrm>
            <a:prstGeom prst="roundRect">
              <a:avLst/>
            </a:prstGeom>
            <a:gradFill flip="none" rotWithShape="1">
              <a:gsLst>
                <a:gs pos="0">
                  <a:srgbClr val="643282"/>
                </a:gs>
                <a:gs pos="53000">
                  <a:srgbClr val="D3A4D8"/>
                </a:gs>
                <a:gs pos="97000">
                  <a:srgbClr val="BA5CBC"/>
                </a:gs>
                <a:gs pos="5000">
                  <a:srgbClr val="BA5CBC"/>
                </a:gs>
                <a:gs pos="99000">
                  <a:srgbClr val="64328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82104" y="2143803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rgbClr val="E0BFE3"/>
                </a:gs>
                <a:gs pos="49000">
                  <a:srgbClr val="BA5CBC"/>
                </a:gs>
                <a:gs pos="75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072424" y="5072290"/>
            <a:ext cx="1097280" cy="828354"/>
            <a:chOff x="30868203" y="5481119"/>
            <a:chExt cx="1097280" cy="828354"/>
          </a:xfrm>
        </p:grpSpPr>
        <p:sp>
          <p:nvSpPr>
            <p:cNvPr id="197" name="Oval 196"/>
            <p:cNvSpPr/>
            <p:nvPr/>
          </p:nvSpPr>
          <p:spPr>
            <a:xfrm>
              <a:off x="30994959" y="548111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868203" y="5648725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75431" y="3281346"/>
            <a:ext cx="1097280" cy="828354"/>
            <a:chOff x="30871210" y="2324579"/>
            <a:chExt cx="1097280" cy="828354"/>
          </a:xfrm>
        </p:grpSpPr>
        <p:sp>
          <p:nvSpPr>
            <p:cNvPr id="198" name="Oval 197"/>
            <p:cNvSpPr/>
            <p:nvPr/>
          </p:nvSpPr>
          <p:spPr>
            <a:xfrm>
              <a:off x="31005363" y="232457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871210" y="24901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079483" y="4175583"/>
            <a:ext cx="1097280" cy="828354"/>
            <a:chOff x="30875262" y="3218816"/>
            <a:chExt cx="1097280" cy="828354"/>
          </a:xfrm>
        </p:grpSpPr>
        <p:sp>
          <p:nvSpPr>
            <p:cNvPr id="199" name="Oval 198"/>
            <p:cNvSpPr/>
            <p:nvPr/>
          </p:nvSpPr>
          <p:spPr>
            <a:xfrm>
              <a:off x="31005363" y="321881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875262" y="33760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POSTED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780182" y="2156379"/>
            <a:ext cx="573024" cy="422209"/>
            <a:chOff x="41196856" y="2045721"/>
            <a:chExt cx="573024" cy="422209"/>
          </a:xfrm>
        </p:grpSpPr>
        <p:sp>
          <p:nvSpPr>
            <p:cNvPr id="205" name="Rectangle 204"/>
            <p:cNvSpPr/>
            <p:nvPr/>
          </p:nvSpPr>
          <p:spPr>
            <a:xfrm>
              <a:off x="41196856" y="2045721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Freeform 547"/>
            <p:cNvSpPr/>
            <p:nvPr/>
          </p:nvSpPr>
          <p:spPr>
            <a:xfrm rot="1131343" flipH="1">
              <a:off x="41367342" y="2133064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430798" y="1633773"/>
            <a:ext cx="573024" cy="422209"/>
            <a:chOff x="41196856" y="1464402"/>
            <a:chExt cx="573024" cy="422209"/>
          </a:xfrm>
        </p:grpSpPr>
        <p:sp>
          <p:nvSpPr>
            <p:cNvPr id="204" name="Rectangle 203"/>
            <p:cNvSpPr/>
            <p:nvPr/>
          </p:nvSpPr>
          <p:spPr>
            <a:xfrm>
              <a:off x="41196856" y="1464402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ight Arrow 548"/>
            <p:cNvSpPr/>
            <p:nvPr/>
          </p:nvSpPr>
          <p:spPr>
            <a:xfrm rot="16200000">
              <a:off x="41331899" y="1550973"/>
              <a:ext cx="302938" cy="26265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430798" y="2156379"/>
            <a:ext cx="573024" cy="422209"/>
            <a:chOff x="41196856" y="2627040"/>
            <a:chExt cx="573024" cy="422209"/>
          </a:xfrm>
        </p:grpSpPr>
        <p:sp>
          <p:nvSpPr>
            <p:cNvPr id="206" name="Rectangle 205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ight Arrow 559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3430798" y="3718893"/>
            <a:ext cx="573024" cy="422209"/>
            <a:chOff x="41196856" y="4934878"/>
            <a:chExt cx="573024" cy="422209"/>
          </a:xfrm>
        </p:grpSpPr>
        <p:sp>
          <p:nvSpPr>
            <p:cNvPr id="211" name="Rectangle 210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ight Arrow 560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rgbClr val="911B1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2780182" y="3718893"/>
            <a:ext cx="573024" cy="422209"/>
            <a:chOff x="41196856" y="3206260"/>
            <a:chExt cx="573024" cy="422209"/>
          </a:xfrm>
        </p:grpSpPr>
        <p:sp>
          <p:nvSpPr>
            <p:cNvPr id="207" name="Rectangle 206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Freeform 561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780182" y="2677726"/>
            <a:ext cx="573024" cy="422209"/>
            <a:chOff x="41196856" y="3787579"/>
            <a:chExt cx="573024" cy="422209"/>
          </a:xfrm>
        </p:grpSpPr>
        <p:sp>
          <p:nvSpPr>
            <p:cNvPr id="209" name="Rectangle 208"/>
            <p:cNvSpPr/>
            <p:nvPr/>
          </p:nvSpPr>
          <p:spPr>
            <a:xfrm>
              <a:off x="41196856" y="3787579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 rot="1131343" flipH="1">
              <a:off x="41367341" y="386190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780182" y="3196287"/>
            <a:ext cx="573024" cy="422209"/>
            <a:chOff x="41196856" y="4363350"/>
            <a:chExt cx="573024" cy="422209"/>
          </a:xfrm>
        </p:grpSpPr>
        <p:sp>
          <p:nvSpPr>
            <p:cNvPr id="210" name="Rectangle 209"/>
            <p:cNvSpPr/>
            <p:nvPr/>
          </p:nvSpPr>
          <p:spPr>
            <a:xfrm>
              <a:off x="41196856" y="436335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Freeform 563"/>
            <p:cNvSpPr/>
            <p:nvPr/>
          </p:nvSpPr>
          <p:spPr>
            <a:xfrm rot="1131343" flipH="1">
              <a:off x="41367340" y="4441468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64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2780182" y="1633773"/>
            <a:ext cx="573024" cy="422209"/>
            <a:chOff x="41196856" y="6103065"/>
            <a:chExt cx="573024" cy="422209"/>
          </a:xfrm>
        </p:grpSpPr>
        <p:sp>
          <p:nvSpPr>
            <p:cNvPr id="213" name="Rectangle 212"/>
            <p:cNvSpPr/>
            <p:nvPr/>
          </p:nvSpPr>
          <p:spPr>
            <a:xfrm>
              <a:off x="41196856" y="6103065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Freeform 565"/>
            <p:cNvSpPr/>
            <p:nvPr/>
          </p:nvSpPr>
          <p:spPr>
            <a:xfrm rot="1131343" flipH="1">
              <a:off x="41364188" y="617469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7" name="Rectangle 626"/>
          <p:cNvSpPr/>
          <p:nvPr/>
        </p:nvSpPr>
        <p:spPr>
          <a:xfrm>
            <a:off x="19951797" y="3591620"/>
            <a:ext cx="2945826" cy="298907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9000">
                <a:schemeClr val="accent5">
                  <a:lumMod val="60000"/>
                  <a:lumOff val="40000"/>
                </a:schemeClr>
              </a:gs>
              <a:gs pos="41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19951797" y="957415"/>
            <a:ext cx="4052395" cy="548453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19954569" y="2805302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3" name="Oval 612"/>
          <p:cNvSpPr/>
          <p:nvPr/>
        </p:nvSpPr>
        <p:spPr>
          <a:xfrm>
            <a:off x="20671505" y="280530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4" name="Oval 613"/>
          <p:cNvSpPr/>
          <p:nvPr/>
        </p:nvSpPr>
        <p:spPr>
          <a:xfrm>
            <a:off x="21388441" y="280530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22105377" y="2805302"/>
            <a:ext cx="457200" cy="45720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6" name="Oval 615"/>
          <p:cNvSpPr/>
          <p:nvPr/>
        </p:nvSpPr>
        <p:spPr>
          <a:xfrm>
            <a:off x="22826541" y="2805302"/>
            <a:ext cx="457200" cy="457200"/>
          </a:xfrm>
          <a:prstGeom prst="ellipse">
            <a:avLst/>
          </a:prstGeom>
          <a:solidFill>
            <a:srgbClr val="F9B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7" name="Oval 616"/>
          <p:cNvSpPr/>
          <p:nvPr/>
        </p:nvSpPr>
        <p:spPr>
          <a:xfrm>
            <a:off x="23546992" y="2805302"/>
            <a:ext cx="457200" cy="457200"/>
          </a:xfrm>
          <a:prstGeom prst="ellipse">
            <a:avLst/>
          </a:prstGeom>
          <a:solidFill>
            <a:srgbClr val="E0B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19951797" y="1761504"/>
            <a:ext cx="822960" cy="828354"/>
            <a:chOff x="16441300" y="4845155"/>
            <a:chExt cx="822960" cy="828354"/>
          </a:xfrm>
        </p:grpSpPr>
        <p:sp>
          <p:nvSpPr>
            <p:cNvPr id="625" name="Oval 624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4" name="Right Arrow 603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0169902" y="1763305"/>
            <a:ext cx="2212139" cy="1153562"/>
            <a:chOff x="23396349" y="2056620"/>
            <a:chExt cx="2212139" cy="1153562"/>
          </a:xfrm>
        </p:grpSpPr>
        <p:sp>
          <p:nvSpPr>
            <p:cNvPr id="605" name="Oval 604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1" name="Arc 600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832" name="Rectangle 831"/>
          <p:cNvSpPr/>
          <p:nvPr/>
        </p:nvSpPr>
        <p:spPr>
          <a:xfrm>
            <a:off x="16139777" y="7634796"/>
            <a:ext cx="2945826" cy="414155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9000">
                <a:schemeClr val="accent2">
                  <a:lumMod val="60000"/>
                  <a:lumOff val="40000"/>
                </a:schemeClr>
              </a:gs>
              <a:gs pos="41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16394483" y="6586846"/>
            <a:ext cx="822960" cy="828354"/>
            <a:chOff x="2143664" y="22783945"/>
            <a:chExt cx="822960" cy="828354"/>
          </a:xfrm>
        </p:grpSpPr>
        <p:sp>
          <p:nvSpPr>
            <p:cNvPr id="831" name="Oval 830"/>
            <p:cNvSpPr/>
            <p:nvPr/>
          </p:nvSpPr>
          <p:spPr>
            <a:xfrm>
              <a:off x="2143664" y="2278394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ight Arrow 809"/>
            <p:cNvSpPr/>
            <p:nvPr/>
          </p:nvSpPr>
          <p:spPr>
            <a:xfrm>
              <a:off x="2393185" y="23025051"/>
              <a:ext cx="357689" cy="33388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6" name="Rectangle 965"/>
          <p:cNvSpPr/>
          <p:nvPr/>
        </p:nvSpPr>
        <p:spPr>
          <a:xfrm>
            <a:off x="17474341" y="6706007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6394483" y="5521425"/>
            <a:ext cx="822960" cy="828354"/>
            <a:chOff x="2143664" y="18599334"/>
            <a:chExt cx="822960" cy="828354"/>
          </a:xfrm>
        </p:grpSpPr>
        <p:sp>
          <p:nvSpPr>
            <p:cNvPr id="967" name="Oval 966"/>
            <p:cNvSpPr/>
            <p:nvPr/>
          </p:nvSpPr>
          <p:spPr>
            <a:xfrm>
              <a:off x="2143664" y="18599334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Freeform 967"/>
            <p:cNvSpPr/>
            <p:nvPr/>
          </p:nvSpPr>
          <p:spPr>
            <a:xfrm rot="1131343" flipH="1">
              <a:off x="2455989" y="18868983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154494" y="1683050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8000">
                <a:schemeClr val="accent5">
                  <a:lumMod val="60000"/>
                  <a:lumOff val="40000"/>
                </a:schemeClr>
              </a:gs>
              <a:gs pos="7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3425798" y="5571186"/>
            <a:ext cx="1097280" cy="1097159"/>
          </a:xfrm>
          <a:prstGeom prst="ellipse">
            <a:avLst/>
          </a:prstGeom>
          <a:blipFill dpi="0" rotWithShape="1">
            <a:blip r:embed="rId3"/>
            <a:srcRect/>
            <a:stretch>
              <a:fillRect l="-3000" t="-6000" r="-6000" b="-8000"/>
            </a:stretch>
          </a:blip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462529" y="6508778"/>
            <a:ext cx="1353786" cy="274290"/>
            <a:chOff x="30609042" y="15577661"/>
            <a:chExt cx="1353786" cy="274290"/>
          </a:xfrm>
        </p:grpSpPr>
        <p:sp>
          <p:nvSpPr>
            <p:cNvPr id="271" name="Rounded Rectangle 270"/>
            <p:cNvSpPr/>
            <p:nvPr/>
          </p:nvSpPr>
          <p:spPr>
            <a:xfrm flipV="1">
              <a:off x="30609042" y="15669093"/>
              <a:ext cx="1353786" cy="9142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3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  <a:gs pos="5000">
                  <a:schemeClr val="accent5">
                    <a:lumMod val="75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0721126" y="15577661"/>
              <a:ext cx="274320" cy="2742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75000"/>
                  </a:schemeClr>
                </a:gs>
                <a:gs pos="7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73075" y="1218942"/>
            <a:ext cx="1097280" cy="822869"/>
            <a:chOff x="30319588" y="10287825"/>
            <a:chExt cx="1097280" cy="822869"/>
          </a:xfrm>
        </p:grpSpPr>
        <p:sp>
          <p:nvSpPr>
            <p:cNvPr id="281" name="Oval 280"/>
            <p:cNvSpPr/>
            <p:nvPr/>
          </p:nvSpPr>
          <p:spPr>
            <a:xfrm>
              <a:off x="30452785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319588" y="1045658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6269" y="1218942"/>
            <a:ext cx="1097280" cy="822869"/>
            <a:chOff x="31202782" y="10287825"/>
            <a:chExt cx="1097280" cy="822869"/>
          </a:xfrm>
        </p:grpSpPr>
        <p:sp>
          <p:nvSpPr>
            <p:cNvPr id="282" name="Oval 281"/>
            <p:cNvSpPr/>
            <p:nvPr/>
          </p:nvSpPr>
          <p:spPr>
            <a:xfrm>
              <a:off x="31334573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1202782" y="1044812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ERASE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5115" y="2092606"/>
            <a:ext cx="1097280" cy="822869"/>
            <a:chOff x="30321628" y="11161489"/>
            <a:chExt cx="1097280" cy="822869"/>
          </a:xfrm>
        </p:grpSpPr>
        <p:sp>
          <p:nvSpPr>
            <p:cNvPr id="284" name="Oval 283"/>
            <p:cNvSpPr/>
            <p:nvPr/>
          </p:nvSpPr>
          <p:spPr>
            <a:xfrm>
              <a:off x="30451379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321628" y="1131730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UNDO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643" y="2092606"/>
            <a:ext cx="1097280" cy="822869"/>
            <a:chOff x="31196156" y="11161489"/>
            <a:chExt cx="1097280" cy="822869"/>
          </a:xfrm>
        </p:grpSpPr>
        <p:sp>
          <p:nvSpPr>
            <p:cNvPr id="283" name="Oval 282"/>
            <p:cNvSpPr/>
            <p:nvPr/>
          </p:nvSpPr>
          <p:spPr>
            <a:xfrm>
              <a:off x="31334573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1196156" y="113176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REDO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61435" y="2967659"/>
            <a:ext cx="1097280" cy="822869"/>
            <a:chOff x="30785933" y="12340341"/>
            <a:chExt cx="1097280" cy="822869"/>
          </a:xfrm>
        </p:grpSpPr>
        <p:sp>
          <p:nvSpPr>
            <p:cNvPr id="279" name="Oval 278"/>
            <p:cNvSpPr/>
            <p:nvPr/>
          </p:nvSpPr>
          <p:spPr>
            <a:xfrm>
              <a:off x="30913009" y="1234034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0785933" y="1249350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OPTIONS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4587" y="2961631"/>
            <a:ext cx="1097280" cy="822869"/>
            <a:chOff x="30766382" y="7250942"/>
            <a:chExt cx="1097280" cy="822869"/>
          </a:xfrm>
        </p:grpSpPr>
        <p:sp>
          <p:nvSpPr>
            <p:cNvPr id="277" name="Oval 276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154290" y="1215158"/>
            <a:ext cx="822960" cy="822869"/>
            <a:chOff x="3713833" y="1215158"/>
            <a:chExt cx="822960" cy="822869"/>
          </a:xfrm>
        </p:grpSpPr>
        <p:sp>
          <p:nvSpPr>
            <p:cNvPr id="9" name="Oval 8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1" name="Freeform 6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6078" y="1215158"/>
            <a:ext cx="822960" cy="822869"/>
            <a:chOff x="4595621" y="1215158"/>
            <a:chExt cx="822960" cy="822869"/>
          </a:xfrm>
        </p:grpSpPr>
        <p:sp>
          <p:nvSpPr>
            <p:cNvPr id="10" name="Oval 9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ame Side Corner Rectangle 95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036078" y="2088822"/>
            <a:ext cx="822960" cy="822869"/>
            <a:chOff x="4595621" y="2088822"/>
            <a:chExt cx="822960" cy="822869"/>
          </a:xfrm>
        </p:grpSpPr>
        <p:sp>
          <p:nvSpPr>
            <p:cNvPr id="12" name="Oval 11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52884" y="2088822"/>
            <a:ext cx="822960" cy="822869"/>
            <a:chOff x="3712427" y="2088822"/>
            <a:chExt cx="822960" cy="822869"/>
          </a:xfrm>
        </p:grpSpPr>
        <p:sp>
          <p:nvSpPr>
            <p:cNvPr id="14" name="Oval 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Arc 461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1478" y="2968668"/>
            <a:ext cx="822960" cy="826070"/>
            <a:chOff x="33292760" y="7218724"/>
            <a:chExt cx="822960" cy="826070"/>
          </a:xfrm>
        </p:grpSpPr>
        <p:sp>
          <p:nvSpPr>
            <p:cNvPr id="48" name="Oval 47"/>
            <p:cNvSpPr/>
            <p:nvPr/>
          </p:nvSpPr>
          <p:spPr>
            <a:xfrm>
              <a:off x="33292760" y="72219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flipV="1">
              <a:off x="33408026" y="7218724"/>
              <a:ext cx="591263" cy="810827"/>
              <a:chOff x="32580465" y="8775278"/>
              <a:chExt cx="591263" cy="810827"/>
            </a:xfrm>
          </p:grpSpPr>
          <p:sp>
            <p:nvSpPr>
              <p:cNvPr id="110" name="Arc 109"/>
              <p:cNvSpPr/>
              <p:nvPr/>
            </p:nvSpPr>
            <p:spPr>
              <a:xfrm>
                <a:off x="32580977" y="9059198"/>
                <a:ext cx="590751" cy="526907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Arc 542"/>
              <p:cNvSpPr/>
              <p:nvPr/>
            </p:nvSpPr>
            <p:spPr>
              <a:xfrm flipV="1">
                <a:off x="32580465" y="8775278"/>
                <a:ext cx="590751" cy="529443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32186" y="9134986"/>
                <a:ext cx="83004" cy="913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857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1044" y="2967658"/>
            <a:ext cx="822960" cy="822869"/>
            <a:chOff x="33320558" y="12336979"/>
            <a:chExt cx="822960" cy="822869"/>
          </a:xfrm>
        </p:grpSpPr>
        <p:sp>
          <p:nvSpPr>
            <p:cNvPr id="509" name="Oval 508"/>
            <p:cNvSpPr/>
            <p:nvPr/>
          </p:nvSpPr>
          <p:spPr>
            <a:xfrm>
              <a:off x="33320558" y="1233697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595768" y="12658432"/>
              <a:ext cx="272540" cy="182406"/>
              <a:chOff x="33552652" y="13105999"/>
              <a:chExt cx="272540" cy="18240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 flipV="1">
                <a:off x="33552664" y="1310599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 flipV="1">
                <a:off x="33552664" y="1319512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 flipH="1" flipV="1">
                <a:off x="33552664" y="1328425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 flipV="1">
                <a:off x="33552652" y="1310642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 flipV="1">
                <a:off x="33552652" y="1319555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 flipV="1">
                <a:off x="33552652" y="1328468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166449" y="3835246"/>
            <a:ext cx="1097280" cy="822869"/>
            <a:chOff x="30245957" y="12915020"/>
            <a:chExt cx="1097280" cy="822869"/>
          </a:xfrm>
        </p:grpSpPr>
        <p:sp>
          <p:nvSpPr>
            <p:cNvPr id="241" name="Oval 240"/>
            <p:cNvSpPr/>
            <p:nvPr/>
          </p:nvSpPr>
          <p:spPr>
            <a:xfrm>
              <a:off x="30385728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0245957" y="1307921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56269" y="3835246"/>
            <a:ext cx="1097280" cy="822869"/>
            <a:chOff x="31135777" y="12915020"/>
            <a:chExt cx="1097280" cy="822869"/>
          </a:xfrm>
        </p:grpSpPr>
        <p:sp>
          <p:nvSpPr>
            <p:cNvPr id="242" name="Oval 241"/>
            <p:cNvSpPr/>
            <p:nvPr/>
          </p:nvSpPr>
          <p:spPr>
            <a:xfrm>
              <a:off x="31267516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135777" y="1307444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4587" y="4708910"/>
            <a:ext cx="1097280" cy="822869"/>
            <a:chOff x="30264095" y="13788684"/>
            <a:chExt cx="1097280" cy="822869"/>
          </a:xfrm>
        </p:grpSpPr>
        <p:sp>
          <p:nvSpPr>
            <p:cNvPr id="244" name="Oval 243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MIRROR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56269" y="4708910"/>
            <a:ext cx="1097280" cy="822869"/>
            <a:chOff x="31135777" y="13788684"/>
            <a:chExt cx="1097280" cy="822869"/>
          </a:xfrm>
        </p:grpSpPr>
        <p:sp>
          <p:nvSpPr>
            <p:cNvPr id="243" name="Oval 242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135777" y="1393647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QUIT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68231" y="5588255"/>
            <a:ext cx="1097280" cy="822869"/>
            <a:chOff x="30689841" y="14662348"/>
            <a:chExt cx="1097280" cy="822869"/>
          </a:xfrm>
        </p:grpSpPr>
        <p:sp>
          <p:nvSpPr>
            <p:cNvPr id="252" name="Oval 251"/>
            <p:cNvSpPr/>
            <p:nvPr/>
          </p:nvSpPr>
          <p:spPr>
            <a:xfrm>
              <a:off x="30825672" y="1466234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689841" y="14830791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32982" y="4719801"/>
            <a:ext cx="822960" cy="822869"/>
            <a:chOff x="3692525" y="4719801"/>
            <a:chExt cx="822960" cy="822869"/>
          </a:xfrm>
        </p:grpSpPr>
        <p:sp>
          <p:nvSpPr>
            <p:cNvPr id="188" name="Oval 187"/>
            <p:cNvSpPr/>
            <p:nvPr/>
          </p:nvSpPr>
          <p:spPr>
            <a:xfrm>
              <a:off x="3692525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3872530" y="4986522"/>
              <a:ext cx="476966" cy="280755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85309" y="5580032"/>
            <a:ext cx="823195" cy="824774"/>
            <a:chOff x="33283491" y="14652781"/>
            <a:chExt cx="823195" cy="824774"/>
          </a:xfrm>
        </p:grpSpPr>
        <p:sp>
          <p:nvSpPr>
            <p:cNvPr id="367" name="Pie 366"/>
            <p:cNvSpPr/>
            <p:nvPr/>
          </p:nvSpPr>
          <p:spPr>
            <a:xfrm>
              <a:off x="33286311" y="14654686"/>
              <a:ext cx="814934" cy="822869"/>
            </a:xfrm>
            <a:prstGeom prst="pie">
              <a:avLst>
                <a:gd name="adj1" fmla="val 18086040"/>
                <a:gd name="adj2" fmla="val 21589877"/>
              </a:avLst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ie 369"/>
            <p:cNvSpPr/>
            <p:nvPr/>
          </p:nvSpPr>
          <p:spPr>
            <a:xfrm>
              <a:off x="33289189" y="14652781"/>
              <a:ext cx="814934" cy="822869"/>
            </a:xfrm>
            <a:prstGeom prst="pie">
              <a:avLst>
                <a:gd name="adj1" fmla="val 7462695"/>
                <a:gd name="adj2" fmla="val 10900923"/>
              </a:avLst>
            </a:prstGeom>
            <a:gradFill flip="none" rotWithShape="1">
              <a:gsLst>
                <a:gs pos="29000">
                  <a:srgbClr val="F9B7B5"/>
                </a:gs>
                <a:gs pos="86000">
                  <a:srgbClr val="D93427"/>
                </a:gs>
                <a:gs pos="93000">
                  <a:srgbClr val="911B1B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ie 371"/>
            <p:cNvSpPr/>
            <p:nvPr/>
          </p:nvSpPr>
          <p:spPr>
            <a:xfrm rot="10800000">
              <a:off x="33286211" y="14654685"/>
              <a:ext cx="814934" cy="822869"/>
            </a:xfrm>
            <a:prstGeom prst="pie">
              <a:avLst>
                <a:gd name="adj1" fmla="val 10765139"/>
                <a:gd name="adj2" fmla="val 14444240"/>
              </a:avLst>
            </a:prstGeom>
            <a:gradFill flip="none" rotWithShape="1">
              <a:gsLst>
                <a:gs pos="29000">
                  <a:schemeClr val="accent4">
                    <a:lumMod val="60000"/>
                    <a:lumOff val="40000"/>
                  </a:schemeClr>
                </a:gs>
                <a:gs pos="86000">
                  <a:schemeClr val="accent4">
                    <a:lumMod val="75000"/>
                  </a:schemeClr>
                </a:gs>
                <a:gs pos="93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Pie 373"/>
            <p:cNvSpPr/>
            <p:nvPr/>
          </p:nvSpPr>
          <p:spPr>
            <a:xfrm rot="7245328">
              <a:off x="33287459" y="14654693"/>
              <a:ext cx="814934" cy="822869"/>
            </a:xfrm>
            <a:prstGeom prst="pie">
              <a:avLst>
                <a:gd name="adj1" fmla="val 17958023"/>
                <a:gd name="adj2" fmla="val 219705"/>
              </a:avLst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Pie 374"/>
            <p:cNvSpPr/>
            <p:nvPr/>
          </p:nvSpPr>
          <p:spPr>
            <a:xfrm>
              <a:off x="33289605" y="14652781"/>
              <a:ext cx="814934" cy="822869"/>
            </a:xfrm>
            <a:prstGeom prst="pie">
              <a:avLst>
                <a:gd name="adj1" fmla="val 10829606"/>
                <a:gd name="adj2" fmla="val 14444240"/>
              </a:avLst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Pie 375"/>
            <p:cNvSpPr/>
            <p:nvPr/>
          </p:nvSpPr>
          <p:spPr>
            <a:xfrm rot="17979313">
              <a:off x="33287785" y="14653789"/>
              <a:ext cx="814934" cy="822869"/>
            </a:xfrm>
            <a:prstGeom prst="pie">
              <a:avLst>
                <a:gd name="adj1" fmla="val 17958023"/>
                <a:gd name="adj2" fmla="val 105135"/>
              </a:avLst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016176" y="4719801"/>
            <a:ext cx="822960" cy="822869"/>
            <a:chOff x="4575719" y="4719801"/>
            <a:chExt cx="822960" cy="822869"/>
          </a:xfrm>
        </p:grpSpPr>
        <p:sp>
          <p:nvSpPr>
            <p:cNvPr id="187" name="Oval 186"/>
            <p:cNvSpPr/>
            <p:nvPr/>
          </p:nvSpPr>
          <p:spPr>
            <a:xfrm>
              <a:off x="4575719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4708491" y="4863288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34388" y="3846137"/>
            <a:ext cx="822960" cy="822869"/>
            <a:chOff x="3693931" y="3846137"/>
            <a:chExt cx="822960" cy="822869"/>
          </a:xfrm>
        </p:grpSpPr>
        <p:sp>
          <p:nvSpPr>
            <p:cNvPr id="185" name="Oval 184"/>
            <p:cNvSpPr/>
            <p:nvPr/>
          </p:nvSpPr>
          <p:spPr>
            <a:xfrm>
              <a:off x="3693931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ight Arrow 484"/>
            <p:cNvSpPr/>
            <p:nvPr/>
          </p:nvSpPr>
          <p:spPr>
            <a:xfrm rot="5400000">
              <a:off x="3925316" y="4103401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016176" y="3846137"/>
            <a:ext cx="822960" cy="822869"/>
            <a:chOff x="4575719" y="3846137"/>
            <a:chExt cx="822960" cy="822869"/>
          </a:xfrm>
        </p:grpSpPr>
        <p:sp>
          <p:nvSpPr>
            <p:cNvPr id="186" name="Oval 185"/>
            <p:cNvSpPr/>
            <p:nvPr/>
          </p:nvSpPr>
          <p:spPr>
            <a:xfrm>
              <a:off x="4575719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ight Arrow 485"/>
            <p:cNvSpPr/>
            <p:nvPr/>
          </p:nvSpPr>
          <p:spPr>
            <a:xfrm rot="16200000">
              <a:off x="4801976" y="4070616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0" name="Rectangle 689"/>
          <p:cNvSpPr/>
          <p:nvPr/>
        </p:nvSpPr>
        <p:spPr>
          <a:xfrm>
            <a:off x="19951797" y="7745448"/>
            <a:ext cx="2945826" cy="295627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19951798" y="4672661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0886045" y="6622638"/>
            <a:ext cx="822960" cy="828354"/>
            <a:chOff x="16459028" y="10993153"/>
            <a:chExt cx="822960" cy="828354"/>
          </a:xfrm>
        </p:grpSpPr>
        <p:sp>
          <p:nvSpPr>
            <p:cNvPr id="688" name="Oval 687"/>
            <p:cNvSpPr/>
            <p:nvPr/>
          </p:nvSpPr>
          <p:spPr>
            <a:xfrm>
              <a:off x="16459028" y="10993153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ight Arrow 670"/>
            <p:cNvSpPr/>
            <p:nvPr/>
          </p:nvSpPr>
          <p:spPr>
            <a:xfrm>
              <a:off x="16708751" y="11240446"/>
              <a:ext cx="357689" cy="3338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8" name="Rectangle 647"/>
          <p:cNvSpPr/>
          <p:nvPr/>
        </p:nvSpPr>
        <p:spPr>
          <a:xfrm rot="5400000">
            <a:off x="23758493" y="5260437"/>
            <a:ext cx="574556" cy="264324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49"/>
          <p:cNvSpPr/>
          <p:nvPr/>
        </p:nvSpPr>
        <p:spPr>
          <a:xfrm rot="1131343" flipH="1">
            <a:off x="22817022" y="526270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ight Arrow 650"/>
          <p:cNvSpPr/>
          <p:nvPr/>
        </p:nvSpPr>
        <p:spPr>
          <a:xfrm rot="16200000">
            <a:off x="23251070" y="5225656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/>
          <p:cNvSpPr/>
          <p:nvPr/>
        </p:nvSpPr>
        <p:spPr>
          <a:xfrm>
            <a:off x="19951797" y="5648612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rownBagLunch" panose="02000603000000000000" pitchFamily="2" charset="0"/>
              </a:rPr>
              <a:t>search…</a:t>
            </a:r>
            <a:endParaRPr lang="en-US" sz="8800" dirty="0">
              <a:solidFill>
                <a:schemeClr val="accent6">
                  <a:lumMod val="40000"/>
                  <a:lumOff val="6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9951797" y="6624427"/>
            <a:ext cx="822960" cy="828354"/>
            <a:chOff x="16463761" y="8625669"/>
            <a:chExt cx="822960" cy="828354"/>
          </a:xfrm>
        </p:grpSpPr>
        <p:sp>
          <p:nvSpPr>
            <p:cNvPr id="866" name="Oval 865"/>
            <p:cNvSpPr/>
            <p:nvPr/>
          </p:nvSpPr>
          <p:spPr>
            <a:xfrm>
              <a:off x="1646376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/>
            <p:cNvSpPr/>
            <p:nvPr/>
          </p:nvSpPr>
          <p:spPr>
            <a:xfrm flipV="1">
              <a:off x="16794804" y="882904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9" name="Group 928"/>
          <p:cNvGrpSpPr/>
          <p:nvPr/>
        </p:nvGrpSpPr>
        <p:grpSpPr>
          <a:xfrm>
            <a:off x="6901627" y="5750792"/>
            <a:ext cx="1097280" cy="1083663"/>
            <a:chOff x="26251858" y="11606805"/>
            <a:chExt cx="822960" cy="822869"/>
          </a:xfrm>
        </p:grpSpPr>
        <p:sp>
          <p:nvSpPr>
            <p:cNvPr id="576" name="Oval 575"/>
            <p:cNvSpPr/>
            <p:nvPr/>
          </p:nvSpPr>
          <p:spPr>
            <a:xfrm>
              <a:off x="26251858" y="1160680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Arc 576"/>
            <p:cNvSpPr/>
            <p:nvPr/>
          </p:nvSpPr>
          <p:spPr>
            <a:xfrm flipV="1">
              <a:off x="26367648" y="11617803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Arc 577"/>
            <p:cNvSpPr/>
            <p:nvPr/>
          </p:nvSpPr>
          <p:spPr>
            <a:xfrm>
              <a:off x="26367136" y="11899187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 flipV="1">
              <a:off x="26581293" y="11936530"/>
              <a:ext cx="162436" cy="1725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14400279" y="1231643"/>
            <a:ext cx="739166" cy="3494452"/>
            <a:chOff x="12836058" y="29413655"/>
            <a:chExt cx="739166" cy="3494452"/>
          </a:xfrm>
        </p:grpSpPr>
        <p:grpSp>
          <p:nvGrpSpPr>
            <p:cNvPr id="25" name="Group 24"/>
            <p:cNvGrpSpPr/>
            <p:nvPr/>
          </p:nvGrpSpPr>
          <p:grpSpPr>
            <a:xfrm>
              <a:off x="13300904" y="29413655"/>
              <a:ext cx="274320" cy="3494452"/>
              <a:chOff x="27821321" y="4002669"/>
              <a:chExt cx="274320" cy="3494452"/>
            </a:xfrm>
          </p:grpSpPr>
          <p:sp>
            <p:nvSpPr>
              <p:cNvPr id="492" name="Rounded Rectangle 491"/>
              <p:cNvSpPr/>
              <p:nvPr/>
            </p:nvSpPr>
            <p:spPr>
              <a:xfrm rot="5400000" flipV="1">
                <a:off x="26212722" y="5708613"/>
                <a:ext cx="3494452" cy="825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3000">
                    <a:schemeClr val="accent5">
                      <a:lumMod val="60000"/>
                      <a:lumOff val="40000"/>
                    </a:schemeClr>
                  </a:gs>
                  <a:gs pos="97000">
                    <a:schemeClr val="accent5">
                      <a:lumMod val="75000"/>
                    </a:schemeClr>
                  </a:gs>
                  <a:gs pos="5000">
                    <a:schemeClr val="accent5">
                      <a:lumMod val="75000"/>
                    </a:schemeClr>
                  </a:gs>
                  <a:gs pos="99000">
                    <a:schemeClr val="accent5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27821321" y="4574163"/>
                <a:ext cx="274320" cy="2761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49000">
                    <a:schemeClr val="accent5">
                      <a:lumMod val="75000"/>
                    </a:schemeClr>
                  </a:gs>
                  <a:gs pos="7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12836058" y="29859529"/>
              <a:ext cx="378468" cy="2574280"/>
              <a:chOff x="12836058" y="29859529"/>
              <a:chExt cx="378468" cy="25742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12836058" y="29859529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2841310" y="30301233"/>
                <a:ext cx="365760" cy="3657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5400000">
                <a:off x="12846883" y="30742937"/>
                <a:ext cx="365760" cy="3657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5400000">
                <a:off x="12846883" y="31184641"/>
                <a:ext cx="365760" cy="365760"/>
              </a:xfrm>
              <a:prstGeom prst="ellipse">
                <a:avLst/>
              </a:prstGeom>
              <a:solidFill>
                <a:srgbClr val="F0945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16200000" flipV="1">
                <a:off x="12846568" y="31626345"/>
                <a:ext cx="365760" cy="365760"/>
              </a:xfrm>
              <a:prstGeom prst="ellipse">
                <a:avLst/>
              </a:prstGeom>
              <a:solidFill>
                <a:srgbClr val="F9B7B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16200000" flipV="1">
                <a:off x="12848766" y="32068049"/>
                <a:ext cx="365760" cy="365760"/>
              </a:xfrm>
              <a:prstGeom prst="ellipse">
                <a:avLst/>
              </a:prstGeom>
              <a:solidFill>
                <a:srgbClr val="E0BFE3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5" name="Group 944"/>
          <p:cNvGrpSpPr/>
          <p:nvPr/>
        </p:nvGrpSpPr>
        <p:grpSpPr>
          <a:xfrm>
            <a:off x="6901627" y="6920981"/>
            <a:ext cx="1097280" cy="1083663"/>
            <a:chOff x="12164951" y="27745129"/>
            <a:chExt cx="1097280" cy="1083663"/>
          </a:xfrm>
        </p:grpSpPr>
        <p:sp>
          <p:nvSpPr>
            <p:cNvPr id="681" name="Oval 680"/>
            <p:cNvSpPr/>
            <p:nvPr/>
          </p:nvSpPr>
          <p:spPr>
            <a:xfrm>
              <a:off x="12164951" y="2774512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12407335" y="28108915"/>
              <a:ext cx="629400" cy="361694"/>
              <a:chOff x="12375765" y="28092487"/>
              <a:chExt cx="682366" cy="400739"/>
            </a:xfrm>
            <a:solidFill>
              <a:schemeClr val="bg1"/>
            </a:solidFill>
          </p:grpSpPr>
          <p:sp>
            <p:nvSpPr>
              <p:cNvPr id="701" name="Rectangle 700"/>
              <p:cNvSpPr/>
              <p:nvPr/>
            </p:nvSpPr>
            <p:spPr>
              <a:xfrm>
                <a:off x="12375765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2375765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375765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624836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2624836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12624836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12877540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12877540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12877540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2" name="Straight Connector 711"/>
            <p:cNvCxnSpPr/>
            <p:nvPr/>
          </p:nvCxnSpPr>
          <p:spPr>
            <a:xfrm flipH="1" flipV="1">
              <a:off x="12362415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2357494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8086840" y="2954999"/>
            <a:ext cx="822960" cy="822869"/>
            <a:chOff x="36159725" y="11214682"/>
            <a:chExt cx="822960" cy="822869"/>
          </a:xfrm>
        </p:grpSpPr>
        <p:sp>
          <p:nvSpPr>
            <p:cNvPr id="718" name="Oval 717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5" name="Multiply 72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7" name="Right Arrow 726"/>
          <p:cNvSpPr/>
          <p:nvPr/>
        </p:nvSpPr>
        <p:spPr>
          <a:xfrm rot="5400000">
            <a:off x="7664101" y="2287831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7197273" y="2951918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8082117" y="3841422"/>
            <a:ext cx="822960" cy="822869"/>
            <a:chOff x="11696419" y="30758538"/>
            <a:chExt cx="822960" cy="822869"/>
          </a:xfrm>
        </p:grpSpPr>
        <p:sp>
          <p:nvSpPr>
            <p:cNvPr id="756" name="Oval 755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7" name="Minus 756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197273" y="3846826"/>
            <a:ext cx="822960" cy="822869"/>
            <a:chOff x="11696419" y="29850181"/>
            <a:chExt cx="822960" cy="822869"/>
          </a:xfrm>
        </p:grpSpPr>
        <p:sp>
          <p:nvSpPr>
            <p:cNvPr id="754" name="Oval 753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8" name="Plus 76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1" name="Group 1000"/>
          <p:cNvGrpSpPr/>
          <p:nvPr/>
        </p:nvGrpSpPr>
        <p:grpSpPr>
          <a:xfrm>
            <a:off x="8124899" y="6920981"/>
            <a:ext cx="1097280" cy="1083663"/>
            <a:chOff x="26183498" y="28407876"/>
            <a:chExt cx="1097280" cy="1083663"/>
          </a:xfrm>
        </p:grpSpPr>
        <p:sp>
          <p:nvSpPr>
            <p:cNvPr id="1002" name="Oval 1001"/>
            <p:cNvSpPr/>
            <p:nvPr/>
          </p:nvSpPr>
          <p:spPr>
            <a:xfrm>
              <a:off x="26183498" y="2840787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26421703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26421703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26421703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6651441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26651441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26651441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26884530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26884530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26884530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24899" y="5721835"/>
            <a:ext cx="1097280" cy="1083663"/>
            <a:chOff x="26210079" y="23915036"/>
            <a:chExt cx="1097280" cy="1083663"/>
          </a:xfrm>
        </p:grpSpPr>
        <p:sp>
          <p:nvSpPr>
            <p:cNvPr id="1041" name="Oval 1040"/>
            <p:cNvSpPr/>
            <p:nvPr/>
          </p:nvSpPr>
          <p:spPr>
            <a:xfrm>
              <a:off x="26210079" y="2391503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Arc 1041"/>
            <p:cNvSpPr/>
            <p:nvPr/>
          </p:nvSpPr>
          <p:spPr>
            <a:xfrm flipV="1">
              <a:off x="26364466" y="239445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090397" y="4718086"/>
            <a:ext cx="822960" cy="822869"/>
            <a:chOff x="28343074" y="22419332"/>
            <a:chExt cx="822960" cy="822869"/>
          </a:xfrm>
        </p:grpSpPr>
        <p:sp>
          <p:nvSpPr>
            <p:cNvPr id="965" name="Oval 9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179403" y="4718086"/>
            <a:ext cx="822960" cy="822869"/>
            <a:chOff x="27461286" y="22419332"/>
            <a:chExt cx="822960" cy="822869"/>
          </a:xfrm>
        </p:grpSpPr>
        <p:sp>
          <p:nvSpPr>
            <p:cNvPr id="964" name="Oval 96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384404" y="6144767"/>
            <a:ext cx="1286855" cy="844925"/>
            <a:chOff x="27617447" y="22991284"/>
            <a:chExt cx="1286855" cy="844925"/>
          </a:xfrm>
        </p:grpSpPr>
        <p:sp>
          <p:nvSpPr>
            <p:cNvPr id="1079" name="Oval 1078"/>
            <p:cNvSpPr/>
            <p:nvPr/>
          </p:nvSpPr>
          <p:spPr>
            <a:xfrm>
              <a:off x="27617447" y="2299356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/>
            <p:nvPr/>
          </p:nvSpPr>
          <p:spPr>
            <a:xfrm>
              <a:off x="28080867" y="22998244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/>
            <p:nvPr/>
          </p:nvSpPr>
          <p:spPr>
            <a:xfrm rot="5400000">
              <a:off x="28538542" y="22991284"/>
              <a:ext cx="365760" cy="3657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/>
            <p:nvPr/>
          </p:nvSpPr>
          <p:spPr>
            <a:xfrm rot="5400000">
              <a:off x="27617447" y="23470449"/>
              <a:ext cx="365760" cy="365760"/>
            </a:xfrm>
            <a:prstGeom prst="ellipse">
              <a:avLst/>
            </a:prstGeom>
            <a:solidFill>
              <a:srgbClr val="F0945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/>
            <p:nvPr/>
          </p:nvSpPr>
          <p:spPr>
            <a:xfrm rot="16200000" flipV="1">
              <a:off x="28080638" y="23464292"/>
              <a:ext cx="365760" cy="365760"/>
            </a:xfrm>
            <a:prstGeom prst="ellipse">
              <a:avLst/>
            </a:prstGeom>
            <a:solidFill>
              <a:srgbClr val="F9B7B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/>
            <p:nvPr/>
          </p:nvSpPr>
          <p:spPr>
            <a:xfrm rot="16200000" flipV="1">
              <a:off x="28532246" y="23459133"/>
              <a:ext cx="365760" cy="365760"/>
            </a:xfrm>
            <a:prstGeom prst="ellipse">
              <a:avLst/>
            </a:prstGeom>
            <a:solidFill>
              <a:srgbClr val="E0BFE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13430798" y="2685513"/>
            <a:ext cx="573024" cy="422209"/>
            <a:chOff x="41196856" y="2627040"/>
            <a:chExt cx="573024" cy="422209"/>
          </a:xfrm>
        </p:grpSpPr>
        <p:sp>
          <p:nvSpPr>
            <p:cNvPr id="731" name="Rectangle 730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ight Arrow 731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13430798" y="3202773"/>
            <a:ext cx="573024" cy="422209"/>
            <a:chOff x="41196856" y="2627040"/>
            <a:chExt cx="573024" cy="422209"/>
          </a:xfrm>
        </p:grpSpPr>
        <p:sp>
          <p:nvSpPr>
            <p:cNvPr id="755" name="Rectangle 754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ight Arrow 770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rgbClr val="64328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8" name="Oval 777"/>
          <p:cNvSpPr/>
          <p:nvPr/>
        </p:nvSpPr>
        <p:spPr>
          <a:xfrm>
            <a:off x="12089392" y="4893406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/>
          <p:cNvSpPr/>
          <p:nvPr/>
        </p:nvSpPr>
        <p:spPr>
          <a:xfrm>
            <a:off x="14023266" y="4895630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5">
                  <a:lumMod val="20000"/>
                  <a:lumOff val="80000"/>
                </a:schemeClr>
              </a:gs>
              <a:gs pos="56000">
                <a:schemeClr val="accent5">
                  <a:lumMod val="60000"/>
                  <a:lumOff val="40000"/>
                </a:schemeClr>
              </a:gs>
              <a:gs pos="88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8" name="Group 787"/>
          <p:cNvGrpSpPr/>
          <p:nvPr/>
        </p:nvGrpSpPr>
        <p:grpSpPr>
          <a:xfrm>
            <a:off x="3155236" y="1215515"/>
            <a:ext cx="822960" cy="822869"/>
            <a:chOff x="3713833" y="1215158"/>
            <a:chExt cx="822960" cy="822869"/>
          </a:xfrm>
        </p:grpSpPr>
        <p:sp>
          <p:nvSpPr>
            <p:cNvPr id="790" name="Oval 789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791" name="Freeform 79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4037024" y="1215515"/>
            <a:ext cx="822960" cy="822869"/>
            <a:chOff x="4595621" y="1215158"/>
            <a:chExt cx="822960" cy="822869"/>
          </a:xfrm>
        </p:grpSpPr>
        <p:sp>
          <p:nvSpPr>
            <p:cNvPr id="794" name="Oval 793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Snip Same Side Corner Rectangle 796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4037024" y="2089179"/>
            <a:ext cx="822960" cy="822869"/>
            <a:chOff x="4595621" y="2088822"/>
            <a:chExt cx="822960" cy="822869"/>
          </a:xfrm>
        </p:grpSpPr>
        <p:sp>
          <p:nvSpPr>
            <p:cNvPr id="804" name="Oval 803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Arc 81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153830" y="2089179"/>
            <a:ext cx="822960" cy="822869"/>
            <a:chOff x="3712427" y="2088822"/>
            <a:chExt cx="822960" cy="822869"/>
          </a:xfrm>
        </p:grpSpPr>
        <p:sp>
          <p:nvSpPr>
            <p:cNvPr id="814" name="Oval 8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Arc 81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154205" y="1215515"/>
            <a:ext cx="822960" cy="822869"/>
            <a:chOff x="3713833" y="1215158"/>
            <a:chExt cx="822960" cy="822869"/>
          </a:xfrm>
        </p:grpSpPr>
        <p:sp>
          <p:nvSpPr>
            <p:cNvPr id="834" name="Oval 833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42" name="Freeform 841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4035993" y="1215515"/>
            <a:ext cx="822960" cy="822869"/>
            <a:chOff x="4595621" y="1215158"/>
            <a:chExt cx="822960" cy="822869"/>
          </a:xfrm>
        </p:grpSpPr>
        <p:sp>
          <p:nvSpPr>
            <p:cNvPr id="847" name="Oval 846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Snip Same Side Corner Rectangle 848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4035993" y="2089179"/>
            <a:ext cx="822960" cy="822869"/>
            <a:chOff x="4595621" y="2088822"/>
            <a:chExt cx="822960" cy="822869"/>
          </a:xfrm>
        </p:grpSpPr>
        <p:sp>
          <p:nvSpPr>
            <p:cNvPr id="851" name="Oval 850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Arc 85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3152799" y="2089179"/>
            <a:ext cx="822960" cy="822869"/>
            <a:chOff x="3712427" y="2088822"/>
            <a:chExt cx="822960" cy="822869"/>
          </a:xfrm>
        </p:grpSpPr>
        <p:sp>
          <p:nvSpPr>
            <p:cNvPr id="855" name="Oval 854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Arc 85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8083839" y="3841952"/>
            <a:ext cx="822960" cy="822869"/>
            <a:chOff x="11696419" y="30758538"/>
            <a:chExt cx="822960" cy="822869"/>
          </a:xfrm>
        </p:grpSpPr>
        <p:sp>
          <p:nvSpPr>
            <p:cNvPr id="858" name="Oval 857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0" name="Minus 859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198995" y="3847356"/>
            <a:ext cx="822960" cy="822869"/>
            <a:chOff x="11696419" y="29850181"/>
            <a:chExt cx="822960" cy="822869"/>
          </a:xfrm>
        </p:grpSpPr>
        <p:sp>
          <p:nvSpPr>
            <p:cNvPr id="862" name="Oval 861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Plus 862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8092119" y="4718616"/>
            <a:ext cx="822960" cy="822869"/>
            <a:chOff x="28343074" y="22419332"/>
            <a:chExt cx="822960" cy="822869"/>
          </a:xfrm>
        </p:grpSpPr>
        <p:sp>
          <p:nvSpPr>
            <p:cNvPr id="865" name="Oval 8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7181125" y="4718616"/>
            <a:ext cx="822960" cy="822869"/>
            <a:chOff x="27461286" y="22419332"/>
            <a:chExt cx="822960" cy="822869"/>
          </a:xfrm>
        </p:grpSpPr>
        <p:sp>
          <p:nvSpPr>
            <p:cNvPr id="874" name="Oval 87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8086943" y="2954999"/>
            <a:ext cx="822960" cy="822869"/>
            <a:chOff x="36159725" y="11214682"/>
            <a:chExt cx="822960" cy="822869"/>
          </a:xfrm>
        </p:grpSpPr>
        <p:sp>
          <p:nvSpPr>
            <p:cNvPr id="914" name="Oval 913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5" name="Multiply 91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8083942" y="3841952"/>
            <a:ext cx="822960" cy="822869"/>
            <a:chOff x="11696419" y="30758538"/>
            <a:chExt cx="822960" cy="822869"/>
          </a:xfrm>
        </p:grpSpPr>
        <p:sp>
          <p:nvSpPr>
            <p:cNvPr id="917" name="Oval 91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8" name="Minus 91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9" name="Group 918"/>
          <p:cNvGrpSpPr/>
          <p:nvPr/>
        </p:nvGrpSpPr>
        <p:grpSpPr>
          <a:xfrm>
            <a:off x="7199098" y="3847356"/>
            <a:ext cx="822960" cy="822869"/>
            <a:chOff x="11696419" y="29850181"/>
            <a:chExt cx="822960" cy="822869"/>
          </a:xfrm>
        </p:grpSpPr>
        <p:sp>
          <p:nvSpPr>
            <p:cNvPr id="920" name="Oval 919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1" name="Plus 920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8092222" y="4718616"/>
            <a:ext cx="822960" cy="822869"/>
            <a:chOff x="28343074" y="22419332"/>
            <a:chExt cx="822960" cy="822869"/>
          </a:xfrm>
        </p:grpSpPr>
        <p:sp>
          <p:nvSpPr>
            <p:cNvPr id="923" name="Oval 922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7181228" y="4718616"/>
            <a:ext cx="822960" cy="822869"/>
            <a:chOff x="27461286" y="22419332"/>
            <a:chExt cx="822960" cy="822869"/>
          </a:xfrm>
        </p:grpSpPr>
        <p:sp>
          <p:nvSpPr>
            <p:cNvPr id="930" name="Oval 929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207052" y="2041257"/>
            <a:ext cx="822960" cy="822869"/>
            <a:chOff x="6133424" y="1232057"/>
            <a:chExt cx="822960" cy="822869"/>
          </a:xfrm>
        </p:grpSpPr>
        <p:sp>
          <p:nvSpPr>
            <p:cNvPr id="717" name="Oval 716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ight Arrow 725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ight Arrow 72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ight Arrow 935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7" name="Oval 936"/>
          <p:cNvSpPr/>
          <p:nvPr/>
        </p:nvSpPr>
        <p:spPr>
          <a:xfrm>
            <a:off x="7196869" y="295416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38" name="Group 937"/>
          <p:cNvGrpSpPr/>
          <p:nvPr/>
        </p:nvGrpSpPr>
        <p:grpSpPr>
          <a:xfrm>
            <a:off x="8086539" y="2957244"/>
            <a:ext cx="822960" cy="822869"/>
            <a:chOff x="36159725" y="11214682"/>
            <a:chExt cx="822960" cy="822869"/>
          </a:xfrm>
        </p:grpSpPr>
        <p:sp>
          <p:nvSpPr>
            <p:cNvPr id="940" name="Oval 939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" name="Multiply 940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8083538" y="3844197"/>
            <a:ext cx="822960" cy="822869"/>
            <a:chOff x="11696419" y="30758538"/>
            <a:chExt cx="822960" cy="822869"/>
          </a:xfrm>
        </p:grpSpPr>
        <p:sp>
          <p:nvSpPr>
            <p:cNvPr id="943" name="Oval 942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Minus 960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7198694" y="3849601"/>
            <a:ext cx="822960" cy="822869"/>
            <a:chOff x="11696419" y="29850181"/>
            <a:chExt cx="822960" cy="822869"/>
          </a:xfrm>
        </p:grpSpPr>
        <p:sp>
          <p:nvSpPr>
            <p:cNvPr id="977" name="Oval 976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8" name="Plus 97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8091818" y="4720861"/>
            <a:ext cx="822960" cy="822869"/>
            <a:chOff x="28343074" y="22419332"/>
            <a:chExt cx="822960" cy="822869"/>
          </a:xfrm>
        </p:grpSpPr>
        <p:sp>
          <p:nvSpPr>
            <p:cNvPr id="980" name="Oval 979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5" name="Group 984"/>
          <p:cNvGrpSpPr/>
          <p:nvPr/>
        </p:nvGrpSpPr>
        <p:grpSpPr>
          <a:xfrm>
            <a:off x="7180824" y="4720861"/>
            <a:ext cx="822960" cy="822869"/>
            <a:chOff x="27461286" y="22419332"/>
            <a:chExt cx="822960" cy="822869"/>
          </a:xfrm>
        </p:grpSpPr>
        <p:sp>
          <p:nvSpPr>
            <p:cNvPr id="986" name="Oval 985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7207061" y="2040842"/>
            <a:ext cx="822960" cy="822869"/>
            <a:chOff x="6133424" y="1232057"/>
            <a:chExt cx="822960" cy="822869"/>
          </a:xfrm>
        </p:grpSpPr>
        <p:sp>
          <p:nvSpPr>
            <p:cNvPr id="1049" name="Oval 1048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ight Arrow 1064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ight Arrow 106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ight Arrow 1068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Oval 1069"/>
          <p:cNvSpPr/>
          <p:nvPr/>
        </p:nvSpPr>
        <p:spPr>
          <a:xfrm>
            <a:off x="7196878" y="2953748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8086548" y="2956829"/>
            <a:ext cx="822960" cy="822869"/>
            <a:chOff x="36159725" y="11214682"/>
            <a:chExt cx="822960" cy="822869"/>
          </a:xfrm>
        </p:grpSpPr>
        <p:sp>
          <p:nvSpPr>
            <p:cNvPr id="1073" name="Oval 1072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7" name="Multiply 1076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8083547" y="3843782"/>
            <a:ext cx="822960" cy="822869"/>
            <a:chOff x="11696419" y="30758538"/>
            <a:chExt cx="822960" cy="822869"/>
          </a:xfrm>
        </p:grpSpPr>
        <p:sp>
          <p:nvSpPr>
            <p:cNvPr id="1087" name="Oval 108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Minus 108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8126495" y="2062146"/>
            <a:ext cx="822960" cy="828354"/>
            <a:chOff x="16464731" y="8625669"/>
            <a:chExt cx="822960" cy="828354"/>
          </a:xfrm>
        </p:grpSpPr>
        <p:sp>
          <p:nvSpPr>
            <p:cNvPr id="1090" name="Oval 1089"/>
            <p:cNvSpPr/>
            <p:nvPr/>
          </p:nvSpPr>
          <p:spPr>
            <a:xfrm>
              <a:off x="1646473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/>
            <p:nvPr/>
          </p:nvSpPr>
          <p:spPr>
            <a:xfrm flipV="1">
              <a:off x="16793604" y="8829445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7184261" y="1182510"/>
            <a:ext cx="822960" cy="828354"/>
            <a:chOff x="16441300" y="4845155"/>
            <a:chExt cx="822960" cy="828354"/>
          </a:xfrm>
        </p:grpSpPr>
        <p:sp>
          <p:nvSpPr>
            <p:cNvPr id="1094" name="Oval 1093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" name="Right Arrow 1094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7402366" y="1184311"/>
            <a:ext cx="2212139" cy="1153562"/>
            <a:chOff x="23396349" y="2056620"/>
            <a:chExt cx="2212139" cy="1153562"/>
          </a:xfrm>
        </p:grpSpPr>
        <p:sp>
          <p:nvSpPr>
            <p:cNvPr id="1097" name="Oval 1096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8" name="Arc 1097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9" name="Arc 1098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4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3628</TotalTime>
  <Words>25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BrownBagLunch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Z.</dc:creator>
  <cp:lastModifiedBy>Chris Z.</cp:lastModifiedBy>
  <cp:revision>134</cp:revision>
  <dcterms:created xsi:type="dcterms:W3CDTF">2016-03-19T17:58:51Z</dcterms:created>
  <dcterms:modified xsi:type="dcterms:W3CDTF">2016-04-15T19:52:30Z</dcterms:modified>
</cp:coreProperties>
</file>