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282"/>
    <a:srgbClr val="BA5CBC"/>
    <a:srgbClr val="F69694"/>
    <a:srgbClr val="F9B7B5"/>
    <a:srgbClr val="E0BFE3"/>
    <a:srgbClr val="D3A4D8"/>
    <a:srgbClr val="F09456"/>
    <a:srgbClr val="911B1B"/>
    <a:srgbClr val="D934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>
        <p:scale>
          <a:sx n="87" d="100"/>
          <a:sy n="87" d="100"/>
        </p:scale>
        <p:origin x="-523" y="-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D218-EFF3-40C5-866D-41D18BDC6D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0FD30-C0B2-402C-9A6F-EFE52E13A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6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0FD30-C0B2-402C-9A6F-EFE52E13AF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3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69FF-B685-44E8-A3F0-1FFDDF01A7C5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E0693-E100-4046-9CD6-43746FF49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/>
          <p:cNvSpPr/>
          <p:nvPr/>
        </p:nvSpPr>
        <p:spPr>
          <a:xfrm>
            <a:off x="9062665" y="3202773"/>
            <a:ext cx="1828800" cy="216246"/>
          </a:xfrm>
          <a:prstGeom prst="rect">
            <a:avLst/>
          </a:prstGeom>
          <a:gradFill flip="none" rotWithShape="1">
            <a:gsLst>
              <a:gs pos="100000">
                <a:srgbClr val="643282"/>
              </a:gs>
              <a:gs pos="97000">
                <a:srgbClr val="D3A4D8"/>
              </a:gs>
              <a:gs pos="7000">
                <a:srgbClr val="E0BFE3"/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/>
          <p:cNvGrpSpPr/>
          <p:nvPr/>
        </p:nvGrpSpPr>
        <p:grpSpPr>
          <a:xfrm>
            <a:off x="28679422" y="1971707"/>
            <a:ext cx="274320" cy="3942606"/>
            <a:chOff x="2282104" y="1522370"/>
            <a:chExt cx="137160" cy="1958467"/>
          </a:xfrm>
        </p:grpSpPr>
        <p:sp>
          <p:nvSpPr>
            <p:cNvPr id="181" name="Rounded Rectangle 180"/>
            <p:cNvSpPr/>
            <p:nvPr/>
          </p:nvSpPr>
          <p:spPr>
            <a:xfrm rot="5400000" flipV="1">
              <a:off x="1371199" y="2478744"/>
              <a:ext cx="1958467" cy="45719"/>
            </a:xfrm>
            <a:prstGeom prst="roundRect">
              <a:avLst/>
            </a:prstGeom>
            <a:gradFill flip="none" rotWithShape="1">
              <a:gsLst>
                <a:gs pos="0">
                  <a:srgbClr val="643282"/>
                </a:gs>
                <a:gs pos="53000">
                  <a:srgbClr val="D3A4D8"/>
                </a:gs>
                <a:gs pos="97000">
                  <a:srgbClr val="BA5CBC"/>
                </a:gs>
                <a:gs pos="5000">
                  <a:srgbClr val="BA5CBC"/>
                </a:gs>
                <a:gs pos="99000">
                  <a:srgbClr val="64328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282104" y="2143803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rgbClr val="E0BFE3"/>
                </a:gs>
                <a:gs pos="49000">
                  <a:srgbClr val="BA5CBC"/>
                </a:gs>
                <a:gs pos="75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072424" y="5072290"/>
            <a:ext cx="1097280" cy="828354"/>
            <a:chOff x="30868203" y="5481119"/>
            <a:chExt cx="1097280" cy="828354"/>
          </a:xfrm>
        </p:grpSpPr>
        <p:sp>
          <p:nvSpPr>
            <p:cNvPr id="197" name="Oval 196"/>
            <p:cNvSpPr/>
            <p:nvPr/>
          </p:nvSpPr>
          <p:spPr>
            <a:xfrm>
              <a:off x="30994959" y="548111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0868203" y="5648725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75431" y="3281346"/>
            <a:ext cx="1097280" cy="828354"/>
            <a:chOff x="30871210" y="2324579"/>
            <a:chExt cx="1097280" cy="828354"/>
          </a:xfrm>
        </p:grpSpPr>
        <p:sp>
          <p:nvSpPr>
            <p:cNvPr id="198" name="Oval 197"/>
            <p:cNvSpPr/>
            <p:nvPr/>
          </p:nvSpPr>
          <p:spPr>
            <a:xfrm>
              <a:off x="31005363" y="232457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0871210" y="24901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ACTIVE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079483" y="4175583"/>
            <a:ext cx="1097280" cy="828354"/>
            <a:chOff x="30875262" y="3218816"/>
            <a:chExt cx="1097280" cy="828354"/>
          </a:xfrm>
        </p:grpSpPr>
        <p:sp>
          <p:nvSpPr>
            <p:cNvPr id="199" name="Oval 198"/>
            <p:cNvSpPr/>
            <p:nvPr/>
          </p:nvSpPr>
          <p:spPr>
            <a:xfrm>
              <a:off x="31005363" y="3218816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64328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0875262" y="337604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rgbClr val="643282"/>
                  </a:solidFill>
                  <a:latin typeface="BrownBagLunch" panose="02000603000000000000" pitchFamily="2" charset="0"/>
                </a:rPr>
                <a:t>POSTED</a:t>
              </a:r>
              <a:endParaRPr lang="en-US" sz="1800" dirty="0">
                <a:solidFill>
                  <a:srgbClr val="643282"/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688353" y="2156379"/>
            <a:ext cx="573024" cy="422209"/>
            <a:chOff x="41196856" y="2045721"/>
            <a:chExt cx="573024" cy="422209"/>
          </a:xfrm>
        </p:grpSpPr>
        <p:sp>
          <p:nvSpPr>
            <p:cNvPr id="205" name="Rectangle 204"/>
            <p:cNvSpPr/>
            <p:nvPr/>
          </p:nvSpPr>
          <p:spPr>
            <a:xfrm>
              <a:off x="41196856" y="2045721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Freeform 547"/>
            <p:cNvSpPr/>
            <p:nvPr/>
          </p:nvSpPr>
          <p:spPr>
            <a:xfrm rot="1131343" flipH="1">
              <a:off x="41367342" y="2133064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2338969" y="1633773"/>
            <a:ext cx="573024" cy="422209"/>
            <a:chOff x="41196856" y="1464402"/>
            <a:chExt cx="573024" cy="422209"/>
          </a:xfrm>
        </p:grpSpPr>
        <p:sp>
          <p:nvSpPr>
            <p:cNvPr id="204" name="Rectangle 203"/>
            <p:cNvSpPr/>
            <p:nvPr/>
          </p:nvSpPr>
          <p:spPr>
            <a:xfrm>
              <a:off x="41196856" y="1464402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Right Arrow 548"/>
            <p:cNvSpPr/>
            <p:nvPr/>
          </p:nvSpPr>
          <p:spPr>
            <a:xfrm rot="16200000">
              <a:off x="41331899" y="1550973"/>
              <a:ext cx="302938" cy="26265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2338969" y="2156379"/>
            <a:ext cx="573024" cy="422209"/>
            <a:chOff x="41196856" y="2627040"/>
            <a:chExt cx="573024" cy="422209"/>
          </a:xfrm>
        </p:grpSpPr>
        <p:sp>
          <p:nvSpPr>
            <p:cNvPr id="206" name="Rectangle 205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ight Arrow 559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2338969" y="3718893"/>
            <a:ext cx="573024" cy="422209"/>
            <a:chOff x="41196856" y="4934878"/>
            <a:chExt cx="573024" cy="422209"/>
          </a:xfrm>
        </p:grpSpPr>
        <p:sp>
          <p:nvSpPr>
            <p:cNvPr id="211" name="Rectangle 210"/>
            <p:cNvSpPr/>
            <p:nvPr/>
          </p:nvSpPr>
          <p:spPr>
            <a:xfrm>
              <a:off x="41196856" y="4934878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ight Arrow 560"/>
            <p:cNvSpPr/>
            <p:nvPr/>
          </p:nvSpPr>
          <p:spPr>
            <a:xfrm rot="16200000">
              <a:off x="41331899" y="5014677"/>
              <a:ext cx="302938" cy="262654"/>
            </a:xfrm>
            <a:prstGeom prst="rightArrow">
              <a:avLst/>
            </a:prstGeom>
            <a:solidFill>
              <a:srgbClr val="911B1B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1688353" y="3718893"/>
            <a:ext cx="573024" cy="422209"/>
            <a:chOff x="41196856" y="3206260"/>
            <a:chExt cx="573024" cy="422209"/>
          </a:xfrm>
        </p:grpSpPr>
        <p:sp>
          <p:nvSpPr>
            <p:cNvPr id="207" name="Rectangle 206"/>
            <p:cNvSpPr/>
            <p:nvPr/>
          </p:nvSpPr>
          <p:spPr>
            <a:xfrm>
              <a:off x="41196856" y="3206260"/>
              <a:ext cx="573024" cy="4222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/>
            <p:cNvSpPr/>
            <p:nvPr/>
          </p:nvSpPr>
          <p:spPr>
            <a:xfrm rot="1131343" flipH="1">
              <a:off x="41367342" y="3280306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11688353" y="2677726"/>
            <a:ext cx="573024" cy="422209"/>
            <a:chOff x="41196856" y="3787579"/>
            <a:chExt cx="573024" cy="422209"/>
          </a:xfrm>
        </p:grpSpPr>
        <p:sp>
          <p:nvSpPr>
            <p:cNvPr id="209" name="Rectangle 208"/>
            <p:cNvSpPr/>
            <p:nvPr/>
          </p:nvSpPr>
          <p:spPr>
            <a:xfrm>
              <a:off x="41196856" y="3787579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/>
            <p:cNvSpPr/>
            <p:nvPr/>
          </p:nvSpPr>
          <p:spPr>
            <a:xfrm rot="1131343" flipH="1">
              <a:off x="41367341" y="386190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1688353" y="3196287"/>
            <a:ext cx="573024" cy="422209"/>
            <a:chOff x="41196856" y="4363350"/>
            <a:chExt cx="573024" cy="422209"/>
          </a:xfrm>
        </p:grpSpPr>
        <p:sp>
          <p:nvSpPr>
            <p:cNvPr id="210" name="Rectangle 209"/>
            <p:cNvSpPr/>
            <p:nvPr/>
          </p:nvSpPr>
          <p:spPr>
            <a:xfrm>
              <a:off x="41196856" y="436335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Freeform 563"/>
            <p:cNvSpPr/>
            <p:nvPr/>
          </p:nvSpPr>
          <p:spPr>
            <a:xfrm rot="1131343" flipH="1">
              <a:off x="41367340" y="4441468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rgbClr val="64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1688353" y="1633773"/>
            <a:ext cx="573024" cy="422209"/>
            <a:chOff x="41196856" y="6103065"/>
            <a:chExt cx="573024" cy="422209"/>
          </a:xfrm>
        </p:grpSpPr>
        <p:sp>
          <p:nvSpPr>
            <p:cNvPr id="213" name="Rectangle 212"/>
            <p:cNvSpPr/>
            <p:nvPr/>
          </p:nvSpPr>
          <p:spPr>
            <a:xfrm>
              <a:off x="41196856" y="6103065"/>
              <a:ext cx="573024" cy="4222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Freeform 565"/>
            <p:cNvSpPr/>
            <p:nvPr/>
          </p:nvSpPr>
          <p:spPr>
            <a:xfrm rot="1131343" flipH="1">
              <a:off x="41364188" y="6174695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7" name="Rectangle 626"/>
          <p:cNvSpPr/>
          <p:nvPr/>
        </p:nvSpPr>
        <p:spPr>
          <a:xfrm>
            <a:off x="19951797" y="3591620"/>
            <a:ext cx="2945826" cy="298907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9000">
                <a:schemeClr val="accent5">
                  <a:lumMod val="60000"/>
                  <a:lumOff val="40000"/>
                </a:schemeClr>
              </a:gs>
              <a:gs pos="41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1" name="Rectangle 610"/>
          <p:cNvSpPr/>
          <p:nvPr/>
        </p:nvSpPr>
        <p:spPr>
          <a:xfrm>
            <a:off x="19951797" y="957415"/>
            <a:ext cx="4052395" cy="548453"/>
          </a:xfrm>
          <a:prstGeom prst="rect">
            <a:avLst/>
          </a:prstGeom>
          <a:noFill/>
          <a:ln w="317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2" name="Oval 611"/>
          <p:cNvSpPr/>
          <p:nvPr/>
        </p:nvSpPr>
        <p:spPr>
          <a:xfrm>
            <a:off x="19954569" y="2805302"/>
            <a:ext cx="457200" cy="45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3" name="Oval 612"/>
          <p:cNvSpPr/>
          <p:nvPr/>
        </p:nvSpPr>
        <p:spPr>
          <a:xfrm>
            <a:off x="20671505" y="280530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21388441" y="2805302"/>
            <a:ext cx="457200" cy="4572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5" name="Oval 614"/>
          <p:cNvSpPr/>
          <p:nvPr/>
        </p:nvSpPr>
        <p:spPr>
          <a:xfrm>
            <a:off x="22105377" y="2805302"/>
            <a:ext cx="457200" cy="457200"/>
          </a:xfrm>
          <a:prstGeom prst="ellipse">
            <a:avLst/>
          </a:prstGeom>
          <a:solidFill>
            <a:srgbClr val="F09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6" name="Oval 615"/>
          <p:cNvSpPr/>
          <p:nvPr/>
        </p:nvSpPr>
        <p:spPr>
          <a:xfrm>
            <a:off x="22826541" y="2805302"/>
            <a:ext cx="457200" cy="457200"/>
          </a:xfrm>
          <a:prstGeom prst="ellipse">
            <a:avLst/>
          </a:prstGeom>
          <a:solidFill>
            <a:srgbClr val="F9B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7" name="Oval 616"/>
          <p:cNvSpPr/>
          <p:nvPr/>
        </p:nvSpPr>
        <p:spPr>
          <a:xfrm>
            <a:off x="23546992" y="2805302"/>
            <a:ext cx="457200" cy="457200"/>
          </a:xfrm>
          <a:prstGeom prst="ellipse">
            <a:avLst/>
          </a:prstGeom>
          <a:solidFill>
            <a:srgbClr val="E0B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19951797" y="1761504"/>
            <a:ext cx="822960" cy="828354"/>
            <a:chOff x="16441300" y="4845155"/>
            <a:chExt cx="822960" cy="828354"/>
          </a:xfrm>
        </p:grpSpPr>
        <p:sp>
          <p:nvSpPr>
            <p:cNvPr id="625" name="Oval 624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4" name="Right Arrow 603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20169902" y="1763305"/>
            <a:ext cx="2212139" cy="1153562"/>
            <a:chOff x="23396349" y="2056620"/>
            <a:chExt cx="2212139" cy="1153562"/>
          </a:xfrm>
        </p:grpSpPr>
        <p:sp>
          <p:nvSpPr>
            <p:cNvPr id="605" name="Oval 604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0" name="Arc 599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01" name="Arc 600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32" name="Rectangle 831"/>
          <p:cNvSpPr/>
          <p:nvPr/>
        </p:nvSpPr>
        <p:spPr>
          <a:xfrm>
            <a:off x="16139777" y="7634796"/>
            <a:ext cx="2945826" cy="414155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  <a:gs pos="410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16394483" y="6586846"/>
            <a:ext cx="822960" cy="828354"/>
            <a:chOff x="2143664" y="22783945"/>
            <a:chExt cx="822960" cy="828354"/>
          </a:xfrm>
        </p:grpSpPr>
        <p:sp>
          <p:nvSpPr>
            <p:cNvPr id="831" name="Oval 830"/>
            <p:cNvSpPr/>
            <p:nvPr/>
          </p:nvSpPr>
          <p:spPr>
            <a:xfrm>
              <a:off x="2143664" y="2278394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Right Arrow 809"/>
            <p:cNvSpPr/>
            <p:nvPr/>
          </p:nvSpPr>
          <p:spPr>
            <a:xfrm>
              <a:off x="2393185" y="23025051"/>
              <a:ext cx="357689" cy="33388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6" name="Rectangle 965"/>
          <p:cNvSpPr/>
          <p:nvPr/>
        </p:nvSpPr>
        <p:spPr>
          <a:xfrm>
            <a:off x="17474341" y="6706007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6394483" y="5521425"/>
            <a:ext cx="822960" cy="828354"/>
            <a:chOff x="2143664" y="18599334"/>
            <a:chExt cx="822960" cy="828354"/>
          </a:xfrm>
        </p:grpSpPr>
        <p:sp>
          <p:nvSpPr>
            <p:cNvPr id="967" name="Oval 966"/>
            <p:cNvSpPr/>
            <p:nvPr/>
          </p:nvSpPr>
          <p:spPr>
            <a:xfrm>
              <a:off x="2143664" y="18599334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Freeform 967"/>
            <p:cNvSpPr/>
            <p:nvPr/>
          </p:nvSpPr>
          <p:spPr>
            <a:xfrm rot="1131343" flipH="1">
              <a:off x="2455989" y="18868983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9062665" y="1683050"/>
            <a:ext cx="1828800" cy="199002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7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7000">
                <a:schemeClr val="accent5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/>
          <p:cNvSpPr/>
          <p:nvPr/>
        </p:nvSpPr>
        <p:spPr>
          <a:xfrm>
            <a:off x="3985341" y="5571186"/>
            <a:ext cx="1097280" cy="1097159"/>
          </a:xfrm>
          <a:prstGeom prst="ellipse">
            <a:avLst/>
          </a:prstGeom>
          <a:blipFill dpi="0" rotWithShape="1">
            <a:blip r:embed="rId3"/>
            <a:srcRect/>
            <a:stretch>
              <a:fillRect l="-3000" t="-6000" r="-6000" b="-8000"/>
            </a:stretch>
          </a:blip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462529" y="6508778"/>
            <a:ext cx="1353786" cy="274290"/>
            <a:chOff x="30609042" y="15577661"/>
            <a:chExt cx="1353786" cy="274290"/>
          </a:xfrm>
        </p:grpSpPr>
        <p:sp>
          <p:nvSpPr>
            <p:cNvPr id="271" name="Rounded Rectangle 270"/>
            <p:cNvSpPr/>
            <p:nvPr/>
          </p:nvSpPr>
          <p:spPr>
            <a:xfrm flipV="1">
              <a:off x="30609042" y="15669093"/>
              <a:ext cx="1353786" cy="9142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3000">
                  <a:schemeClr val="accent5">
                    <a:lumMod val="60000"/>
                    <a:lumOff val="40000"/>
                  </a:schemeClr>
                </a:gs>
                <a:gs pos="97000">
                  <a:schemeClr val="accent5">
                    <a:lumMod val="75000"/>
                  </a:schemeClr>
                </a:gs>
                <a:gs pos="5000">
                  <a:schemeClr val="accent5">
                    <a:lumMod val="75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0721126" y="15577661"/>
              <a:ext cx="274320" cy="2742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49000">
                  <a:schemeClr val="accent5">
                    <a:lumMod val="75000"/>
                  </a:schemeClr>
                </a:gs>
                <a:gs pos="75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73075" y="1218942"/>
            <a:ext cx="1097280" cy="822869"/>
            <a:chOff x="30319588" y="10287825"/>
            <a:chExt cx="1097280" cy="822869"/>
          </a:xfrm>
        </p:grpSpPr>
        <p:sp>
          <p:nvSpPr>
            <p:cNvPr id="281" name="Oval 280"/>
            <p:cNvSpPr/>
            <p:nvPr/>
          </p:nvSpPr>
          <p:spPr>
            <a:xfrm>
              <a:off x="30452785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30319588" y="1045658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DRAW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056269" y="1218942"/>
            <a:ext cx="1097280" cy="822869"/>
            <a:chOff x="31202782" y="10287825"/>
            <a:chExt cx="1097280" cy="822869"/>
          </a:xfrm>
        </p:grpSpPr>
        <p:sp>
          <p:nvSpPr>
            <p:cNvPr id="282" name="Oval 281"/>
            <p:cNvSpPr/>
            <p:nvPr/>
          </p:nvSpPr>
          <p:spPr>
            <a:xfrm>
              <a:off x="31334573" y="102878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1202782" y="1044812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ERASE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75115" y="2092606"/>
            <a:ext cx="1097280" cy="822869"/>
            <a:chOff x="30321628" y="11161489"/>
            <a:chExt cx="1097280" cy="822869"/>
          </a:xfrm>
        </p:grpSpPr>
        <p:sp>
          <p:nvSpPr>
            <p:cNvPr id="284" name="Oval 283"/>
            <p:cNvSpPr/>
            <p:nvPr/>
          </p:nvSpPr>
          <p:spPr>
            <a:xfrm>
              <a:off x="30451379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0321628" y="11317302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UNDO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049643" y="2092606"/>
            <a:ext cx="1097280" cy="822869"/>
            <a:chOff x="31196156" y="11161489"/>
            <a:chExt cx="1097280" cy="822869"/>
          </a:xfrm>
        </p:grpSpPr>
        <p:sp>
          <p:nvSpPr>
            <p:cNvPr id="283" name="Oval 282"/>
            <p:cNvSpPr/>
            <p:nvPr/>
          </p:nvSpPr>
          <p:spPr>
            <a:xfrm>
              <a:off x="31334573" y="1116148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31196156" y="11317667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REDO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061435" y="2967659"/>
            <a:ext cx="1097280" cy="822869"/>
            <a:chOff x="30785933" y="12340341"/>
            <a:chExt cx="1097280" cy="822869"/>
          </a:xfrm>
        </p:grpSpPr>
        <p:sp>
          <p:nvSpPr>
            <p:cNvPr id="279" name="Oval 278"/>
            <p:cNvSpPr/>
            <p:nvPr/>
          </p:nvSpPr>
          <p:spPr>
            <a:xfrm>
              <a:off x="30913009" y="1234034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0785933" y="1249350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OPTIONS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184587" y="2961631"/>
            <a:ext cx="1097280" cy="822869"/>
            <a:chOff x="30766382" y="7250942"/>
            <a:chExt cx="1097280" cy="822869"/>
          </a:xfrm>
        </p:grpSpPr>
        <p:sp>
          <p:nvSpPr>
            <p:cNvPr id="277" name="Oval 276"/>
            <p:cNvSpPr/>
            <p:nvPr/>
          </p:nvSpPr>
          <p:spPr>
            <a:xfrm>
              <a:off x="30891598" y="725094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766382" y="741171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VIEW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713833" y="1215158"/>
            <a:ext cx="822960" cy="822869"/>
            <a:chOff x="3713833" y="1215158"/>
            <a:chExt cx="822960" cy="822869"/>
          </a:xfrm>
        </p:grpSpPr>
        <p:sp>
          <p:nvSpPr>
            <p:cNvPr id="9" name="Oval 8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61" name="Freeform 6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4595621" y="1215158"/>
            <a:ext cx="822960" cy="822869"/>
            <a:chOff x="4595621" y="1215158"/>
            <a:chExt cx="822960" cy="822869"/>
          </a:xfrm>
        </p:grpSpPr>
        <p:sp>
          <p:nvSpPr>
            <p:cNvPr id="10" name="Oval 9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nip Same Side Corner Rectangle 95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4595621" y="2088822"/>
            <a:ext cx="822960" cy="822869"/>
            <a:chOff x="4595621" y="2088822"/>
            <a:chExt cx="822960" cy="822869"/>
          </a:xfrm>
        </p:grpSpPr>
        <p:sp>
          <p:nvSpPr>
            <p:cNvPr id="12" name="Oval 11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712427" y="2088822"/>
            <a:ext cx="822960" cy="822869"/>
            <a:chOff x="3712427" y="2088822"/>
            <a:chExt cx="822960" cy="822869"/>
          </a:xfrm>
        </p:grpSpPr>
        <p:sp>
          <p:nvSpPr>
            <p:cNvPr id="14" name="Oval 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Arc 461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711021" y="2968668"/>
            <a:ext cx="822960" cy="826070"/>
            <a:chOff x="33292760" y="7218724"/>
            <a:chExt cx="822960" cy="826070"/>
          </a:xfrm>
        </p:grpSpPr>
        <p:sp>
          <p:nvSpPr>
            <p:cNvPr id="48" name="Oval 47"/>
            <p:cNvSpPr/>
            <p:nvPr/>
          </p:nvSpPr>
          <p:spPr>
            <a:xfrm>
              <a:off x="33292760" y="722192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 flipV="1">
              <a:off x="33408026" y="7218724"/>
              <a:ext cx="591263" cy="810827"/>
              <a:chOff x="32580465" y="8775278"/>
              <a:chExt cx="591263" cy="810827"/>
            </a:xfrm>
          </p:grpSpPr>
          <p:sp>
            <p:nvSpPr>
              <p:cNvPr id="110" name="Arc 109"/>
              <p:cNvSpPr/>
              <p:nvPr/>
            </p:nvSpPr>
            <p:spPr>
              <a:xfrm>
                <a:off x="32580977" y="9059198"/>
                <a:ext cx="590751" cy="526907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Arc 542"/>
              <p:cNvSpPr/>
              <p:nvPr/>
            </p:nvSpPr>
            <p:spPr>
              <a:xfrm flipV="1">
                <a:off x="32580465" y="8775278"/>
                <a:ext cx="590751" cy="529443"/>
              </a:xfrm>
              <a:prstGeom prst="arc">
                <a:avLst>
                  <a:gd name="adj1" fmla="val 12398199"/>
                  <a:gd name="adj2" fmla="val 20006097"/>
                </a:avLst>
              </a:prstGeom>
              <a:ln w="444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832186" y="9134986"/>
                <a:ext cx="83004" cy="9135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857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4580587" y="2967658"/>
            <a:ext cx="822960" cy="822869"/>
            <a:chOff x="33320558" y="12336979"/>
            <a:chExt cx="822960" cy="822869"/>
          </a:xfrm>
        </p:grpSpPr>
        <p:sp>
          <p:nvSpPr>
            <p:cNvPr id="509" name="Oval 508"/>
            <p:cNvSpPr/>
            <p:nvPr/>
          </p:nvSpPr>
          <p:spPr>
            <a:xfrm>
              <a:off x="33320558" y="12336979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3595768" y="12658432"/>
              <a:ext cx="272540" cy="182406"/>
              <a:chOff x="33552652" y="13105999"/>
              <a:chExt cx="272540" cy="182406"/>
            </a:xfrm>
          </p:grpSpPr>
          <p:cxnSp>
            <p:nvCxnSpPr>
              <p:cNvPr id="3" name="Straight Connector 2"/>
              <p:cNvCxnSpPr/>
              <p:nvPr/>
            </p:nvCxnSpPr>
            <p:spPr>
              <a:xfrm flipH="1" flipV="1">
                <a:off x="33552664" y="1310599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 flipV="1">
                <a:off x="33552664" y="1319512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 flipH="1" flipV="1">
                <a:off x="33552664" y="13284259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 flipV="1">
                <a:off x="33552652" y="1310642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 flipH="1" flipV="1">
                <a:off x="33552652" y="1319555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 flipH="1" flipV="1">
                <a:off x="33552652" y="13284681"/>
                <a:ext cx="272528" cy="3724"/>
              </a:xfrm>
              <a:prstGeom prst="line">
                <a:avLst/>
              </a:prstGeom>
              <a:ln w="50800" cap="rnd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1166449" y="3835246"/>
            <a:ext cx="1097280" cy="822869"/>
            <a:chOff x="30245957" y="12915020"/>
            <a:chExt cx="1097280" cy="822869"/>
          </a:xfrm>
        </p:grpSpPr>
        <p:sp>
          <p:nvSpPr>
            <p:cNvPr id="241" name="Oval 240"/>
            <p:cNvSpPr/>
            <p:nvPr/>
          </p:nvSpPr>
          <p:spPr>
            <a:xfrm>
              <a:off x="30385728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0245957" y="13079214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SAVE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056269" y="3835246"/>
            <a:ext cx="1097280" cy="822869"/>
            <a:chOff x="31135777" y="12915020"/>
            <a:chExt cx="1097280" cy="822869"/>
          </a:xfrm>
        </p:grpSpPr>
        <p:sp>
          <p:nvSpPr>
            <p:cNvPr id="242" name="Oval 241"/>
            <p:cNvSpPr/>
            <p:nvPr/>
          </p:nvSpPr>
          <p:spPr>
            <a:xfrm>
              <a:off x="31267516" y="12915020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1135777" y="13074443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POST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84587" y="4708910"/>
            <a:ext cx="1097280" cy="822869"/>
            <a:chOff x="30264095" y="13788684"/>
            <a:chExt cx="1097280" cy="822869"/>
          </a:xfrm>
        </p:grpSpPr>
        <p:sp>
          <p:nvSpPr>
            <p:cNvPr id="244" name="Oval 243"/>
            <p:cNvSpPr/>
            <p:nvPr/>
          </p:nvSpPr>
          <p:spPr>
            <a:xfrm>
              <a:off x="30384322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0264095" y="13948236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MIRROR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056269" y="4708910"/>
            <a:ext cx="1097280" cy="822869"/>
            <a:chOff x="31135777" y="13788684"/>
            <a:chExt cx="1097280" cy="822869"/>
          </a:xfrm>
        </p:grpSpPr>
        <p:sp>
          <p:nvSpPr>
            <p:cNvPr id="243" name="Oval 242"/>
            <p:cNvSpPr/>
            <p:nvPr/>
          </p:nvSpPr>
          <p:spPr>
            <a:xfrm>
              <a:off x="31267516" y="13788684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31135777" y="13936479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QUIT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168231" y="5588255"/>
            <a:ext cx="1097280" cy="822869"/>
            <a:chOff x="30689841" y="14662348"/>
            <a:chExt cx="1097280" cy="822869"/>
          </a:xfrm>
        </p:grpSpPr>
        <p:sp>
          <p:nvSpPr>
            <p:cNvPr id="252" name="Oval 251"/>
            <p:cNvSpPr/>
            <p:nvPr/>
          </p:nvSpPr>
          <p:spPr>
            <a:xfrm>
              <a:off x="30825672" y="1466234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30689841" y="14830791"/>
              <a:ext cx="1097280" cy="4407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  <a:latin typeface="BrownBagLunch" panose="02000603000000000000" pitchFamily="2" charset="0"/>
                </a:rPr>
                <a:t>TRIBE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  <a:latin typeface="BrownBagLunch" panose="02000603000000000000" pitchFamily="2" charset="0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692525" y="4719801"/>
            <a:ext cx="822960" cy="822869"/>
            <a:chOff x="3692525" y="4719801"/>
            <a:chExt cx="822960" cy="822869"/>
          </a:xfrm>
        </p:grpSpPr>
        <p:sp>
          <p:nvSpPr>
            <p:cNvPr id="188" name="Oval 187"/>
            <p:cNvSpPr/>
            <p:nvPr/>
          </p:nvSpPr>
          <p:spPr>
            <a:xfrm>
              <a:off x="3692525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-Right Arrow 37"/>
            <p:cNvSpPr/>
            <p:nvPr/>
          </p:nvSpPr>
          <p:spPr>
            <a:xfrm>
              <a:off x="3872530" y="4986522"/>
              <a:ext cx="476966" cy="280755"/>
            </a:xfrm>
            <a:prstGeom prst="left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185309" y="5580032"/>
            <a:ext cx="823195" cy="824774"/>
            <a:chOff x="33283491" y="14652781"/>
            <a:chExt cx="823195" cy="824774"/>
          </a:xfrm>
        </p:grpSpPr>
        <p:sp>
          <p:nvSpPr>
            <p:cNvPr id="367" name="Pie 366"/>
            <p:cNvSpPr/>
            <p:nvPr/>
          </p:nvSpPr>
          <p:spPr>
            <a:xfrm>
              <a:off x="33286311" y="14654686"/>
              <a:ext cx="814934" cy="822869"/>
            </a:xfrm>
            <a:prstGeom prst="pie">
              <a:avLst>
                <a:gd name="adj1" fmla="val 18086040"/>
                <a:gd name="adj2" fmla="val 21589877"/>
              </a:avLst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Pie 369"/>
            <p:cNvSpPr/>
            <p:nvPr/>
          </p:nvSpPr>
          <p:spPr>
            <a:xfrm>
              <a:off x="33289189" y="14652781"/>
              <a:ext cx="814934" cy="822869"/>
            </a:xfrm>
            <a:prstGeom prst="pie">
              <a:avLst>
                <a:gd name="adj1" fmla="val 7462695"/>
                <a:gd name="adj2" fmla="val 10900923"/>
              </a:avLst>
            </a:prstGeom>
            <a:gradFill flip="none" rotWithShape="1">
              <a:gsLst>
                <a:gs pos="29000">
                  <a:srgbClr val="F9B7B5"/>
                </a:gs>
                <a:gs pos="86000">
                  <a:srgbClr val="D93427"/>
                </a:gs>
                <a:gs pos="93000">
                  <a:srgbClr val="911B1B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Pie 371"/>
            <p:cNvSpPr/>
            <p:nvPr/>
          </p:nvSpPr>
          <p:spPr>
            <a:xfrm rot="10800000">
              <a:off x="33286211" y="14654685"/>
              <a:ext cx="814934" cy="822869"/>
            </a:xfrm>
            <a:prstGeom prst="pie">
              <a:avLst>
                <a:gd name="adj1" fmla="val 10765139"/>
                <a:gd name="adj2" fmla="val 14444240"/>
              </a:avLst>
            </a:prstGeom>
            <a:gradFill flip="none" rotWithShape="1">
              <a:gsLst>
                <a:gs pos="29000">
                  <a:schemeClr val="accent4">
                    <a:lumMod val="60000"/>
                    <a:lumOff val="40000"/>
                  </a:schemeClr>
                </a:gs>
                <a:gs pos="86000">
                  <a:schemeClr val="accent4">
                    <a:lumMod val="75000"/>
                  </a:schemeClr>
                </a:gs>
                <a:gs pos="93000">
                  <a:schemeClr val="accent4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Pie 373"/>
            <p:cNvSpPr/>
            <p:nvPr/>
          </p:nvSpPr>
          <p:spPr>
            <a:xfrm rot="7245328">
              <a:off x="33287459" y="14654693"/>
              <a:ext cx="814934" cy="822869"/>
            </a:xfrm>
            <a:prstGeom prst="pie">
              <a:avLst>
                <a:gd name="adj1" fmla="val 17958023"/>
                <a:gd name="adj2" fmla="val 219705"/>
              </a:avLst>
            </a:prstGeom>
            <a:gradFill flip="none" rotWithShape="1">
              <a:gsLst>
                <a:gs pos="29000">
                  <a:schemeClr val="accent2">
                    <a:lumMod val="60000"/>
                    <a:lumOff val="40000"/>
                  </a:schemeClr>
                </a:gs>
                <a:gs pos="86000">
                  <a:schemeClr val="accent2">
                    <a:lumMod val="75000"/>
                  </a:schemeClr>
                </a:gs>
                <a:gs pos="93000">
                  <a:schemeClr val="accent2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Pie 374"/>
            <p:cNvSpPr/>
            <p:nvPr/>
          </p:nvSpPr>
          <p:spPr>
            <a:xfrm>
              <a:off x="33289605" y="14652781"/>
              <a:ext cx="814934" cy="822869"/>
            </a:xfrm>
            <a:prstGeom prst="pie">
              <a:avLst>
                <a:gd name="adj1" fmla="val 10829606"/>
                <a:gd name="adj2" fmla="val 14444240"/>
              </a:avLst>
            </a:prstGeom>
            <a:gradFill flip="none" rotWithShape="1">
              <a:gsLst>
                <a:gs pos="29000">
                  <a:srgbClr val="E0BFE3"/>
                </a:gs>
                <a:gs pos="86000">
                  <a:srgbClr val="BA5CBC"/>
                </a:gs>
                <a:gs pos="93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Pie 375"/>
            <p:cNvSpPr/>
            <p:nvPr/>
          </p:nvSpPr>
          <p:spPr>
            <a:xfrm rot="17979313">
              <a:off x="33287785" y="14653789"/>
              <a:ext cx="814934" cy="822869"/>
            </a:xfrm>
            <a:prstGeom prst="pie">
              <a:avLst>
                <a:gd name="adj1" fmla="val 17958023"/>
                <a:gd name="adj2" fmla="val 105135"/>
              </a:avLst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575719" y="4719801"/>
            <a:ext cx="822960" cy="822869"/>
            <a:chOff x="4575719" y="4719801"/>
            <a:chExt cx="822960" cy="822869"/>
          </a:xfrm>
        </p:grpSpPr>
        <p:sp>
          <p:nvSpPr>
            <p:cNvPr id="187" name="Oval 186"/>
            <p:cNvSpPr/>
            <p:nvPr/>
          </p:nvSpPr>
          <p:spPr>
            <a:xfrm>
              <a:off x="4575719" y="471980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Multiply 51"/>
            <p:cNvSpPr/>
            <p:nvPr/>
          </p:nvSpPr>
          <p:spPr>
            <a:xfrm>
              <a:off x="4708491" y="4863288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693931" y="3846137"/>
            <a:ext cx="822960" cy="822869"/>
            <a:chOff x="3693931" y="3846137"/>
            <a:chExt cx="822960" cy="822869"/>
          </a:xfrm>
        </p:grpSpPr>
        <p:sp>
          <p:nvSpPr>
            <p:cNvPr id="185" name="Oval 184"/>
            <p:cNvSpPr/>
            <p:nvPr/>
          </p:nvSpPr>
          <p:spPr>
            <a:xfrm>
              <a:off x="3693931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ight Arrow 484"/>
            <p:cNvSpPr/>
            <p:nvPr/>
          </p:nvSpPr>
          <p:spPr>
            <a:xfrm rot="5400000">
              <a:off x="3925316" y="4103401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575719" y="3846137"/>
            <a:ext cx="822960" cy="822869"/>
            <a:chOff x="4575719" y="3846137"/>
            <a:chExt cx="822960" cy="822869"/>
          </a:xfrm>
        </p:grpSpPr>
        <p:sp>
          <p:nvSpPr>
            <p:cNvPr id="186" name="Oval 185"/>
            <p:cNvSpPr/>
            <p:nvPr/>
          </p:nvSpPr>
          <p:spPr>
            <a:xfrm>
              <a:off x="4575719" y="384613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ight Arrow 485"/>
            <p:cNvSpPr/>
            <p:nvPr/>
          </p:nvSpPr>
          <p:spPr>
            <a:xfrm rot="16200000">
              <a:off x="4801976" y="4070616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0" name="Rectangle 689"/>
          <p:cNvSpPr/>
          <p:nvPr/>
        </p:nvSpPr>
        <p:spPr>
          <a:xfrm>
            <a:off x="19951797" y="7745448"/>
            <a:ext cx="2945826" cy="295627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19951798" y="4672661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BrownBagLunch" panose="02000603000000000000" pitchFamily="2" charset="0"/>
              </a:rPr>
              <a:t>Nickname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3" name="Group 122"/>
          <p:cNvGrpSpPr/>
          <p:nvPr/>
        </p:nvGrpSpPr>
        <p:grpSpPr>
          <a:xfrm>
            <a:off x="20886045" y="6622638"/>
            <a:ext cx="822960" cy="828354"/>
            <a:chOff x="16459028" y="10993153"/>
            <a:chExt cx="822960" cy="828354"/>
          </a:xfrm>
        </p:grpSpPr>
        <p:sp>
          <p:nvSpPr>
            <p:cNvPr id="688" name="Oval 687"/>
            <p:cNvSpPr/>
            <p:nvPr/>
          </p:nvSpPr>
          <p:spPr>
            <a:xfrm>
              <a:off x="16459028" y="10993153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ight Arrow 670"/>
            <p:cNvSpPr/>
            <p:nvPr/>
          </p:nvSpPr>
          <p:spPr>
            <a:xfrm>
              <a:off x="16708751" y="11240446"/>
              <a:ext cx="357689" cy="33388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8" name="Rectangle 647"/>
          <p:cNvSpPr/>
          <p:nvPr/>
        </p:nvSpPr>
        <p:spPr>
          <a:xfrm rot="5400000">
            <a:off x="23758493" y="5260437"/>
            <a:ext cx="574556" cy="264324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99000">
                <a:schemeClr val="accent6">
                  <a:lumMod val="60000"/>
                  <a:lumOff val="40000"/>
                </a:schemeClr>
              </a:gs>
              <a:gs pos="41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22225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reeform 649"/>
          <p:cNvSpPr/>
          <p:nvPr/>
        </p:nvSpPr>
        <p:spPr>
          <a:xfrm rot="1131343" flipH="1">
            <a:off x="22817022" y="5262707"/>
            <a:ext cx="295597" cy="278947"/>
          </a:xfrm>
          <a:custGeom>
            <a:avLst/>
            <a:gdLst>
              <a:gd name="connsiteX0" fmla="*/ 317000 w 396002"/>
              <a:gd name="connsiteY0" fmla="*/ 0 h 242386"/>
              <a:gd name="connsiteX1" fmla="*/ 103640 w 396002"/>
              <a:gd name="connsiteY1" fmla="*/ 67056 h 242386"/>
              <a:gd name="connsiteX2" fmla="*/ 371864 w 396002"/>
              <a:gd name="connsiteY2" fmla="*/ 103632 h 242386"/>
              <a:gd name="connsiteX3" fmla="*/ 8 w 396002"/>
              <a:gd name="connsiteY3" fmla="*/ 188976 h 242386"/>
              <a:gd name="connsiteX4" fmla="*/ 384056 w 396002"/>
              <a:gd name="connsiteY4" fmla="*/ 237744 h 24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002" h="242386">
                <a:moveTo>
                  <a:pt x="317000" y="0"/>
                </a:moveTo>
                <a:cubicBezTo>
                  <a:pt x="205748" y="24892"/>
                  <a:pt x="94496" y="49784"/>
                  <a:pt x="103640" y="67056"/>
                </a:cubicBezTo>
                <a:cubicBezTo>
                  <a:pt x="112784" y="84328"/>
                  <a:pt x="389136" y="83312"/>
                  <a:pt x="371864" y="103632"/>
                </a:cubicBezTo>
                <a:cubicBezTo>
                  <a:pt x="354592" y="123952"/>
                  <a:pt x="-2024" y="166624"/>
                  <a:pt x="8" y="188976"/>
                </a:cubicBezTo>
                <a:cubicBezTo>
                  <a:pt x="2040" y="211328"/>
                  <a:pt x="476512" y="257048"/>
                  <a:pt x="384056" y="237744"/>
                </a:cubicBezTo>
              </a:path>
            </a:pathLst>
          </a:custGeom>
          <a:noFill/>
          <a:ln w="349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Right Arrow 650"/>
          <p:cNvSpPr/>
          <p:nvPr/>
        </p:nvSpPr>
        <p:spPr>
          <a:xfrm rot="16200000">
            <a:off x="23251070" y="5225656"/>
            <a:ext cx="357689" cy="33388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Rectangle 858"/>
          <p:cNvSpPr/>
          <p:nvPr/>
        </p:nvSpPr>
        <p:spPr>
          <a:xfrm>
            <a:off x="19951797" y="5648612"/>
            <a:ext cx="2135688" cy="548453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  <a:latin typeface="BrownBagLunch" panose="02000603000000000000" pitchFamily="2" charset="0"/>
              </a:rPr>
              <a:t>    </a:t>
            </a:r>
            <a:r>
              <a:rPr lang="en-US" sz="3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rownBagLunch" panose="02000603000000000000" pitchFamily="2" charset="0"/>
              </a:rPr>
              <a:t>search…</a:t>
            </a:r>
            <a:endParaRPr lang="en-US" sz="8800" dirty="0">
              <a:solidFill>
                <a:schemeClr val="accent6">
                  <a:lumMod val="40000"/>
                  <a:lumOff val="60000"/>
                </a:schemeClr>
              </a:solidFill>
              <a:latin typeface="BrownBagLunch" panose="02000603000000000000" pitchFamily="2" charset="0"/>
            </a:endParaRPr>
          </a:p>
        </p:txBody>
      </p:sp>
      <p:grpSp>
        <p:nvGrpSpPr>
          <p:cNvPr id="122" name="Group 121"/>
          <p:cNvGrpSpPr/>
          <p:nvPr/>
        </p:nvGrpSpPr>
        <p:grpSpPr>
          <a:xfrm>
            <a:off x="19951797" y="6624427"/>
            <a:ext cx="822960" cy="828354"/>
            <a:chOff x="16463761" y="8625669"/>
            <a:chExt cx="822960" cy="828354"/>
          </a:xfrm>
        </p:grpSpPr>
        <p:sp>
          <p:nvSpPr>
            <p:cNvPr id="866" name="Oval 865"/>
            <p:cNvSpPr/>
            <p:nvPr/>
          </p:nvSpPr>
          <p:spPr>
            <a:xfrm>
              <a:off x="1646376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6">
                    <a:lumMod val="60000"/>
                    <a:lumOff val="40000"/>
                  </a:schemeClr>
                </a:gs>
                <a:gs pos="86000">
                  <a:schemeClr val="accent6">
                    <a:lumMod val="75000"/>
                  </a:schemeClr>
                </a:gs>
                <a:gs pos="93000">
                  <a:schemeClr val="accent6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/>
            <p:cNvSpPr/>
            <p:nvPr/>
          </p:nvSpPr>
          <p:spPr>
            <a:xfrm flipV="1">
              <a:off x="16794804" y="8829048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5809798" y="5750792"/>
            <a:ext cx="1097280" cy="1083663"/>
            <a:chOff x="26251858" y="11606805"/>
            <a:chExt cx="822960" cy="822869"/>
          </a:xfrm>
        </p:grpSpPr>
        <p:sp>
          <p:nvSpPr>
            <p:cNvPr id="576" name="Oval 575"/>
            <p:cNvSpPr/>
            <p:nvPr/>
          </p:nvSpPr>
          <p:spPr>
            <a:xfrm>
              <a:off x="26251858" y="11606805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Arc 576"/>
            <p:cNvSpPr/>
            <p:nvPr/>
          </p:nvSpPr>
          <p:spPr>
            <a:xfrm flipV="1">
              <a:off x="26367648" y="11617803"/>
              <a:ext cx="590751" cy="526907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Arc 577"/>
            <p:cNvSpPr/>
            <p:nvPr/>
          </p:nvSpPr>
          <p:spPr>
            <a:xfrm>
              <a:off x="26367136" y="11899187"/>
              <a:ext cx="590751" cy="529443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/>
            <p:cNvSpPr/>
            <p:nvPr/>
          </p:nvSpPr>
          <p:spPr>
            <a:xfrm flipV="1">
              <a:off x="26581293" y="11936530"/>
              <a:ext cx="162436" cy="17259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857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7" name="Group 946"/>
          <p:cNvGrpSpPr/>
          <p:nvPr/>
        </p:nvGrpSpPr>
        <p:grpSpPr>
          <a:xfrm>
            <a:off x="13308450" y="1231643"/>
            <a:ext cx="739166" cy="3494452"/>
            <a:chOff x="12836058" y="29413655"/>
            <a:chExt cx="739166" cy="3494452"/>
          </a:xfrm>
        </p:grpSpPr>
        <p:grpSp>
          <p:nvGrpSpPr>
            <p:cNvPr id="25" name="Group 24"/>
            <p:cNvGrpSpPr/>
            <p:nvPr/>
          </p:nvGrpSpPr>
          <p:grpSpPr>
            <a:xfrm>
              <a:off x="13300904" y="29413655"/>
              <a:ext cx="274320" cy="3494452"/>
              <a:chOff x="27821321" y="4002669"/>
              <a:chExt cx="274320" cy="3494452"/>
            </a:xfrm>
          </p:grpSpPr>
          <p:sp>
            <p:nvSpPr>
              <p:cNvPr id="492" name="Rounded Rectangle 491"/>
              <p:cNvSpPr/>
              <p:nvPr/>
            </p:nvSpPr>
            <p:spPr>
              <a:xfrm rot="5400000" flipV="1">
                <a:off x="26212722" y="5708613"/>
                <a:ext cx="3494452" cy="8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0"/>
                    </a:schemeClr>
                  </a:gs>
                  <a:gs pos="53000">
                    <a:schemeClr val="accent5">
                      <a:lumMod val="60000"/>
                      <a:lumOff val="40000"/>
                    </a:schemeClr>
                  </a:gs>
                  <a:gs pos="97000">
                    <a:schemeClr val="accent5">
                      <a:lumMod val="75000"/>
                    </a:schemeClr>
                  </a:gs>
                  <a:gs pos="5000">
                    <a:schemeClr val="accent5">
                      <a:lumMod val="75000"/>
                    </a:schemeClr>
                  </a:gs>
                  <a:gs pos="99000">
                    <a:schemeClr val="accent5">
                      <a:lumMod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27821321" y="4574163"/>
                <a:ext cx="274320" cy="27611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49000">
                    <a:schemeClr val="accent5">
                      <a:lumMod val="75000"/>
                    </a:schemeClr>
                  </a:gs>
                  <a:gs pos="75000">
                    <a:schemeClr val="accent5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6" name="Group 945"/>
            <p:cNvGrpSpPr/>
            <p:nvPr/>
          </p:nvGrpSpPr>
          <p:grpSpPr>
            <a:xfrm>
              <a:off x="12836058" y="29859529"/>
              <a:ext cx="378468" cy="2574280"/>
              <a:chOff x="12836058" y="29859529"/>
              <a:chExt cx="378468" cy="2574280"/>
            </a:xfrm>
          </p:grpSpPr>
          <p:sp>
            <p:nvSpPr>
              <p:cNvPr id="582" name="Oval 581"/>
              <p:cNvSpPr/>
              <p:nvPr/>
            </p:nvSpPr>
            <p:spPr>
              <a:xfrm>
                <a:off x="12836058" y="29859529"/>
                <a:ext cx="365760" cy="3657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12841310" y="30301233"/>
                <a:ext cx="365760" cy="36576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5400000">
                <a:off x="12846883" y="30742937"/>
                <a:ext cx="365760" cy="36576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5400000">
                <a:off x="12846883" y="31184641"/>
                <a:ext cx="365760" cy="365760"/>
              </a:xfrm>
              <a:prstGeom prst="ellipse">
                <a:avLst/>
              </a:prstGeom>
              <a:solidFill>
                <a:srgbClr val="F09456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16200000" flipV="1">
                <a:off x="12846568" y="31626345"/>
                <a:ext cx="365760" cy="365760"/>
              </a:xfrm>
              <a:prstGeom prst="ellipse">
                <a:avLst/>
              </a:prstGeom>
              <a:solidFill>
                <a:srgbClr val="F9B7B5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16200000" flipV="1">
                <a:off x="12848766" y="32068049"/>
                <a:ext cx="365760" cy="365760"/>
              </a:xfrm>
              <a:prstGeom prst="ellipse">
                <a:avLst/>
              </a:prstGeom>
              <a:solidFill>
                <a:srgbClr val="E0BFE3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5" name="Group 944"/>
          <p:cNvGrpSpPr/>
          <p:nvPr/>
        </p:nvGrpSpPr>
        <p:grpSpPr>
          <a:xfrm>
            <a:off x="5809798" y="6920981"/>
            <a:ext cx="1097280" cy="1083663"/>
            <a:chOff x="12164951" y="27745129"/>
            <a:chExt cx="1097280" cy="1083663"/>
          </a:xfrm>
        </p:grpSpPr>
        <p:sp>
          <p:nvSpPr>
            <p:cNvPr id="681" name="Oval 680"/>
            <p:cNvSpPr/>
            <p:nvPr/>
          </p:nvSpPr>
          <p:spPr>
            <a:xfrm>
              <a:off x="12164951" y="27745129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9" name="Group 938"/>
            <p:cNvGrpSpPr/>
            <p:nvPr/>
          </p:nvGrpSpPr>
          <p:grpSpPr>
            <a:xfrm>
              <a:off x="12407335" y="28108915"/>
              <a:ext cx="629400" cy="361694"/>
              <a:chOff x="12375765" y="28092487"/>
              <a:chExt cx="682366" cy="400739"/>
            </a:xfrm>
            <a:solidFill>
              <a:schemeClr val="bg1"/>
            </a:solidFill>
          </p:grpSpPr>
          <p:sp>
            <p:nvSpPr>
              <p:cNvPr id="701" name="Rectangle 700"/>
              <p:cNvSpPr/>
              <p:nvPr/>
            </p:nvSpPr>
            <p:spPr>
              <a:xfrm>
                <a:off x="12375765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/>
              <p:cNvSpPr/>
              <p:nvPr/>
            </p:nvSpPr>
            <p:spPr>
              <a:xfrm>
                <a:off x="12375765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/>
              <p:cNvSpPr/>
              <p:nvPr/>
            </p:nvSpPr>
            <p:spPr>
              <a:xfrm>
                <a:off x="12375765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/>
              <p:cNvSpPr/>
              <p:nvPr/>
            </p:nvSpPr>
            <p:spPr>
              <a:xfrm>
                <a:off x="12624836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/>
              <p:cNvSpPr/>
              <p:nvPr/>
            </p:nvSpPr>
            <p:spPr>
              <a:xfrm>
                <a:off x="12624836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/>
              <p:cNvSpPr/>
              <p:nvPr/>
            </p:nvSpPr>
            <p:spPr>
              <a:xfrm>
                <a:off x="12624836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/>
              <p:cNvSpPr/>
              <p:nvPr/>
            </p:nvSpPr>
            <p:spPr>
              <a:xfrm>
                <a:off x="12877540" y="28242250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/>
              <p:cNvSpPr/>
              <p:nvPr/>
            </p:nvSpPr>
            <p:spPr>
              <a:xfrm>
                <a:off x="12877540" y="28092487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/>
              <p:cNvSpPr/>
              <p:nvPr/>
            </p:nvSpPr>
            <p:spPr>
              <a:xfrm>
                <a:off x="12877540" y="28392013"/>
                <a:ext cx="180591" cy="10121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2" name="Straight Connector 711"/>
            <p:cNvCxnSpPr/>
            <p:nvPr/>
          </p:nvCxnSpPr>
          <p:spPr>
            <a:xfrm flipH="1" flipV="1">
              <a:off x="12362415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/>
            <p:cNvCxnSpPr/>
            <p:nvPr/>
          </p:nvCxnSpPr>
          <p:spPr>
            <a:xfrm flipH="1">
              <a:off x="12357494" y="28095949"/>
              <a:ext cx="698671" cy="400023"/>
            </a:xfrm>
            <a:prstGeom prst="line">
              <a:avLst/>
            </a:prstGeom>
            <a:ln w="66675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995011" y="2954999"/>
            <a:ext cx="822960" cy="822869"/>
            <a:chOff x="36159725" y="11214682"/>
            <a:chExt cx="822960" cy="822869"/>
          </a:xfrm>
        </p:grpSpPr>
        <p:sp>
          <p:nvSpPr>
            <p:cNvPr id="718" name="Oval 717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5" name="Multiply 72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7" name="Right Arrow 726"/>
          <p:cNvSpPr/>
          <p:nvPr/>
        </p:nvSpPr>
        <p:spPr>
          <a:xfrm rot="5400000">
            <a:off x="6572272" y="2287831"/>
            <a:ext cx="242484" cy="2132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/>
          <p:cNvSpPr/>
          <p:nvPr/>
        </p:nvSpPr>
        <p:spPr>
          <a:xfrm>
            <a:off x="6105444" y="295191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6990288" y="3841422"/>
            <a:ext cx="822960" cy="822869"/>
            <a:chOff x="11696419" y="30758538"/>
            <a:chExt cx="822960" cy="822869"/>
          </a:xfrm>
        </p:grpSpPr>
        <p:sp>
          <p:nvSpPr>
            <p:cNvPr id="756" name="Oval 755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7" name="Minus 756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6105444" y="3846826"/>
            <a:ext cx="822960" cy="822869"/>
            <a:chOff x="11696419" y="29850181"/>
            <a:chExt cx="822960" cy="822869"/>
          </a:xfrm>
        </p:grpSpPr>
        <p:sp>
          <p:nvSpPr>
            <p:cNvPr id="754" name="Oval 753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8" name="Plus 76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1" name="Group 1000"/>
          <p:cNvGrpSpPr/>
          <p:nvPr/>
        </p:nvGrpSpPr>
        <p:grpSpPr>
          <a:xfrm>
            <a:off x="7033070" y="6920981"/>
            <a:ext cx="1097280" cy="1083663"/>
            <a:chOff x="26183498" y="28407876"/>
            <a:chExt cx="1097280" cy="1083663"/>
          </a:xfrm>
        </p:grpSpPr>
        <p:sp>
          <p:nvSpPr>
            <p:cNvPr id="1002" name="Oval 1001"/>
            <p:cNvSpPr/>
            <p:nvPr/>
          </p:nvSpPr>
          <p:spPr>
            <a:xfrm>
              <a:off x="26183498" y="2840787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Rectangle 1002"/>
            <p:cNvSpPr/>
            <p:nvPr/>
          </p:nvSpPr>
          <p:spPr>
            <a:xfrm>
              <a:off x="26421703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Rectangle 1003"/>
            <p:cNvSpPr/>
            <p:nvPr/>
          </p:nvSpPr>
          <p:spPr>
            <a:xfrm>
              <a:off x="26421703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Rectangle 1004"/>
            <p:cNvSpPr/>
            <p:nvPr/>
          </p:nvSpPr>
          <p:spPr>
            <a:xfrm>
              <a:off x="26421703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Rectangle 1005"/>
            <p:cNvSpPr/>
            <p:nvPr/>
          </p:nvSpPr>
          <p:spPr>
            <a:xfrm>
              <a:off x="26651441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Rectangle 1006"/>
            <p:cNvSpPr/>
            <p:nvPr/>
          </p:nvSpPr>
          <p:spPr>
            <a:xfrm>
              <a:off x="26651441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Rectangle 1007"/>
            <p:cNvSpPr/>
            <p:nvPr/>
          </p:nvSpPr>
          <p:spPr>
            <a:xfrm>
              <a:off x="26651441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Rectangle 1008"/>
            <p:cNvSpPr/>
            <p:nvPr/>
          </p:nvSpPr>
          <p:spPr>
            <a:xfrm>
              <a:off x="26884530" y="28916038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Rectangle 1009"/>
            <p:cNvSpPr/>
            <p:nvPr/>
          </p:nvSpPr>
          <p:spPr>
            <a:xfrm>
              <a:off x="26884530" y="28780867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26884530" y="29051209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033070" y="5721835"/>
            <a:ext cx="1097280" cy="1083663"/>
            <a:chOff x="26210079" y="23915036"/>
            <a:chExt cx="1097280" cy="1083663"/>
          </a:xfrm>
        </p:grpSpPr>
        <p:sp>
          <p:nvSpPr>
            <p:cNvPr id="1041" name="Oval 1040"/>
            <p:cNvSpPr/>
            <p:nvPr/>
          </p:nvSpPr>
          <p:spPr>
            <a:xfrm>
              <a:off x="26210079" y="23915036"/>
              <a:ext cx="1097280" cy="1083663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Arc 1041"/>
            <p:cNvSpPr/>
            <p:nvPr/>
          </p:nvSpPr>
          <p:spPr>
            <a:xfrm flipV="1">
              <a:off x="26364466" y="23944512"/>
              <a:ext cx="787668" cy="693901"/>
            </a:xfrm>
            <a:prstGeom prst="arc">
              <a:avLst>
                <a:gd name="adj1" fmla="val 12398199"/>
                <a:gd name="adj2" fmla="val 20006097"/>
              </a:avLst>
            </a:prstGeom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998568" y="4718086"/>
            <a:ext cx="822960" cy="822869"/>
            <a:chOff x="28343074" y="22419332"/>
            <a:chExt cx="822960" cy="822869"/>
          </a:xfrm>
        </p:grpSpPr>
        <p:sp>
          <p:nvSpPr>
            <p:cNvPr id="965" name="Oval 9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087574" y="4718086"/>
            <a:ext cx="822960" cy="822869"/>
            <a:chOff x="27461286" y="22419332"/>
            <a:chExt cx="822960" cy="822869"/>
          </a:xfrm>
        </p:grpSpPr>
        <p:sp>
          <p:nvSpPr>
            <p:cNvPr id="964" name="Oval 96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292575" y="6144767"/>
            <a:ext cx="1286855" cy="844925"/>
            <a:chOff x="27617447" y="22991284"/>
            <a:chExt cx="1286855" cy="844925"/>
          </a:xfrm>
        </p:grpSpPr>
        <p:sp>
          <p:nvSpPr>
            <p:cNvPr id="1079" name="Oval 1078"/>
            <p:cNvSpPr/>
            <p:nvPr/>
          </p:nvSpPr>
          <p:spPr>
            <a:xfrm>
              <a:off x="27617447" y="22993564"/>
              <a:ext cx="365760" cy="36576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/>
            <p:cNvSpPr/>
            <p:nvPr/>
          </p:nvSpPr>
          <p:spPr>
            <a:xfrm>
              <a:off x="28080867" y="22998244"/>
              <a:ext cx="365760" cy="36576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/>
            <p:cNvSpPr/>
            <p:nvPr/>
          </p:nvSpPr>
          <p:spPr>
            <a:xfrm rot="5400000">
              <a:off x="28538542" y="22991284"/>
              <a:ext cx="365760" cy="3657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/>
            <p:cNvSpPr/>
            <p:nvPr/>
          </p:nvSpPr>
          <p:spPr>
            <a:xfrm rot="5400000">
              <a:off x="27617447" y="23470449"/>
              <a:ext cx="365760" cy="365760"/>
            </a:xfrm>
            <a:prstGeom prst="ellipse">
              <a:avLst/>
            </a:prstGeom>
            <a:solidFill>
              <a:srgbClr val="F0945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/>
            <p:cNvSpPr/>
            <p:nvPr/>
          </p:nvSpPr>
          <p:spPr>
            <a:xfrm rot="16200000" flipV="1">
              <a:off x="28080638" y="23464292"/>
              <a:ext cx="365760" cy="365760"/>
            </a:xfrm>
            <a:prstGeom prst="ellipse">
              <a:avLst/>
            </a:prstGeom>
            <a:solidFill>
              <a:srgbClr val="F9B7B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/>
            <p:cNvSpPr/>
            <p:nvPr/>
          </p:nvSpPr>
          <p:spPr>
            <a:xfrm rot="16200000" flipV="1">
              <a:off x="28532246" y="23459133"/>
              <a:ext cx="365760" cy="365760"/>
            </a:xfrm>
            <a:prstGeom prst="ellipse">
              <a:avLst/>
            </a:prstGeom>
            <a:solidFill>
              <a:srgbClr val="E0BFE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0" name="Group 729"/>
          <p:cNvGrpSpPr/>
          <p:nvPr/>
        </p:nvGrpSpPr>
        <p:grpSpPr>
          <a:xfrm>
            <a:off x="12338969" y="2685513"/>
            <a:ext cx="573024" cy="422209"/>
            <a:chOff x="41196856" y="2627040"/>
            <a:chExt cx="573024" cy="422209"/>
          </a:xfrm>
        </p:grpSpPr>
        <p:sp>
          <p:nvSpPr>
            <p:cNvPr id="731" name="Rectangle 730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Right Arrow 731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12338969" y="3202773"/>
            <a:ext cx="573024" cy="422209"/>
            <a:chOff x="41196856" y="2627040"/>
            <a:chExt cx="573024" cy="422209"/>
          </a:xfrm>
        </p:grpSpPr>
        <p:sp>
          <p:nvSpPr>
            <p:cNvPr id="755" name="Rectangle 754"/>
            <p:cNvSpPr/>
            <p:nvPr/>
          </p:nvSpPr>
          <p:spPr>
            <a:xfrm>
              <a:off x="41196856" y="2627040"/>
              <a:ext cx="573024" cy="422209"/>
            </a:xfrm>
            <a:prstGeom prst="rect">
              <a:avLst/>
            </a:prstGeom>
            <a:solidFill>
              <a:srgbClr val="E0BFE3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Right Arrow 770"/>
            <p:cNvSpPr/>
            <p:nvPr/>
          </p:nvSpPr>
          <p:spPr>
            <a:xfrm rot="16200000">
              <a:off x="41331899" y="2705296"/>
              <a:ext cx="302938" cy="262654"/>
            </a:xfrm>
            <a:prstGeom prst="rightArrow">
              <a:avLst/>
            </a:prstGeom>
            <a:solidFill>
              <a:srgbClr val="643282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8" name="Oval 777"/>
          <p:cNvSpPr/>
          <p:nvPr/>
        </p:nvSpPr>
        <p:spPr>
          <a:xfrm>
            <a:off x="10997563" y="4893406"/>
            <a:ext cx="1828800" cy="1828800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/>
          <p:cNvSpPr/>
          <p:nvPr/>
        </p:nvSpPr>
        <p:spPr>
          <a:xfrm>
            <a:off x="12931437" y="4895630"/>
            <a:ext cx="1828800" cy="1828800"/>
          </a:xfrm>
          <a:prstGeom prst="ellipse">
            <a:avLst/>
          </a:prstGeom>
          <a:gradFill flip="none" rotWithShape="1">
            <a:gsLst>
              <a:gs pos="14000">
                <a:schemeClr val="accent5">
                  <a:lumMod val="20000"/>
                  <a:lumOff val="80000"/>
                </a:schemeClr>
              </a:gs>
              <a:gs pos="56000">
                <a:schemeClr val="accent5">
                  <a:lumMod val="60000"/>
                  <a:lumOff val="40000"/>
                </a:schemeClr>
              </a:gs>
              <a:gs pos="88000">
                <a:schemeClr val="accent5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8" name="Group 787"/>
          <p:cNvGrpSpPr/>
          <p:nvPr/>
        </p:nvGrpSpPr>
        <p:grpSpPr>
          <a:xfrm>
            <a:off x="3714779" y="1215515"/>
            <a:ext cx="822960" cy="822869"/>
            <a:chOff x="3713833" y="1215158"/>
            <a:chExt cx="822960" cy="822869"/>
          </a:xfrm>
        </p:grpSpPr>
        <p:sp>
          <p:nvSpPr>
            <p:cNvPr id="790" name="Oval 789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791" name="Freeform 790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3" name="Group 792"/>
          <p:cNvGrpSpPr/>
          <p:nvPr/>
        </p:nvGrpSpPr>
        <p:grpSpPr>
          <a:xfrm>
            <a:off x="4596567" y="1215515"/>
            <a:ext cx="822960" cy="822869"/>
            <a:chOff x="4595621" y="1215158"/>
            <a:chExt cx="822960" cy="822869"/>
          </a:xfrm>
        </p:grpSpPr>
        <p:sp>
          <p:nvSpPr>
            <p:cNvPr id="794" name="Oval 793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Rectangle 795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Snip Same Side Corner Rectangle 796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3" name="Group 802"/>
          <p:cNvGrpSpPr/>
          <p:nvPr/>
        </p:nvGrpSpPr>
        <p:grpSpPr>
          <a:xfrm>
            <a:off x="4596567" y="2089179"/>
            <a:ext cx="822960" cy="822869"/>
            <a:chOff x="4595621" y="2088822"/>
            <a:chExt cx="822960" cy="822869"/>
          </a:xfrm>
        </p:grpSpPr>
        <p:sp>
          <p:nvSpPr>
            <p:cNvPr id="804" name="Oval 803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Arc 81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3713373" y="2089179"/>
            <a:ext cx="822960" cy="822869"/>
            <a:chOff x="3712427" y="2088822"/>
            <a:chExt cx="822960" cy="822869"/>
          </a:xfrm>
        </p:grpSpPr>
        <p:sp>
          <p:nvSpPr>
            <p:cNvPr id="814" name="Oval 813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Arc 81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24" name="Group 823"/>
          <p:cNvGrpSpPr/>
          <p:nvPr/>
        </p:nvGrpSpPr>
        <p:grpSpPr>
          <a:xfrm>
            <a:off x="3713748" y="1215515"/>
            <a:ext cx="822960" cy="822869"/>
            <a:chOff x="3713833" y="1215158"/>
            <a:chExt cx="822960" cy="822869"/>
          </a:xfrm>
        </p:grpSpPr>
        <p:sp>
          <p:nvSpPr>
            <p:cNvPr id="834" name="Oval 833"/>
            <p:cNvSpPr/>
            <p:nvPr/>
          </p:nvSpPr>
          <p:spPr>
            <a:xfrm>
              <a:off x="3713833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42" name="Freeform 841"/>
            <p:cNvSpPr/>
            <p:nvPr/>
          </p:nvSpPr>
          <p:spPr>
            <a:xfrm rot="1131343" flipH="1">
              <a:off x="3998448" y="1482617"/>
              <a:ext cx="295597" cy="278947"/>
            </a:xfrm>
            <a:custGeom>
              <a:avLst/>
              <a:gdLst>
                <a:gd name="connsiteX0" fmla="*/ 317000 w 396002"/>
                <a:gd name="connsiteY0" fmla="*/ 0 h 242386"/>
                <a:gd name="connsiteX1" fmla="*/ 103640 w 396002"/>
                <a:gd name="connsiteY1" fmla="*/ 67056 h 242386"/>
                <a:gd name="connsiteX2" fmla="*/ 371864 w 396002"/>
                <a:gd name="connsiteY2" fmla="*/ 103632 h 242386"/>
                <a:gd name="connsiteX3" fmla="*/ 8 w 396002"/>
                <a:gd name="connsiteY3" fmla="*/ 188976 h 242386"/>
                <a:gd name="connsiteX4" fmla="*/ 384056 w 396002"/>
                <a:gd name="connsiteY4" fmla="*/ 237744 h 2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002" h="242386">
                  <a:moveTo>
                    <a:pt x="317000" y="0"/>
                  </a:moveTo>
                  <a:cubicBezTo>
                    <a:pt x="205748" y="24892"/>
                    <a:pt x="94496" y="49784"/>
                    <a:pt x="103640" y="67056"/>
                  </a:cubicBezTo>
                  <a:cubicBezTo>
                    <a:pt x="112784" y="84328"/>
                    <a:pt x="389136" y="83312"/>
                    <a:pt x="371864" y="103632"/>
                  </a:cubicBezTo>
                  <a:cubicBezTo>
                    <a:pt x="354592" y="123952"/>
                    <a:pt x="-2024" y="166624"/>
                    <a:pt x="8" y="188976"/>
                  </a:cubicBezTo>
                  <a:cubicBezTo>
                    <a:pt x="2040" y="211328"/>
                    <a:pt x="476512" y="257048"/>
                    <a:pt x="384056" y="237744"/>
                  </a:cubicBezTo>
                </a:path>
              </a:pathLst>
            </a:custGeom>
            <a:noFill/>
            <a:ln w="349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4595536" y="1215515"/>
            <a:ext cx="822960" cy="822869"/>
            <a:chOff x="4595621" y="1215158"/>
            <a:chExt cx="822960" cy="822869"/>
          </a:xfrm>
        </p:grpSpPr>
        <p:sp>
          <p:nvSpPr>
            <p:cNvPr id="847" name="Oval 846"/>
            <p:cNvSpPr/>
            <p:nvPr/>
          </p:nvSpPr>
          <p:spPr>
            <a:xfrm>
              <a:off x="4595621" y="121515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Rectangle 847"/>
            <p:cNvSpPr/>
            <p:nvPr/>
          </p:nvSpPr>
          <p:spPr>
            <a:xfrm rot="2450518">
              <a:off x="4914817" y="1496836"/>
              <a:ext cx="202837" cy="24200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Snip Same Side Corner Rectangle 848"/>
            <p:cNvSpPr/>
            <p:nvPr/>
          </p:nvSpPr>
          <p:spPr>
            <a:xfrm rot="13250518">
              <a:off x="4839192" y="1699981"/>
              <a:ext cx="152212" cy="58729"/>
            </a:xfrm>
            <a:prstGeom prst="snip2SameRect">
              <a:avLst/>
            </a:prstGeom>
            <a:solidFill>
              <a:schemeClr val="bg1"/>
            </a:solidFill>
            <a:ln w="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0" name="Group 849"/>
          <p:cNvGrpSpPr/>
          <p:nvPr/>
        </p:nvGrpSpPr>
        <p:grpSpPr>
          <a:xfrm>
            <a:off x="4595536" y="2089179"/>
            <a:ext cx="822960" cy="822869"/>
            <a:chOff x="4595621" y="2088822"/>
            <a:chExt cx="822960" cy="822869"/>
          </a:xfrm>
        </p:grpSpPr>
        <p:sp>
          <p:nvSpPr>
            <p:cNvPr id="851" name="Oval 850"/>
            <p:cNvSpPr/>
            <p:nvPr/>
          </p:nvSpPr>
          <p:spPr>
            <a:xfrm>
              <a:off x="4595621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Arc 851"/>
            <p:cNvSpPr/>
            <p:nvPr/>
          </p:nvSpPr>
          <p:spPr>
            <a:xfrm>
              <a:off x="4860362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3712342" y="2089179"/>
            <a:ext cx="822960" cy="822869"/>
            <a:chOff x="3712427" y="2088822"/>
            <a:chExt cx="822960" cy="822869"/>
          </a:xfrm>
        </p:grpSpPr>
        <p:sp>
          <p:nvSpPr>
            <p:cNvPr id="855" name="Oval 854"/>
            <p:cNvSpPr/>
            <p:nvPr/>
          </p:nvSpPr>
          <p:spPr>
            <a:xfrm>
              <a:off x="3712427" y="208882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Arc 855"/>
            <p:cNvSpPr/>
            <p:nvPr/>
          </p:nvSpPr>
          <p:spPr>
            <a:xfrm flipH="1">
              <a:off x="3951375" y="2346009"/>
              <a:ext cx="315294" cy="306841"/>
            </a:xfrm>
            <a:prstGeom prst="arc">
              <a:avLst>
                <a:gd name="adj1" fmla="val 6725733"/>
                <a:gd name="adj2" fmla="val 20518633"/>
              </a:avLst>
            </a:prstGeom>
            <a:noFill/>
            <a:ln w="41275">
              <a:solidFill>
                <a:schemeClr val="accent5">
                  <a:lumMod val="75000"/>
                </a:schemeClr>
              </a:solidFill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57" name="Group 856"/>
          <p:cNvGrpSpPr/>
          <p:nvPr/>
        </p:nvGrpSpPr>
        <p:grpSpPr>
          <a:xfrm>
            <a:off x="6992010" y="3841952"/>
            <a:ext cx="822960" cy="822869"/>
            <a:chOff x="11696419" y="30758538"/>
            <a:chExt cx="822960" cy="822869"/>
          </a:xfrm>
        </p:grpSpPr>
        <p:sp>
          <p:nvSpPr>
            <p:cNvPr id="858" name="Oval 857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0" name="Minus 859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1" name="Group 860"/>
          <p:cNvGrpSpPr/>
          <p:nvPr/>
        </p:nvGrpSpPr>
        <p:grpSpPr>
          <a:xfrm>
            <a:off x="6107166" y="3847356"/>
            <a:ext cx="822960" cy="822869"/>
            <a:chOff x="11696419" y="29850181"/>
            <a:chExt cx="822960" cy="822869"/>
          </a:xfrm>
        </p:grpSpPr>
        <p:sp>
          <p:nvSpPr>
            <p:cNvPr id="862" name="Oval 861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3" name="Plus 862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4" name="Group 863"/>
          <p:cNvGrpSpPr/>
          <p:nvPr/>
        </p:nvGrpSpPr>
        <p:grpSpPr>
          <a:xfrm>
            <a:off x="7000290" y="4718616"/>
            <a:ext cx="822960" cy="822869"/>
            <a:chOff x="28343074" y="22419332"/>
            <a:chExt cx="822960" cy="822869"/>
          </a:xfrm>
        </p:grpSpPr>
        <p:sp>
          <p:nvSpPr>
            <p:cNvPr id="865" name="Oval 864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6089296" y="4718616"/>
            <a:ext cx="822960" cy="822869"/>
            <a:chOff x="27461286" y="22419332"/>
            <a:chExt cx="822960" cy="822869"/>
          </a:xfrm>
        </p:grpSpPr>
        <p:sp>
          <p:nvSpPr>
            <p:cNvPr id="874" name="Oval 873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6995114" y="2954999"/>
            <a:ext cx="822960" cy="822869"/>
            <a:chOff x="36159725" y="11214682"/>
            <a:chExt cx="822960" cy="822869"/>
          </a:xfrm>
        </p:grpSpPr>
        <p:sp>
          <p:nvSpPr>
            <p:cNvPr id="914" name="Oval 913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5" name="Multiply 914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6992113" y="3841952"/>
            <a:ext cx="822960" cy="822869"/>
            <a:chOff x="11696419" y="30758538"/>
            <a:chExt cx="822960" cy="822869"/>
          </a:xfrm>
        </p:grpSpPr>
        <p:sp>
          <p:nvSpPr>
            <p:cNvPr id="917" name="Oval 91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8" name="Minus 91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9" name="Group 918"/>
          <p:cNvGrpSpPr/>
          <p:nvPr/>
        </p:nvGrpSpPr>
        <p:grpSpPr>
          <a:xfrm>
            <a:off x="6107269" y="3847356"/>
            <a:ext cx="822960" cy="822869"/>
            <a:chOff x="11696419" y="29850181"/>
            <a:chExt cx="822960" cy="822869"/>
          </a:xfrm>
        </p:grpSpPr>
        <p:sp>
          <p:nvSpPr>
            <p:cNvPr id="920" name="Oval 919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1" name="Plus 920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7000393" y="4718616"/>
            <a:ext cx="822960" cy="822869"/>
            <a:chOff x="28343074" y="22419332"/>
            <a:chExt cx="822960" cy="822869"/>
          </a:xfrm>
        </p:grpSpPr>
        <p:sp>
          <p:nvSpPr>
            <p:cNvPr id="923" name="Oval 922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8" name="Group 927"/>
          <p:cNvGrpSpPr/>
          <p:nvPr/>
        </p:nvGrpSpPr>
        <p:grpSpPr>
          <a:xfrm>
            <a:off x="6089399" y="4718616"/>
            <a:ext cx="822960" cy="822869"/>
            <a:chOff x="27461286" y="22419332"/>
            <a:chExt cx="822960" cy="822869"/>
          </a:xfrm>
        </p:grpSpPr>
        <p:sp>
          <p:nvSpPr>
            <p:cNvPr id="930" name="Oval 929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115223" y="2041257"/>
            <a:ext cx="822960" cy="822869"/>
            <a:chOff x="6133424" y="1232057"/>
            <a:chExt cx="822960" cy="822869"/>
          </a:xfrm>
        </p:grpSpPr>
        <p:sp>
          <p:nvSpPr>
            <p:cNvPr id="717" name="Oval 716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Right Arrow 725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Right Arrow 72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ight Arrow 935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7" name="Oval 936"/>
          <p:cNvSpPr/>
          <p:nvPr/>
        </p:nvSpPr>
        <p:spPr>
          <a:xfrm>
            <a:off x="6105040" y="2954163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938" name="Group 937"/>
          <p:cNvGrpSpPr/>
          <p:nvPr/>
        </p:nvGrpSpPr>
        <p:grpSpPr>
          <a:xfrm>
            <a:off x="6994710" y="2957244"/>
            <a:ext cx="822960" cy="822869"/>
            <a:chOff x="36159725" y="11214682"/>
            <a:chExt cx="822960" cy="822869"/>
          </a:xfrm>
        </p:grpSpPr>
        <p:sp>
          <p:nvSpPr>
            <p:cNvPr id="940" name="Oval 939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1" name="Multiply 940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2" name="Group 941"/>
          <p:cNvGrpSpPr/>
          <p:nvPr/>
        </p:nvGrpSpPr>
        <p:grpSpPr>
          <a:xfrm>
            <a:off x="6991709" y="3844197"/>
            <a:ext cx="822960" cy="822869"/>
            <a:chOff x="11696419" y="30758538"/>
            <a:chExt cx="822960" cy="822869"/>
          </a:xfrm>
        </p:grpSpPr>
        <p:sp>
          <p:nvSpPr>
            <p:cNvPr id="943" name="Oval 942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1" name="Minus 960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6106865" y="3849601"/>
            <a:ext cx="822960" cy="822869"/>
            <a:chOff x="11696419" y="29850181"/>
            <a:chExt cx="822960" cy="822869"/>
          </a:xfrm>
        </p:grpSpPr>
        <p:sp>
          <p:nvSpPr>
            <p:cNvPr id="977" name="Oval 976"/>
            <p:cNvSpPr/>
            <p:nvPr/>
          </p:nvSpPr>
          <p:spPr>
            <a:xfrm>
              <a:off x="11696419" y="29850181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8" name="Plus 977"/>
            <p:cNvSpPr/>
            <p:nvPr/>
          </p:nvSpPr>
          <p:spPr>
            <a:xfrm>
              <a:off x="11872967" y="30034917"/>
              <a:ext cx="469565" cy="451627"/>
            </a:xfrm>
            <a:prstGeom prst="mathPlus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9" name="Group 978"/>
          <p:cNvGrpSpPr/>
          <p:nvPr/>
        </p:nvGrpSpPr>
        <p:grpSpPr>
          <a:xfrm>
            <a:off x="6999989" y="4720861"/>
            <a:ext cx="822960" cy="822869"/>
            <a:chOff x="28343074" y="22419332"/>
            <a:chExt cx="822960" cy="822869"/>
          </a:xfrm>
        </p:grpSpPr>
        <p:sp>
          <p:nvSpPr>
            <p:cNvPr id="980" name="Oval 979"/>
            <p:cNvSpPr/>
            <p:nvPr/>
          </p:nvSpPr>
          <p:spPr>
            <a:xfrm>
              <a:off x="28343074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28538328" y="22692593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28655530" y="22909740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28815722" y="22746311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5" name="Group 984"/>
          <p:cNvGrpSpPr/>
          <p:nvPr/>
        </p:nvGrpSpPr>
        <p:grpSpPr>
          <a:xfrm>
            <a:off x="6088995" y="4720861"/>
            <a:ext cx="822960" cy="822869"/>
            <a:chOff x="27461286" y="22419332"/>
            <a:chExt cx="822960" cy="822869"/>
          </a:xfrm>
        </p:grpSpPr>
        <p:sp>
          <p:nvSpPr>
            <p:cNvPr id="986" name="Oval 985"/>
            <p:cNvSpPr/>
            <p:nvPr/>
          </p:nvSpPr>
          <p:spPr>
            <a:xfrm>
              <a:off x="27461286" y="2241933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27671745" y="22830322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27671745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Rectangle 1013"/>
            <p:cNvSpPr/>
            <p:nvPr/>
          </p:nvSpPr>
          <p:spPr>
            <a:xfrm>
              <a:off x="27901483" y="22830322"/>
              <a:ext cx="166573" cy="9135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Rectangle 1014"/>
            <p:cNvSpPr/>
            <p:nvPr/>
          </p:nvSpPr>
          <p:spPr>
            <a:xfrm>
              <a:off x="27901483" y="22695151"/>
              <a:ext cx="166573" cy="913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Rectangle 106"/>
            <p:cNvSpPr/>
            <p:nvPr/>
          </p:nvSpPr>
          <p:spPr>
            <a:xfrm>
              <a:off x="27946695" y="22864698"/>
              <a:ext cx="174412" cy="177532"/>
            </a:xfrm>
            <a:custGeom>
              <a:avLst/>
              <a:gdLst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588030 w 588030"/>
                <a:gd name="connsiteY2" fmla="*/ 553644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88030"/>
                <a:gd name="connsiteY0" fmla="*/ 0 h 553644"/>
                <a:gd name="connsiteX1" fmla="*/ 588030 w 588030"/>
                <a:gd name="connsiteY1" fmla="*/ 0 h 553644"/>
                <a:gd name="connsiteX2" fmla="*/ 210658 w 588030"/>
                <a:gd name="connsiteY2" fmla="*/ 219816 h 553644"/>
                <a:gd name="connsiteX3" fmla="*/ 0 w 588030"/>
                <a:gd name="connsiteY3" fmla="*/ 553644 h 553644"/>
                <a:gd name="connsiteX4" fmla="*/ 0 w 588030"/>
                <a:gd name="connsiteY4" fmla="*/ 0 h 553644"/>
                <a:gd name="connsiteX0" fmla="*/ 0 w 508201"/>
                <a:gd name="connsiteY0" fmla="*/ 0 h 553644"/>
                <a:gd name="connsiteX1" fmla="*/ 508201 w 508201"/>
                <a:gd name="connsiteY1" fmla="*/ 203200 h 553644"/>
                <a:gd name="connsiteX2" fmla="*/ 210658 w 508201"/>
                <a:gd name="connsiteY2" fmla="*/ 219816 h 553644"/>
                <a:gd name="connsiteX3" fmla="*/ 0 w 508201"/>
                <a:gd name="connsiteY3" fmla="*/ 553644 h 553644"/>
                <a:gd name="connsiteX4" fmla="*/ 0 w 508201"/>
                <a:gd name="connsiteY4" fmla="*/ 0 h 553644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10658 w 508201"/>
                <a:gd name="connsiteY2" fmla="*/ 219816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508201"/>
                <a:gd name="connsiteY0" fmla="*/ 0 h 481072"/>
                <a:gd name="connsiteX1" fmla="*/ 508201 w 508201"/>
                <a:gd name="connsiteY1" fmla="*/ 203200 h 481072"/>
                <a:gd name="connsiteX2" fmla="*/ 270123 w 508201"/>
                <a:gd name="connsiteY2" fmla="*/ 281014 h 481072"/>
                <a:gd name="connsiteX3" fmla="*/ 137886 w 508201"/>
                <a:gd name="connsiteY3" fmla="*/ 481072 h 481072"/>
                <a:gd name="connsiteX4" fmla="*/ 0 w 508201"/>
                <a:gd name="connsiteY4" fmla="*/ 0 h 481072"/>
                <a:gd name="connsiteX0" fmla="*/ 0 w 453692"/>
                <a:gd name="connsiteY0" fmla="*/ 0 h 481072"/>
                <a:gd name="connsiteX1" fmla="*/ 453692 w 453692"/>
                <a:gd name="connsiteY1" fmla="*/ 231446 h 481072"/>
                <a:gd name="connsiteX2" fmla="*/ 270123 w 453692"/>
                <a:gd name="connsiteY2" fmla="*/ 281014 h 481072"/>
                <a:gd name="connsiteX3" fmla="*/ 137886 w 453692"/>
                <a:gd name="connsiteY3" fmla="*/ 481072 h 481072"/>
                <a:gd name="connsiteX4" fmla="*/ 0 w 453692"/>
                <a:gd name="connsiteY4" fmla="*/ 0 h 481072"/>
                <a:gd name="connsiteX0" fmla="*/ 0 w 453692"/>
                <a:gd name="connsiteY0" fmla="*/ 0 h 438704"/>
                <a:gd name="connsiteX1" fmla="*/ 453692 w 453692"/>
                <a:gd name="connsiteY1" fmla="*/ 231446 h 438704"/>
                <a:gd name="connsiteX2" fmla="*/ 270123 w 453692"/>
                <a:gd name="connsiteY2" fmla="*/ 281014 h 438704"/>
                <a:gd name="connsiteX3" fmla="*/ 192395 w 453692"/>
                <a:gd name="connsiteY3" fmla="*/ 438704 h 438704"/>
                <a:gd name="connsiteX4" fmla="*/ 0 w 453692"/>
                <a:gd name="connsiteY4" fmla="*/ 0 h 43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92" h="438704">
                  <a:moveTo>
                    <a:pt x="0" y="0"/>
                  </a:moveTo>
                  <a:lnTo>
                    <a:pt x="453692" y="231446"/>
                  </a:lnTo>
                  <a:cubicBezTo>
                    <a:pt x="374333" y="257384"/>
                    <a:pt x="334616" y="212707"/>
                    <a:pt x="270123" y="281014"/>
                  </a:cubicBezTo>
                  <a:cubicBezTo>
                    <a:pt x="196312" y="342993"/>
                    <a:pt x="236474" y="372018"/>
                    <a:pt x="192395" y="43870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6115232" y="2040842"/>
            <a:ext cx="822960" cy="822869"/>
            <a:chOff x="6133424" y="1232057"/>
            <a:chExt cx="822960" cy="822869"/>
          </a:xfrm>
        </p:grpSpPr>
        <p:sp>
          <p:nvSpPr>
            <p:cNvPr id="1049" name="Oval 1048"/>
            <p:cNvSpPr/>
            <p:nvPr/>
          </p:nvSpPr>
          <p:spPr>
            <a:xfrm>
              <a:off x="6133424" y="1232057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ight Arrow 1064"/>
            <p:cNvSpPr/>
            <p:nvPr/>
          </p:nvSpPr>
          <p:spPr>
            <a:xfrm rot="5400000">
              <a:off x="6409616" y="1680667"/>
              <a:ext cx="244617" cy="21479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ight Arrow 1067"/>
            <p:cNvSpPr/>
            <p:nvPr/>
          </p:nvSpPr>
          <p:spPr>
            <a:xfrm rot="5400000">
              <a:off x="6249304" y="1471823"/>
              <a:ext cx="243331" cy="223274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Right Arrow 1068"/>
            <p:cNvSpPr/>
            <p:nvPr/>
          </p:nvSpPr>
          <p:spPr>
            <a:xfrm rot="5400000">
              <a:off x="6590069" y="1480876"/>
              <a:ext cx="242484" cy="21323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Oval 1069"/>
          <p:cNvSpPr/>
          <p:nvPr/>
        </p:nvSpPr>
        <p:spPr>
          <a:xfrm>
            <a:off x="6105049" y="2953748"/>
            <a:ext cx="822960" cy="822869"/>
          </a:xfrm>
          <a:prstGeom prst="ellipse">
            <a:avLst/>
          </a:prstGeom>
          <a:gradFill flip="none" rotWithShape="1">
            <a:gsLst>
              <a:gs pos="29000">
                <a:schemeClr val="accent5">
                  <a:lumMod val="60000"/>
                  <a:lumOff val="40000"/>
                </a:schemeClr>
              </a:gs>
              <a:gs pos="86000">
                <a:schemeClr val="accent5">
                  <a:lumMod val="75000"/>
                </a:schemeClr>
              </a:gs>
              <a:gs pos="93000">
                <a:schemeClr val="accent5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6994719" y="2956829"/>
            <a:ext cx="822960" cy="822869"/>
            <a:chOff x="36159725" y="11214682"/>
            <a:chExt cx="822960" cy="822869"/>
          </a:xfrm>
        </p:grpSpPr>
        <p:sp>
          <p:nvSpPr>
            <p:cNvPr id="1073" name="Oval 1072"/>
            <p:cNvSpPr/>
            <p:nvPr/>
          </p:nvSpPr>
          <p:spPr>
            <a:xfrm>
              <a:off x="36159725" y="11214682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7" name="Multiply 1076"/>
            <p:cNvSpPr/>
            <p:nvPr/>
          </p:nvSpPr>
          <p:spPr>
            <a:xfrm>
              <a:off x="36292497" y="11358171"/>
              <a:ext cx="551415" cy="518327"/>
            </a:xfrm>
            <a:prstGeom prst="mathMultiply">
              <a:avLst>
                <a:gd name="adj1" fmla="val 22344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8" name="Group 1077"/>
          <p:cNvGrpSpPr/>
          <p:nvPr/>
        </p:nvGrpSpPr>
        <p:grpSpPr>
          <a:xfrm>
            <a:off x="6991718" y="3843782"/>
            <a:ext cx="822960" cy="822869"/>
            <a:chOff x="11696419" y="30758538"/>
            <a:chExt cx="822960" cy="822869"/>
          </a:xfrm>
        </p:grpSpPr>
        <p:sp>
          <p:nvSpPr>
            <p:cNvPr id="1087" name="Oval 1086"/>
            <p:cNvSpPr/>
            <p:nvPr/>
          </p:nvSpPr>
          <p:spPr>
            <a:xfrm>
              <a:off x="11696419" y="30758538"/>
              <a:ext cx="822960" cy="822869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8" name="Minus 1087"/>
            <p:cNvSpPr/>
            <p:nvPr/>
          </p:nvSpPr>
          <p:spPr>
            <a:xfrm>
              <a:off x="11872967" y="30895076"/>
              <a:ext cx="469565" cy="531965"/>
            </a:xfrm>
            <a:prstGeom prst="mathMinus">
              <a:avLst>
                <a:gd name="adj1" fmla="val 19465"/>
              </a:avLst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7034666" y="2062146"/>
            <a:ext cx="822960" cy="828354"/>
            <a:chOff x="16464731" y="8625669"/>
            <a:chExt cx="822960" cy="828354"/>
          </a:xfrm>
        </p:grpSpPr>
        <p:sp>
          <p:nvSpPr>
            <p:cNvPr id="1090" name="Oval 1089"/>
            <p:cNvSpPr/>
            <p:nvPr/>
          </p:nvSpPr>
          <p:spPr>
            <a:xfrm>
              <a:off x="16464731" y="8625669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/>
            <p:cNvSpPr/>
            <p:nvPr/>
          </p:nvSpPr>
          <p:spPr>
            <a:xfrm flipV="1">
              <a:off x="16793604" y="8829445"/>
              <a:ext cx="274320" cy="274320"/>
            </a:xfrm>
            <a:prstGeom prst="ellipse">
              <a:avLst/>
            </a:prstGeom>
            <a:noFill/>
            <a:ln w="444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/>
            <p:cNvSpPr/>
            <p:nvPr/>
          </p:nvSpPr>
          <p:spPr>
            <a:xfrm rot="19339616">
              <a:off x="16664755" y="9083194"/>
              <a:ext cx="184034" cy="888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6092432" y="1182510"/>
            <a:ext cx="822960" cy="828354"/>
            <a:chOff x="16441300" y="4845155"/>
            <a:chExt cx="822960" cy="828354"/>
          </a:xfrm>
        </p:grpSpPr>
        <p:sp>
          <p:nvSpPr>
            <p:cNvPr id="1094" name="Oval 1093"/>
            <p:cNvSpPr/>
            <p:nvPr/>
          </p:nvSpPr>
          <p:spPr>
            <a:xfrm>
              <a:off x="16441300" y="4845155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5" name="Right Arrow 1094"/>
            <p:cNvSpPr/>
            <p:nvPr/>
          </p:nvSpPr>
          <p:spPr>
            <a:xfrm>
              <a:off x="16693284" y="5090400"/>
              <a:ext cx="357689" cy="333886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096" name="Group 1095"/>
          <p:cNvGrpSpPr/>
          <p:nvPr/>
        </p:nvGrpSpPr>
        <p:grpSpPr>
          <a:xfrm>
            <a:off x="6310537" y="1184311"/>
            <a:ext cx="2212139" cy="1153562"/>
            <a:chOff x="23396349" y="2056620"/>
            <a:chExt cx="2212139" cy="1153562"/>
          </a:xfrm>
        </p:grpSpPr>
        <p:sp>
          <p:nvSpPr>
            <p:cNvPr id="1097" name="Oval 1096"/>
            <p:cNvSpPr/>
            <p:nvPr/>
          </p:nvSpPr>
          <p:spPr>
            <a:xfrm>
              <a:off x="24114512" y="2056620"/>
              <a:ext cx="822960" cy="828354"/>
            </a:xfrm>
            <a:prstGeom prst="ellipse">
              <a:avLst/>
            </a:prstGeom>
            <a:gradFill flip="none" rotWithShape="1">
              <a:gsLst>
                <a:gs pos="29000">
                  <a:schemeClr val="accent5">
                    <a:lumMod val="60000"/>
                    <a:lumOff val="40000"/>
                  </a:schemeClr>
                </a:gs>
                <a:gs pos="86000">
                  <a:schemeClr val="accent5">
                    <a:lumMod val="75000"/>
                  </a:schemeClr>
                </a:gs>
                <a:gs pos="93000">
                  <a:schemeClr val="accent5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8" name="Arc 1097"/>
            <p:cNvSpPr/>
            <p:nvPr/>
          </p:nvSpPr>
          <p:spPr>
            <a:xfrm flipH="1">
              <a:off x="24445926" y="2269629"/>
              <a:ext cx="1162562" cy="940553"/>
            </a:xfrm>
            <a:prstGeom prst="arc">
              <a:avLst>
                <a:gd name="adj1" fmla="val 18605107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99" name="Arc 1098"/>
            <p:cNvSpPr/>
            <p:nvPr/>
          </p:nvSpPr>
          <p:spPr>
            <a:xfrm>
              <a:off x="23396349" y="2259855"/>
              <a:ext cx="1074676" cy="940553"/>
            </a:xfrm>
            <a:prstGeom prst="arc">
              <a:avLst>
                <a:gd name="adj1" fmla="val 19728692"/>
                <a:gd name="adj2" fmla="val 20948463"/>
              </a:avLst>
            </a:prstGeom>
            <a:ln w="889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3600</TotalTime>
  <Words>25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BrownBagLunch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Z.</dc:creator>
  <cp:lastModifiedBy>Chris Z.</cp:lastModifiedBy>
  <cp:revision>132</cp:revision>
  <dcterms:created xsi:type="dcterms:W3CDTF">2016-03-19T17:58:51Z</dcterms:created>
  <dcterms:modified xsi:type="dcterms:W3CDTF">2016-04-14T22:20:35Z</dcterms:modified>
</cp:coreProperties>
</file>