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82"/>
    <a:srgbClr val="BA5CBC"/>
    <a:srgbClr val="F69694"/>
    <a:srgbClr val="F9B7B5"/>
    <a:srgbClr val="E0BFE3"/>
    <a:srgbClr val="D3A4D8"/>
    <a:srgbClr val="F09456"/>
    <a:srgbClr val="911B1B"/>
    <a:srgbClr val="D9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62" d="100"/>
          <a:sy n="62" d="100"/>
        </p:scale>
        <p:origin x="34" y="-6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0154494" y="3202773"/>
            <a:ext cx="1828800" cy="216246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17667003" y="1732565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60005" y="4833148"/>
            <a:ext cx="1097280" cy="828354"/>
            <a:chOff x="30868203" y="5481119"/>
            <a:chExt cx="1097280" cy="828354"/>
          </a:xfrm>
        </p:grpSpPr>
        <p:sp>
          <p:nvSpPr>
            <p:cNvPr id="197" name="Oval 196"/>
            <p:cNvSpPr/>
            <p:nvPr/>
          </p:nvSpPr>
          <p:spPr>
            <a:xfrm>
              <a:off x="30994959" y="548111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868203" y="5648725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63012" y="3042204"/>
            <a:ext cx="1097280" cy="828354"/>
            <a:chOff x="30871210" y="2324579"/>
            <a:chExt cx="1097280" cy="828354"/>
          </a:xfrm>
        </p:grpSpPr>
        <p:sp>
          <p:nvSpPr>
            <p:cNvPr id="198" name="Oval 197"/>
            <p:cNvSpPr/>
            <p:nvPr/>
          </p:nvSpPr>
          <p:spPr>
            <a:xfrm>
              <a:off x="31005363" y="232457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871210" y="24901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067064" y="3936441"/>
            <a:ext cx="1097280" cy="828354"/>
            <a:chOff x="30875262" y="3218816"/>
            <a:chExt cx="1097280" cy="828354"/>
          </a:xfrm>
        </p:grpSpPr>
        <p:sp>
          <p:nvSpPr>
            <p:cNvPr id="199" name="Oval 198"/>
            <p:cNvSpPr/>
            <p:nvPr/>
          </p:nvSpPr>
          <p:spPr>
            <a:xfrm>
              <a:off x="31005363" y="321881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875262" y="33760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780182" y="2156379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430798" y="1633773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430798" y="2156379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430798" y="3718893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911B1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780182" y="3718893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780182" y="2677726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80182" y="3196287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780182" y="1633773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10115661" y="7644453"/>
            <a:ext cx="2945826" cy="29890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19907215" y="1782551"/>
            <a:ext cx="4052395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19954569" y="280530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0671505" y="280530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1388441" y="2805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2105377" y="2805302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2826541" y="2805302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3546992" y="2805302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10115661" y="8784018"/>
            <a:ext cx="2945826" cy="32757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9073674" y="19386731"/>
            <a:ext cx="822960" cy="828354"/>
            <a:chOff x="2143664" y="22783945"/>
            <a:chExt cx="822960" cy="828354"/>
          </a:xfrm>
        </p:grpSpPr>
        <p:sp>
          <p:nvSpPr>
            <p:cNvPr id="831" name="Oval 830"/>
            <p:cNvSpPr/>
            <p:nvPr/>
          </p:nvSpPr>
          <p:spPr>
            <a:xfrm>
              <a:off x="2143664" y="2278394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ight Arrow 809"/>
            <p:cNvSpPr/>
            <p:nvPr/>
          </p:nvSpPr>
          <p:spPr>
            <a:xfrm>
              <a:off x="2393185" y="23025051"/>
              <a:ext cx="357689" cy="33388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6" name="Rectangle 965"/>
          <p:cNvSpPr/>
          <p:nvPr/>
        </p:nvSpPr>
        <p:spPr>
          <a:xfrm>
            <a:off x="19958938" y="3950808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0131817" y="19381393"/>
            <a:ext cx="822960" cy="828354"/>
            <a:chOff x="2143664" y="18599334"/>
            <a:chExt cx="822960" cy="828354"/>
          </a:xfrm>
        </p:grpSpPr>
        <p:sp>
          <p:nvSpPr>
            <p:cNvPr id="967" name="Oval 966"/>
            <p:cNvSpPr/>
            <p:nvPr/>
          </p:nvSpPr>
          <p:spPr>
            <a:xfrm>
              <a:off x="2143664" y="18599334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Freeform 967"/>
            <p:cNvSpPr/>
            <p:nvPr/>
          </p:nvSpPr>
          <p:spPr>
            <a:xfrm rot="1131343" flipH="1">
              <a:off x="2455989" y="18868983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154494" y="1683050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10740506" y="4774811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2833576" y="4499261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706685" y="4957696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016176" y="4719801"/>
            <a:ext cx="822960" cy="822869"/>
            <a:chOff x="4575719" y="4719801"/>
            <a:chExt cx="822960" cy="822869"/>
          </a:xfrm>
        </p:grpSpPr>
        <p:sp>
          <p:nvSpPr>
            <p:cNvPr id="187" name="Oval 186"/>
            <p:cNvSpPr/>
            <p:nvPr/>
          </p:nvSpPr>
          <p:spPr>
            <a:xfrm>
              <a:off x="4575719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4708491" y="4863288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10115661" y="8213123"/>
            <a:ext cx="2945826" cy="29562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19951798" y="4672661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48" name="Rectangle 647"/>
          <p:cNvSpPr/>
          <p:nvPr/>
        </p:nvSpPr>
        <p:spPr>
          <a:xfrm rot="5400000">
            <a:off x="23758493" y="5260437"/>
            <a:ext cx="574556" cy="2643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49"/>
          <p:cNvSpPr/>
          <p:nvPr/>
        </p:nvSpPr>
        <p:spPr>
          <a:xfrm rot="1131343" flipH="1">
            <a:off x="22817022" y="526270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Arrow 650"/>
          <p:cNvSpPr/>
          <p:nvPr/>
        </p:nvSpPr>
        <p:spPr>
          <a:xfrm rot="16200000">
            <a:off x="23251070" y="522565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9" name="Group 928"/>
          <p:cNvGrpSpPr/>
          <p:nvPr/>
        </p:nvGrpSpPr>
        <p:grpSpPr>
          <a:xfrm>
            <a:off x="5293753" y="5794460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4400279" y="1231643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9B7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293753" y="6964649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78966" y="2998667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056227" y="233149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589399" y="299558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474243" y="3885090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89399" y="3890494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6517025" y="6964649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17025" y="5765503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2523" y="4761754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71529" y="4761754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384404" y="6144767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3430798" y="2685513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13430798" y="3202773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93878" y="670109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3227752" y="670332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475965" y="3885620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5591121" y="3891024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6484245" y="4762284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5573251" y="4762284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479069" y="2998667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476068" y="3885620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5591224" y="3891024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484348" y="4762284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5573354" y="4762284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9178" y="2084925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5588995" y="299783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478665" y="3000912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475664" y="3887865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5590820" y="3893269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483944" y="4764529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5572950" y="4764529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599187" y="2084510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5589004" y="299741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478674" y="3000497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475673" y="3887450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6518621" y="2105814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5576387" y="1226178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5794492" y="1227979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5" name="Oval 644"/>
          <p:cNvSpPr/>
          <p:nvPr/>
        </p:nvSpPr>
        <p:spPr>
          <a:xfrm>
            <a:off x="1325095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1191898" y="92846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49" name="Oval 648"/>
          <p:cNvSpPr/>
          <p:nvPr/>
        </p:nvSpPr>
        <p:spPr>
          <a:xfrm>
            <a:off x="2206883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2075092" y="92762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4" name="Oval 653"/>
          <p:cNvSpPr/>
          <p:nvPr/>
        </p:nvSpPr>
        <p:spPr>
          <a:xfrm>
            <a:off x="1323689" y="998957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1193938" y="10145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7" name="Oval 656"/>
          <p:cNvSpPr/>
          <p:nvPr/>
        </p:nvSpPr>
        <p:spPr>
          <a:xfrm>
            <a:off x="2206883" y="998957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068466" y="101457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2207334" y="1086462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2080258" y="1101779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3" name="Oval 662"/>
          <p:cNvSpPr/>
          <p:nvPr/>
        </p:nvSpPr>
        <p:spPr>
          <a:xfrm>
            <a:off x="1328626" y="108585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1203410" y="110193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3173113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7" name="Freeform 666"/>
          <p:cNvSpPr/>
          <p:nvPr/>
        </p:nvSpPr>
        <p:spPr>
          <a:xfrm rot="1131343" flipH="1">
            <a:off x="3457728" y="9379585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4054901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 rot="2450518">
            <a:off x="4374097" y="9393804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Snip Same Side Corner Rectangle 671"/>
          <p:cNvSpPr/>
          <p:nvPr/>
        </p:nvSpPr>
        <p:spPr>
          <a:xfrm rot="13250518">
            <a:off x="4298472" y="9596949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4054901" y="998579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Arc 675"/>
          <p:cNvSpPr/>
          <p:nvPr/>
        </p:nvSpPr>
        <p:spPr>
          <a:xfrm>
            <a:off x="4319642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8" name="Oval 677"/>
          <p:cNvSpPr/>
          <p:nvPr/>
        </p:nvSpPr>
        <p:spPr>
          <a:xfrm>
            <a:off x="3171707" y="998579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Arc 678"/>
          <p:cNvSpPr/>
          <p:nvPr/>
        </p:nvSpPr>
        <p:spPr>
          <a:xfrm flipH="1">
            <a:off x="3410655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2" name="Oval 681"/>
          <p:cNvSpPr/>
          <p:nvPr/>
        </p:nvSpPr>
        <p:spPr>
          <a:xfrm>
            <a:off x="3170301" y="1086883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3" name="Group 682"/>
          <p:cNvGrpSpPr/>
          <p:nvPr/>
        </p:nvGrpSpPr>
        <p:grpSpPr>
          <a:xfrm flipV="1">
            <a:off x="3285567" y="10865636"/>
            <a:ext cx="591263" cy="810827"/>
            <a:chOff x="32580465" y="8775278"/>
            <a:chExt cx="591263" cy="810827"/>
          </a:xfrm>
        </p:grpSpPr>
        <p:sp>
          <p:nvSpPr>
            <p:cNvPr id="684" name="Arc 683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9" name="Oval 688"/>
          <p:cNvSpPr/>
          <p:nvPr/>
        </p:nvSpPr>
        <p:spPr>
          <a:xfrm>
            <a:off x="4039867" y="108646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1" name="Group 690"/>
          <p:cNvGrpSpPr/>
          <p:nvPr/>
        </p:nvGrpSpPr>
        <p:grpSpPr>
          <a:xfrm>
            <a:off x="4315077" y="11186079"/>
            <a:ext cx="272540" cy="182406"/>
            <a:chOff x="33552652" y="13105999"/>
            <a:chExt cx="272540" cy="182406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9" name="Oval 698"/>
          <p:cNvSpPr/>
          <p:nvPr/>
        </p:nvSpPr>
        <p:spPr>
          <a:xfrm>
            <a:off x="1325043" y="1173221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1185272" y="118964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04" name="Oval 703"/>
          <p:cNvSpPr/>
          <p:nvPr/>
        </p:nvSpPr>
        <p:spPr>
          <a:xfrm>
            <a:off x="2206831" y="1173221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2075092" y="118916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6" name="Oval 715"/>
          <p:cNvSpPr/>
          <p:nvPr/>
        </p:nvSpPr>
        <p:spPr>
          <a:xfrm>
            <a:off x="1323637" y="1260587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203410" y="12765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1" name="Oval 720"/>
          <p:cNvSpPr/>
          <p:nvPr/>
        </p:nvSpPr>
        <p:spPr>
          <a:xfrm>
            <a:off x="2206831" y="1260587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2075092" y="127746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4" name="Oval 723"/>
          <p:cNvSpPr/>
          <p:nvPr/>
        </p:nvSpPr>
        <p:spPr>
          <a:xfrm>
            <a:off x="1322885" y="1348522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1187054" y="13653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5" name="Oval 734"/>
          <p:cNvSpPr/>
          <p:nvPr/>
        </p:nvSpPr>
        <p:spPr>
          <a:xfrm>
            <a:off x="3151805" y="126167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Left-Right Arrow 735"/>
          <p:cNvSpPr/>
          <p:nvPr/>
        </p:nvSpPr>
        <p:spPr>
          <a:xfrm>
            <a:off x="3331810" y="12883490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/>
          <p:cNvSpPr/>
          <p:nvPr/>
        </p:nvSpPr>
        <p:spPr>
          <a:xfrm>
            <a:off x="4034999" y="126167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Multiply 738"/>
          <p:cNvSpPr/>
          <p:nvPr/>
        </p:nvSpPr>
        <p:spPr>
          <a:xfrm>
            <a:off x="4167771" y="1276025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/>
          <p:cNvSpPr/>
          <p:nvPr/>
        </p:nvSpPr>
        <p:spPr>
          <a:xfrm>
            <a:off x="3153211" y="1174310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ight Arrow 741"/>
          <p:cNvSpPr/>
          <p:nvPr/>
        </p:nvSpPr>
        <p:spPr>
          <a:xfrm rot="5400000">
            <a:off x="3384596" y="12000369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/>
          <p:cNvSpPr/>
          <p:nvPr/>
        </p:nvSpPr>
        <p:spPr>
          <a:xfrm>
            <a:off x="4034999" y="1174310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ight Arrow 744"/>
          <p:cNvSpPr/>
          <p:nvPr/>
        </p:nvSpPr>
        <p:spPr>
          <a:xfrm rot="16200000">
            <a:off x="4261256" y="11967584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/>
          <p:cNvSpPr/>
          <p:nvPr/>
        </p:nvSpPr>
        <p:spPr>
          <a:xfrm>
            <a:off x="1312701" y="14598067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3246575" y="14600291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60000"/>
                  <a:lumOff val="40000"/>
                </a:schemeClr>
              </a:gs>
              <a:gs pos="88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3174059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30" name="Freeform 829"/>
          <p:cNvSpPr/>
          <p:nvPr/>
        </p:nvSpPr>
        <p:spPr>
          <a:xfrm rot="1131343" flipH="1">
            <a:off x="3458674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2450518">
            <a:off x="4375043" y="939416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Snip Same Side Corner Rectangle 836"/>
          <p:cNvSpPr/>
          <p:nvPr/>
        </p:nvSpPr>
        <p:spPr>
          <a:xfrm rot="13250518">
            <a:off x="4299418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/>
          <p:cNvSpPr/>
          <p:nvPr/>
        </p:nvSpPr>
        <p:spPr>
          <a:xfrm>
            <a:off x="4055847" y="998614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>
            <a:off x="4320588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3" name="Oval 842"/>
          <p:cNvSpPr/>
          <p:nvPr/>
        </p:nvSpPr>
        <p:spPr>
          <a:xfrm>
            <a:off x="3172653" y="998614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Arc 843"/>
          <p:cNvSpPr/>
          <p:nvPr/>
        </p:nvSpPr>
        <p:spPr>
          <a:xfrm flipH="1">
            <a:off x="3411601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3" name="Oval 852"/>
          <p:cNvSpPr/>
          <p:nvPr/>
        </p:nvSpPr>
        <p:spPr>
          <a:xfrm>
            <a:off x="316415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67" name="Freeform 866"/>
          <p:cNvSpPr/>
          <p:nvPr/>
        </p:nvSpPr>
        <p:spPr>
          <a:xfrm rot="1131343" flipH="1">
            <a:off x="3457643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/>
          <p:cNvSpPr/>
          <p:nvPr/>
        </p:nvSpPr>
        <p:spPr>
          <a:xfrm>
            <a:off x="403706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 rot="2450518">
            <a:off x="4374012" y="9394161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Snip Same Side Corner Rectangle 878"/>
          <p:cNvSpPr/>
          <p:nvPr/>
        </p:nvSpPr>
        <p:spPr>
          <a:xfrm rot="13250518">
            <a:off x="4298387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/>
          <p:cNvSpPr/>
          <p:nvPr/>
        </p:nvSpPr>
        <p:spPr>
          <a:xfrm>
            <a:off x="4045938" y="998614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Arc 882"/>
          <p:cNvSpPr/>
          <p:nvPr/>
        </p:nvSpPr>
        <p:spPr>
          <a:xfrm>
            <a:off x="4319557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5" name="Oval 884"/>
          <p:cNvSpPr/>
          <p:nvPr/>
        </p:nvSpPr>
        <p:spPr>
          <a:xfrm>
            <a:off x="3171622" y="998614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Arc 885"/>
          <p:cNvSpPr/>
          <p:nvPr/>
        </p:nvSpPr>
        <p:spPr>
          <a:xfrm flipH="1">
            <a:off x="3410570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12576" y="13691428"/>
            <a:ext cx="1097280" cy="1083663"/>
            <a:chOff x="5312576" y="13691428"/>
            <a:chExt cx="1097280" cy="1083663"/>
          </a:xfrm>
        </p:grpSpPr>
        <p:sp>
          <p:nvSpPr>
            <p:cNvPr id="1045" name="Oval 1044"/>
            <p:cNvSpPr/>
            <p:nvPr/>
          </p:nvSpPr>
          <p:spPr>
            <a:xfrm>
              <a:off x="5312576" y="13691428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Arc 1045"/>
            <p:cNvSpPr/>
            <p:nvPr/>
          </p:nvSpPr>
          <p:spPr>
            <a:xfrm flipV="1">
              <a:off x="5466963" y="137059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Arc 1046"/>
            <p:cNvSpPr/>
            <p:nvPr/>
          </p:nvSpPr>
          <p:spPr>
            <a:xfrm>
              <a:off x="5466280" y="14076475"/>
              <a:ext cx="787668" cy="69724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/>
            <p:nvPr/>
          </p:nvSpPr>
          <p:spPr>
            <a:xfrm flipV="1">
              <a:off x="5751823" y="14125654"/>
              <a:ext cx="216581" cy="2272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12576" y="14861617"/>
            <a:ext cx="1097280" cy="1083663"/>
            <a:chOff x="5312576" y="14861617"/>
            <a:chExt cx="1097280" cy="1083663"/>
          </a:xfrm>
        </p:grpSpPr>
        <p:sp>
          <p:nvSpPr>
            <p:cNvPr id="1051" name="Oval 1050"/>
            <p:cNvSpPr/>
            <p:nvPr/>
          </p:nvSpPr>
          <p:spPr>
            <a:xfrm>
              <a:off x="5312576" y="14861617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35848" y="14861617"/>
            <a:ext cx="1097280" cy="1083663"/>
            <a:chOff x="6535848" y="14861617"/>
            <a:chExt cx="1097280" cy="1083663"/>
          </a:xfrm>
        </p:grpSpPr>
        <p:sp>
          <p:nvSpPr>
            <p:cNvPr id="1105" name="Oval 1104"/>
            <p:cNvSpPr/>
            <p:nvPr/>
          </p:nvSpPr>
          <p:spPr>
            <a:xfrm>
              <a:off x="6535848" y="14861617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35848" y="13662471"/>
            <a:ext cx="1097280" cy="1083663"/>
            <a:chOff x="6535848" y="13662471"/>
            <a:chExt cx="1097280" cy="1083663"/>
          </a:xfrm>
        </p:grpSpPr>
        <p:sp>
          <p:nvSpPr>
            <p:cNvPr id="1115" name="Oval 1114"/>
            <p:cNvSpPr/>
            <p:nvPr/>
          </p:nvSpPr>
          <p:spPr>
            <a:xfrm>
              <a:off x="6535848" y="13662471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Arc 1115"/>
            <p:cNvSpPr/>
            <p:nvPr/>
          </p:nvSpPr>
          <p:spPr>
            <a:xfrm flipV="1">
              <a:off x="6690235" y="13691947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8222" y="11787462"/>
            <a:ext cx="824785" cy="825644"/>
            <a:chOff x="5608222" y="11787462"/>
            <a:chExt cx="824785" cy="825644"/>
          </a:xfrm>
        </p:grpSpPr>
        <p:sp>
          <p:nvSpPr>
            <p:cNvPr id="1103" name="Oval 1102"/>
            <p:cNvSpPr/>
            <p:nvPr/>
          </p:nvSpPr>
          <p:spPr>
            <a:xfrm>
              <a:off x="5608222" y="1178746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" name="Plus 1103"/>
            <p:cNvSpPr/>
            <p:nvPr/>
          </p:nvSpPr>
          <p:spPr>
            <a:xfrm>
              <a:off x="5784770" y="11972198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Oval 1128"/>
            <p:cNvSpPr/>
            <p:nvPr/>
          </p:nvSpPr>
          <p:spPr>
            <a:xfrm>
              <a:off x="5609944" y="1178799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0" name="Plus 1129"/>
            <p:cNvSpPr/>
            <p:nvPr/>
          </p:nvSpPr>
          <p:spPr>
            <a:xfrm>
              <a:off x="5786492" y="11972728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Oval 1144"/>
            <p:cNvSpPr/>
            <p:nvPr/>
          </p:nvSpPr>
          <p:spPr>
            <a:xfrm>
              <a:off x="5610047" y="1178799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6" name="Plus 1145"/>
            <p:cNvSpPr/>
            <p:nvPr/>
          </p:nvSpPr>
          <p:spPr>
            <a:xfrm>
              <a:off x="5786595" y="11972728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Oval 1165"/>
            <p:cNvSpPr/>
            <p:nvPr/>
          </p:nvSpPr>
          <p:spPr>
            <a:xfrm>
              <a:off x="5609643" y="117902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7" name="Plus 1166"/>
            <p:cNvSpPr/>
            <p:nvPr/>
          </p:nvSpPr>
          <p:spPr>
            <a:xfrm>
              <a:off x="5786191" y="11974973"/>
              <a:ext cx="469565" cy="451627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1346" y="12658722"/>
            <a:ext cx="824785" cy="825644"/>
            <a:chOff x="6501346" y="12658722"/>
            <a:chExt cx="824785" cy="825644"/>
          </a:xfrm>
        </p:grpSpPr>
        <p:sp>
          <p:nvSpPr>
            <p:cNvPr id="1117" name="Oval 1116"/>
            <p:cNvSpPr/>
            <p:nvPr/>
          </p:nvSpPr>
          <p:spPr>
            <a:xfrm>
              <a:off x="6501346" y="126587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6696600" y="1293198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6813802" y="1314913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6973994" y="1298570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Oval 1130"/>
            <p:cNvSpPr/>
            <p:nvPr/>
          </p:nvSpPr>
          <p:spPr>
            <a:xfrm>
              <a:off x="6503068" y="126592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6698322" y="1293251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6815524" y="1314966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/>
            <p:cNvSpPr/>
            <p:nvPr/>
          </p:nvSpPr>
          <p:spPr>
            <a:xfrm>
              <a:off x="6975716" y="1298623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Oval 1146"/>
            <p:cNvSpPr/>
            <p:nvPr/>
          </p:nvSpPr>
          <p:spPr>
            <a:xfrm>
              <a:off x="6503171" y="126592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698425" y="1293251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6815627" y="1314966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6975819" y="1298623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Oval 1167"/>
            <p:cNvSpPr/>
            <p:nvPr/>
          </p:nvSpPr>
          <p:spPr>
            <a:xfrm>
              <a:off x="6502767" y="1266149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6698021" y="1293475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6815223" y="1315190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6975415" y="12988476"/>
              <a:ext cx="166573" cy="91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0352" y="12658722"/>
            <a:ext cx="824785" cy="825644"/>
            <a:chOff x="5590352" y="12658722"/>
            <a:chExt cx="824785" cy="825644"/>
          </a:xfrm>
        </p:grpSpPr>
        <p:sp>
          <p:nvSpPr>
            <p:cNvPr id="1121" name="Oval 1120"/>
            <p:cNvSpPr/>
            <p:nvPr/>
          </p:nvSpPr>
          <p:spPr>
            <a:xfrm>
              <a:off x="5590352" y="126587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Rectangle 1121"/>
            <p:cNvSpPr/>
            <p:nvPr/>
          </p:nvSpPr>
          <p:spPr>
            <a:xfrm>
              <a:off x="5800811" y="1306971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5800811" y="1293454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/>
            <p:cNvSpPr/>
            <p:nvPr/>
          </p:nvSpPr>
          <p:spPr>
            <a:xfrm>
              <a:off x="6030549" y="1306971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/>
            <p:cNvSpPr/>
            <p:nvPr/>
          </p:nvSpPr>
          <p:spPr>
            <a:xfrm>
              <a:off x="6030549" y="1293454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06"/>
            <p:cNvSpPr/>
            <p:nvPr/>
          </p:nvSpPr>
          <p:spPr>
            <a:xfrm>
              <a:off x="6075761" y="1310408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Oval 1134"/>
            <p:cNvSpPr/>
            <p:nvPr/>
          </p:nvSpPr>
          <p:spPr>
            <a:xfrm>
              <a:off x="5592074" y="126592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6" name="Rectangle 1135"/>
            <p:cNvSpPr/>
            <p:nvPr/>
          </p:nvSpPr>
          <p:spPr>
            <a:xfrm>
              <a:off x="5802533" y="1307024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/>
            <p:cNvSpPr/>
            <p:nvPr/>
          </p:nvSpPr>
          <p:spPr>
            <a:xfrm>
              <a:off x="5802533" y="1293507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6032271" y="1307024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6032271" y="1293507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06"/>
            <p:cNvSpPr/>
            <p:nvPr/>
          </p:nvSpPr>
          <p:spPr>
            <a:xfrm>
              <a:off x="6077483" y="1310461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Oval 1150"/>
            <p:cNvSpPr/>
            <p:nvPr/>
          </p:nvSpPr>
          <p:spPr>
            <a:xfrm>
              <a:off x="5592177" y="126592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802636" y="1307024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802636" y="1293507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6032374" y="1307024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6032374" y="1293507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06"/>
            <p:cNvSpPr/>
            <p:nvPr/>
          </p:nvSpPr>
          <p:spPr>
            <a:xfrm>
              <a:off x="6077586" y="1310461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/>
            <p:cNvSpPr/>
            <p:nvPr/>
          </p:nvSpPr>
          <p:spPr>
            <a:xfrm>
              <a:off x="5591773" y="1266149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802232" y="1307248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802232" y="12937316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6031970" y="13072487"/>
              <a:ext cx="166573" cy="91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6031970" y="12937316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06"/>
            <p:cNvSpPr/>
            <p:nvPr/>
          </p:nvSpPr>
          <p:spPr>
            <a:xfrm>
              <a:off x="6077182" y="13106863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8001" y="9981478"/>
            <a:ext cx="822969" cy="823284"/>
            <a:chOff x="5618001" y="9981478"/>
            <a:chExt cx="822969" cy="823284"/>
          </a:xfrm>
        </p:grpSpPr>
        <p:sp>
          <p:nvSpPr>
            <p:cNvPr id="1086" name="Right Arrow 108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Oval 1156"/>
            <p:cNvSpPr/>
            <p:nvPr/>
          </p:nvSpPr>
          <p:spPr>
            <a:xfrm>
              <a:off x="5618001" y="9981893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ight Arrow 1157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ight Arrow 1158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ight Arrow 1159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 1177"/>
            <p:cNvSpPr/>
            <p:nvPr/>
          </p:nvSpPr>
          <p:spPr>
            <a:xfrm>
              <a:off x="5618010" y="998147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ight Arrow 1178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ight Arrow 1179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ight Arrow 1180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07818" y="10892554"/>
            <a:ext cx="823364" cy="825114"/>
            <a:chOff x="5607818" y="10892554"/>
            <a:chExt cx="823364" cy="825114"/>
          </a:xfrm>
        </p:grpSpPr>
        <p:sp>
          <p:nvSpPr>
            <p:cNvPr id="1100" name="Oval 1099"/>
            <p:cNvSpPr/>
            <p:nvPr/>
          </p:nvSpPr>
          <p:spPr>
            <a:xfrm>
              <a:off x="5608222" y="1089255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</a:rPr>
                <a:t>?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61" name="Oval 1160"/>
            <p:cNvSpPr/>
            <p:nvPr/>
          </p:nvSpPr>
          <p:spPr>
            <a:xfrm>
              <a:off x="5607818" y="1089479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</a:rPr>
                <a:t>?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82" name="Oval 1181"/>
            <p:cNvSpPr/>
            <p:nvPr/>
          </p:nvSpPr>
          <p:spPr>
            <a:xfrm>
              <a:off x="5607827" y="108943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97488" y="10895635"/>
            <a:ext cx="823364" cy="825114"/>
            <a:chOff x="6497488" y="10895635"/>
            <a:chExt cx="823364" cy="825114"/>
          </a:xfrm>
        </p:grpSpPr>
        <p:sp>
          <p:nvSpPr>
            <p:cNvPr id="1072" name="Oval 1071"/>
            <p:cNvSpPr/>
            <p:nvPr/>
          </p:nvSpPr>
          <p:spPr>
            <a:xfrm>
              <a:off x="6497789" y="1089563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5" name="Multiply 1084"/>
            <p:cNvSpPr/>
            <p:nvPr/>
          </p:nvSpPr>
          <p:spPr>
            <a:xfrm>
              <a:off x="6630561" y="11039124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/>
            <p:cNvSpPr/>
            <p:nvPr/>
          </p:nvSpPr>
          <p:spPr>
            <a:xfrm>
              <a:off x="6497892" y="1089563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2" name="Multiply 1141"/>
            <p:cNvSpPr/>
            <p:nvPr/>
          </p:nvSpPr>
          <p:spPr>
            <a:xfrm>
              <a:off x="6630664" y="11039124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Oval 1161"/>
            <p:cNvSpPr/>
            <p:nvPr/>
          </p:nvSpPr>
          <p:spPr>
            <a:xfrm>
              <a:off x="6497488" y="1089788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3" name="Multiply 1162"/>
            <p:cNvSpPr/>
            <p:nvPr/>
          </p:nvSpPr>
          <p:spPr>
            <a:xfrm>
              <a:off x="6630260" y="11041369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/>
            <p:cNvSpPr/>
            <p:nvPr/>
          </p:nvSpPr>
          <p:spPr>
            <a:xfrm>
              <a:off x="6497497" y="1089746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4" name="Multiply 1183"/>
            <p:cNvSpPr/>
            <p:nvPr/>
          </p:nvSpPr>
          <p:spPr>
            <a:xfrm>
              <a:off x="6630269" y="11040954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3066" y="11782058"/>
            <a:ext cx="824785" cy="825644"/>
            <a:chOff x="6493066" y="11782058"/>
            <a:chExt cx="824785" cy="825644"/>
          </a:xfrm>
        </p:grpSpPr>
        <p:sp>
          <p:nvSpPr>
            <p:cNvPr id="1101" name="Oval 1100"/>
            <p:cNvSpPr/>
            <p:nvPr/>
          </p:nvSpPr>
          <p:spPr>
            <a:xfrm>
              <a:off x="6493066" y="117820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2" name="Minus 1101"/>
            <p:cNvSpPr/>
            <p:nvPr/>
          </p:nvSpPr>
          <p:spPr>
            <a:xfrm>
              <a:off x="6669614" y="1191859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 1126"/>
            <p:cNvSpPr/>
            <p:nvPr/>
          </p:nvSpPr>
          <p:spPr>
            <a:xfrm>
              <a:off x="6494788" y="1178258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" name="Minus 1127"/>
            <p:cNvSpPr/>
            <p:nvPr/>
          </p:nvSpPr>
          <p:spPr>
            <a:xfrm>
              <a:off x="6671336" y="1191912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Oval 1142"/>
            <p:cNvSpPr/>
            <p:nvPr/>
          </p:nvSpPr>
          <p:spPr>
            <a:xfrm>
              <a:off x="6494891" y="1178258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4" name="Minus 1143"/>
            <p:cNvSpPr/>
            <p:nvPr/>
          </p:nvSpPr>
          <p:spPr>
            <a:xfrm>
              <a:off x="6671439" y="1191912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Oval 1163"/>
            <p:cNvSpPr/>
            <p:nvPr/>
          </p:nvSpPr>
          <p:spPr>
            <a:xfrm>
              <a:off x="6494487" y="11784833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5" name="Minus 1164"/>
            <p:cNvSpPr/>
            <p:nvPr/>
          </p:nvSpPr>
          <p:spPr>
            <a:xfrm>
              <a:off x="6671035" y="11921371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/>
            <p:cNvSpPr/>
            <p:nvPr/>
          </p:nvSpPr>
          <p:spPr>
            <a:xfrm>
              <a:off x="6494496" y="1178441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6" name="Minus 1185"/>
            <p:cNvSpPr/>
            <p:nvPr/>
          </p:nvSpPr>
          <p:spPr>
            <a:xfrm>
              <a:off x="6671044" y="1192095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37444" y="10002782"/>
            <a:ext cx="822960" cy="828354"/>
            <a:chOff x="6537444" y="10002782"/>
            <a:chExt cx="822960" cy="828354"/>
          </a:xfrm>
        </p:grpSpPr>
        <p:sp>
          <p:nvSpPr>
            <p:cNvPr id="1187" name="Oval 1186"/>
            <p:cNvSpPr/>
            <p:nvPr/>
          </p:nvSpPr>
          <p:spPr>
            <a:xfrm>
              <a:off x="6537444" y="10002782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95210" y="9123146"/>
            <a:ext cx="822960" cy="828354"/>
            <a:chOff x="5595210" y="9123146"/>
            <a:chExt cx="822960" cy="828354"/>
          </a:xfrm>
        </p:grpSpPr>
        <p:sp>
          <p:nvSpPr>
            <p:cNvPr id="1190" name="Oval 1189"/>
            <p:cNvSpPr/>
            <p:nvPr/>
          </p:nvSpPr>
          <p:spPr>
            <a:xfrm>
              <a:off x="5595210" y="912314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1" name="Right Arrow 1190"/>
            <p:cNvSpPr/>
            <p:nvPr/>
          </p:nvSpPr>
          <p:spPr>
            <a:xfrm>
              <a:off x="5847194" y="9368391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13315" y="9124947"/>
            <a:ext cx="2212139" cy="1153562"/>
            <a:chOff x="5813315" y="9124947"/>
            <a:chExt cx="2212139" cy="1153562"/>
          </a:xfrm>
        </p:grpSpPr>
        <p:sp>
          <p:nvSpPr>
            <p:cNvPr id="1192" name="Oval 1191"/>
            <p:cNvSpPr/>
            <p:nvPr/>
          </p:nvSpPr>
          <p:spPr>
            <a:xfrm>
              <a:off x="6531478" y="9124947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3" name="Arc 1192"/>
            <p:cNvSpPr/>
            <p:nvPr/>
          </p:nvSpPr>
          <p:spPr>
            <a:xfrm flipH="1">
              <a:off x="6862892" y="9337956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4" name="Arc 1193"/>
            <p:cNvSpPr/>
            <p:nvPr/>
          </p:nvSpPr>
          <p:spPr>
            <a:xfrm>
              <a:off x="5813315" y="9328182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95" name="Oval 1194"/>
          <p:cNvSpPr/>
          <p:nvPr/>
        </p:nvSpPr>
        <p:spPr>
          <a:xfrm>
            <a:off x="1166449" y="1746351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1033252" y="1763228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197" name="Oval 1196"/>
          <p:cNvSpPr/>
          <p:nvPr/>
        </p:nvSpPr>
        <p:spPr>
          <a:xfrm>
            <a:off x="2048237" y="1746351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1916446" y="1762381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199" name="Oval 1198"/>
          <p:cNvSpPr/>
          <p:nvPr/>
        </p:nvSpPr>
        <p:spPr>
          <a:xfrm>
            <a:off x="1165043" y="1833718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1035292" y="184929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01" name="Oval 1200"/>
          <p:cNvSpPr/>
          <p:nvPr/>
        </p:nvSpPr>
        <p:spPr>
          <a:xfrm>
            <a:off x="2048237" y="1833718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1909820" y="1849335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03" name="Oval 1202"/>
          <p:cNvSpPr/>
          <p:nvPr/>
        </p:nvSpPr>
        <p:spPr>
          <a:xfrm>
            <a:off x="2048688" y="1921223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4" name="Rectangle 1203"/>
          <p:cNvSpPr/>
          <p:nvPr/>
        </p:nvSpPr>
        <p:spPr>
          <a:xfrm>
            <a:off x="1921612" y="1936540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05" name="Oval 1204"/>
          <p:cNvSpPr/>
          <p:nvPr/>
        </p:nvSpPr>
        <p:spPr>
          <a:xfrm>
            <a:off x="1169980" y="1920620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6" name="Rectangle 1205"/>
          <p:cNvSpPr/>
          <p:nvPr/>
        </p:nvSpPr>
        <p:spPr>
          <a:xfrm>
            <a:off x="1044764" y="1936698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07" name="Oval 1206"/>
          <p:cNvSpPr/>
          <p:nvPr/>
        </p:nvSpPr>
        <p:spPr>
          <a:xfrm>
            <a:off x="3014467" y="1745973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08" name="Freeform 1207"/>
          <p:cNvSpPr/>
          <p:nvPr/>
        </p:nvSpPr>
        <p:spPr>
          <a:xfrm rot="1131343" flipH="1">
            <a:off x="3299082" y="1772719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/>
          <p:cNvSpPr/>
          <p:nvPr/>
        </p:nvSpPr>
        <p:spPr>
          <a:xfrm>
            <a:off x="3896255" y="1745973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 rot="2450518">
            <a:off x="4215451" y="1774141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Snip Same Side Corner Rectangle 1210"/>
          <p:cNvSpPr/>
          <p:nvPr/>
        </p:nvSpPr>
        <p:spPr>
          <a:xfrm rot="13250518">
            <a:off x="4139826" y="1794455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/>
          <p:cNvSpPr/>
          <p:nvPr/>
        </p:nvSpPr>
        <p:spPr>
          <a:xfrm>
            <a:off x="3896255" y="1833339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Arc 1212"/>
          <p:cNvSpPr/>
          <p:nvPr/>
        </p:nvSpPr>
        <p:spPr>
          <a:xfrm>
            <a:off x="4160996" y="1859058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4" name="Oval 1213"/>
          <p:cNvSpPr/>
          <p:nvPr/>
        </p:nvSpPr>
        <p:spPr>
          <a:xfrm>
            <a:off x="3013061" y="1833339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Arc 1214"/>
          <p:cNvSpPr/>
          <p:nvPr/>
        </p:nvSpPr>
        <p:spPr>
          <a:xfrm flipH="1">
            <a:off x="3252009" y="1859058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6" name="Oval 1215"/>
          <p:cNvSpPr/>
          <p:nvPr/>
        </p:nvSpPr>
        <p:spPr>
          <a:xfrm>
            <a:off x="3011655" y="1921644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Arc 1217"/>
          <p:cNvSpPr/>
          <p:nvPr/>
        </p:nvSpPr>
        <p:spPr>
          <a:xfrm flipV="1">
            <a:off x="3127433" y="19213243"/>
            <a:ext cx="590751" cy="526907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Arc 1218"/>
          <p:cNvSpPr/>
          <p:nvPr/>
        </p:nvSpPr>
        <p:spPr>
          <a:xfrm>
            <a:off x="3126921" y="19494627"/>
            <a:ext cx="590751" cy="529443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/>
          <p:cNvSpPr/>
          <p:nvPr/>
        </p:nvSpPr>
        <p:spPr>
          <a:xfrm flipV="1">
            <a:off x="3382181" y="19573004"/>
            <a:ext cx="83004" cy="913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/>
          <p:cNvSpPr/>
          <p:nvPr/>
        </p:nvSpPr>
        <p:spPr>
          <a:xfrm>
            <a:off x="3881221" y="1921223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3" name="Straight Connector 1222"/>
          <p:cNvCxnSpPr/>
          <p:nvPr/>
        </p:nvCxnSpPr>
        <p:spPr>
          <a:xfrm flipH="1" flipV="1">
            <a:off x="4156443" y="19533686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/>
          <p:nvPr/>
        </p:nvCxnSpPr>
        <p:spPr>
          <a:xfrm flipH="1" flipV="1">
            <a:off x="4156443" y="19622816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Connector 1224"/>
          <p:cNvCxnSpPr/>
          <p:nvPr/>
        </p:nvCxnSpPr>
        <p:spPr>
          <a:xfrm flipH="1" flipV="1">
            <a:off x="4156443" y="19711946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Connector 1225"/>
          <p:cNvCxnSpPr/>
          <p:nvPr/>
        </p:nvCxnSpPr>
        <p:spPr>
          <a:xfrm flipH="1" flipV="1">
            <a:off x="4156431" y="19534108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/>
          <p:cNvCxnSpPr/>
          <p:nvPr/>
        </p:nvCxnSpPr>
        <p:spPr>
          <a:xfrm flipH="1" flipV="1">
            <a:off x="4156431" y="19623238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/>
          <p:cNvCxnSpPr/>
          <p:nvPr/>
        </p:nvCxnSpPr>
        <p:spPr>
          <a:xfrm flipH="1" flipV="1">
            <a:off x="4156431" y="19712368"/>
            <a:ext cx="272528" cy="3724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Oval 1228"/>
          <p:cNvSpPr/>
          <p:nvPr/>
        </p:nvSpPr>
        <p:spPr>
          <a:xfrm>
            <a:off x="1166397" y="2007982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0" name="Rectangle 1229"/>
          <p:cNvSpPr/>
          <p:nvPr/>
        </p:nvSpPr>
        <p:spPr>
          <a:xfrm>
            <a:off x="1026626" y="2024401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31" name="Oval 1230"/>
          <p:cNvSpPr/>
          <p:nvPr/>
        </p:nvSpPr>
        <p:spPr>
          <a:xfrm>
            <a:off x="2048185" y="2007982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2" name="Rectangle 1231"/>
          <p:cNvSpPr/>
          <p:nvPr/>
        </p:nvSpPr>
        <p:spPr>
          <a:xfrm>
            <a:off x="1916446" y="202392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1164991" y="2095348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4" name="Rectangle 1233"/>
          <p:cNvSpPr/>
          <p:nvPr/>
        </p:nvSpPr>
        <p:spPr>
          <a:xfrm>
            <a:off x="1044764" y="21113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35" name="Oval 1234"/>
          <p:cNvSpPr/>
          <p:nvPr/>
        </p:nvSpPr>
        <p:spPr>
          <a:xfrm>
            <a:off x="2048185" y="2095348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6" name="Rectangle 1235"/>
          <p:cNvSpPr/>
          <p:nvPr/>
        </p:nvSpPr>
        <p:spPr>
          <a:xfrm>
            <a:off x="1916446" y="2112230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37" name="Oval 1236"/>
          <p:cNvSpPr/>
          <p:nvPr/>
        </p:nvSpPr>
        <p:spPr>
          <a:xfrm>
            <a:off x="1164239" y="2183283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8" name="Rectangle 1237"/>
          <p:cNvSpPr/>
          <p:nvPr/>
        </p:nvSpPr>
        <p:spPr>
          <a:xfrm>
            <a:off x="1028408" y="2200127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239" name="Oval 1238"/>
          <p:cNvSpPr/>
          <p:nvPr/>
        </p:nvSpPr>
        <p:spPr>
          <a:xfrm>
            <a:off x="2993159" y="2096437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Left-Right Arrow 1239"/>
          <p:cNvSpPr/>
          <p:nvPr/>
        </p:nvSpPr>
        <p:spPr>
          <a:xfrm>
            <a:off x="3173164" y="21231097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/>
          <p:cNvSpPr/>
          <p:nvPr/>
        </p:nvSpPr>
        <p:spPr>
          <a:xfrm>
            <a:off x="3876353" y="2096437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Multiply 1241"/>
          <p:cNvSpPr/>
          <p:nvPr/>
        </p:nvSpPr>
        <p:spPr>
          <a:xfrm>
            <a:off x="4009125" y="2110786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/>
          <p:cNvSpPr/>
          <p:nvPr/>
        </p:nvSpPr>
        <p:spPr>
          <a:xfrm>
            <a:off x="2994565" y="2009071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ight Arrow 1243"/>
          <p:cNvSpPr/>
          <p:nvPr/>
        </p:nvSpPr>
        <p:spPr>
          <a:xfrm rot="5400000">
            <a:off x="3225950" y="2034797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/>
          <p:cNvSpPr/>
          <p:nvPr/>
        </p:nvSpPr>
        <p:spPr>
          <a:xfrm>
            <a:off x="3876353" y="2009071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ight Arrow 1245"/>
          <p:cNvSpPr/>
          <p:nvPr/>
        </p:nvSpPr>
        <p:spPr>
          <a:xfrm rot="16200000">
            <a:off x="4102610" y="20315191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/>
          <p:cNvSpPr/>
          <p:nvPr/>
        </p:nvSpPr>
        <p:spPr>
          <a:xfrm>
            <a:off x="1154055" y="22945674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/>
          <p:cNvSpPr/>
          <p:nvPr/>
        </p:nvSpPr>
        <p:spPr>
          <a:xfrm>
            <a:off x="3087929" y="22947898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/>
          <p:cNvSpPr/>
          <p:nvPr/>
        </p:nvSpPr>
        <p:spPr>
          <a:xfrm>
            <a:off x="3015413" y="1746009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50" name="Freeform 1249"/>
          <p:cNvSpPr/>
          <p:nvPr/>
        </p:nvSpPr>
        <p:spPr>
          <a:xfrm rot="1131343" flipH="1">
            <a:off x="3300028" y="17727549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 rot="2450518">
            <a:off x="4216397" y="17741768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Snip Same Side Corner Rectangle 1251"/>
          <p:cNvSpPr/>
          <p:nvPr/>
        </p:nvSpPr>
        <p:spPr>
          <a:xfrm rot="13250518">
            <a:off x="4140772" y="17944913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/>
          <p:cNvSpPr/>
          <p:nvPr/>
        </p:nvSpPr>
        <p:spPr>
          <a:xfrm>
            <a:off x="3897201" y="183337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Arc 1253"/>
          <p:cNvSpPr/>
          <p:nvPr/>
        </p:nvSpPr>
        <p:spPr>
          <a:xfrm>
            <a:off x="4161942" y="18590941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55" name="Oval 1254"/>
          <p:cNvSpPr/>
          <p:nvPr/>
        </p:nvSpPr>
        <p:spPr>
          <a:xfrm>
            <a:off x="3014007" y="183337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Arc 1255"/>
          <p:cNvSpPr/>
          <p:nvPr/>
        </p:nvSpPr>
        <p:spPr>
          <a:xfrm flipH="1">
            <a:off x="3252955" y="18590941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57" name="Oval 1256"/>
          <p:cNvSpPr/>
          <p:nvPr/>
        </p:nvSpPr>
        <p:spPr>
          <a:xfrm>
            <a:off x="3005504" y="1746009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58" name="Freeform 1257"/>
          <p:cNvSpPr/>
          <p:nvPr/>
        </p:nvSpPr>
        <p:spPr>
          <a:xfrm rot="1131343" flipH="1">
            <a:off x="3298997" y="17727549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/>
          <p:cNvSpPr/>
          <p:nvPr/>
        </p:nvSpPr>
        <p:spPr>
          <a:xfrm>
            <a:off x="3878414" y="1746009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Rectangle 1259"/>
          <p:cNvSpPr/>
          <p:nvPr/>
        </p:nvSpPr>
        <p:spPr>
          <a:xfrm rot="2450518">
            <a:off x="4215366" y="17741768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Snip Same Side Corner Rectangle 1260"/>
          <p:cNvSpPr/>
          <p:nvPr/>
        </p:nvSpPr>
        <p:spPr>
          <a:xfrm rot="13250518">
            <a:off x="4139741" y="17944913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/>
          <p:cNvSpPr/>
          <p:nvPr/>
        </p:nvSpPr>
        <p:spPr>
          <a:xfrm>
            <a:off x="3887292" y="183337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Arc 1262"/>
          <p:cNvSpPr/>
          <p:nvPr/>
        </p:nvSpPr>
        <p:spPr>
          <a:xfrm>
            <a:off x="4160911" y="18590941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64" name="Oval 1263"/>
          <p:cNvSpPr/>
          <p:nvPr/>
        </p:nvSpPr>
        <p:spPr>
          <a:xfrm>
            <a:off x="3012976" y="183337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Arc 1264"/>
          <p:cNvSpPr/>
          <p:nvPr/>
        </p:nvSpPr>
        <p:spPr>
          <a:xfrm flipH="1">
            <a:off x="3251924" y="18590941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67" name="Oval 1266"/>
          <p:cNvSpPr/>
          <p:nvPr/>
        </p:nvSpPr>
        <p:spPr>
          <a:xfrm>
            <a:off x="5153930" y="22039035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Arc 1267"/>
          <p:cNvSpPr/>
          <p:nvPr/>
        </p:nvSpPr>
        <p:spPr>
          <a:xfrm flipV="1">
            <a:off x="5308317" y="2205351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Arc 1268"/>
          <p:cNvSpPr/>
          <p:nvPr/>
        </p:nvSpPr>
        <p:spPr>
          <a:xfrm>
            <a:off x="5307634" y="22424082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/>
          <p:cNvSpPr/>
          <p:nvPr/>
        </p:nvSpPr>
        <p:spPr>
          <a:xfrm flipV="1">
            <a:off x="5593177" y="22473261"/>
            <a:ext cx="216581" cy="2272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/>
          <p:cNvSpPr/>
          <p:nvPr/>
        </p:nvSpPr>
        <p:spPr>
          <a:xfrm>
            <a:off x="5153930" y="23209224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Rectangle 1272"/>
          <p:cNvSpPr/>
          <p:nvPr/>
        </p:nvSpPr>
        <p:spPr>
          <a:xfrm>
            <a:off x="5396314" y="2370818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ctangle 1273"/>
          <p:cNvSpPr/>
          <p:nvPr/>
        </p:nvSpPr>
        <p:spPr>
          <a:xfrm>
            <a:off x="5396314" y="2357301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Rectangle 1274"/>
          <p:cNvSpPr/>
          <p:nvPr/>
        </p:nvSpPr>
        <p:spPr>
          <a:xfrm>
            <a:off x="5396314" y="2384335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ctangle 1275"/>
          <p:cNvSpPr/>
          <p:nvPr/>
        </p:nvSpPr>
        <p:spPr>
          <a:xfrm>
            <a:off x="5626052" y="2370818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ctangle 1276"/>
          <p:cNvSpPr/>
          <p:nvPr/>
        </p:nvSpPr>
        <p:spPr>
          <a:xfrm>
            <a:off x="5626052" y="2357301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ctangle 1277"/>
          <p:cNvSpPr/>
          <p:nvPr/>
        </p:nvSpPr>
        <p:spPr>
          <a:xfrm>
            <a:off x="5626052" y="2384335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ctangle 1278"/>
          <p:cNvSpPr/>
          <p:nvPr/>
        </p:nvSpPr>
        <p:spPr>
          <a:xfrm>
            <a:off x="5859141" y="2370818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ctangle 1279"/>
          <p:cNvSpPr/>
          <p:nvPr/>
        </p:nvSpPr>
        <p:spPr>
          <a:xfrm>
            <a:off x="5859141" y="2357301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Rectangle 1280"/>
          <p:cNvSpPr/>
          <p:nvPr/>
        </p:nvSpPr>
        <p:spPr>
          <a:xfrm>
            <a:off x="5859141" y="2384335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2" name="Straight Connector 1281"/>
          <p:cNvCxnSpPr/>
          <p:nvPr/>
        </p:nvCxnSpPr>
        <p:spPr>
          <a:xfrm flipH="1" flipV="1">
            <a:off x="5351394" y="23560044"/>
            <a:ext cx="698671" cy="400023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 flipH="1">
            <a:off x="5346473" y="23560044"/>
            <a:ext cx="698671" cy="400023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/>
          <p:cNvSpPr/>
          <p:nvPr/>
        </p:nvSpPr>
        <p:spPr>
          <a:xfrm>
            <a:off x="6377202" y="23209224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Rectangle 1285"/>
          <p:cNvSpPr/>
          <p:nvPr/>
        </p:nvSpPr>
        <p:spPr>
          <a:xfrm>
            <a:off x="6615407" y="237173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Rectangle 1286"/>
          <p:cNvSpPr/>
          <p:nvPr/>
        </p:nvSpPr>
        <p:spPr>
          <a:xfrm>
            <a:off x="6615407" y="2358221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Rectangle 1287"/>
          <p:cNvSpPr/>
          <p:nvPr/>
        </p:nvSpPr>
        <p:spPr>
          <a:xfrm>
            <a:off x="6615407" y="2385255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Rectangle 1288"/>
          <p:cNvSpPr/>
          <p:nvPr/>
        </p:nvSpPr>
        <p:spPr>
          <a:xfrm>
            <a:off x="6845145" y="237173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Rectangle 1289"/>
          <p:cNvSpPr/>
          <p:nvPr/>
        </p:nvSpPr>
        <p:spPr>
          <a:xfrm>
            <a:off x="6845145" y="2358221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Rectangle 1290"/>
          <p:cNvSpPr/>
          <p:nvPr/>
        </p:nvSpPr>
        <p:spPr>
          <a:xfrm>
            <a:off x="6845145" y="2385255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Rectangle 1291"/>
          <p:cNvSpPr/>
          <p:nvPr/>
        </p:nvSpPr>
        <p:spPr>
          <a:xfrm>
            <a:off x="7078234" y="237173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ctangle 1292"/>
          <p:cNvSpPr/>
          <p:nvPr/>
        </p:nvSpPr>
        <p:spPr>
          <a:xfrm>
            <a:off x="7078234" y="2358221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Rectangle 1293"/>
          <p:cNvSpPr/>
          <p:nvPr/>
        </p:nvSpPr>
        <p:spPr>
          <a:xfrm>
            <a:off x="7078234" y="2385255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/>
          <p:cNvSpPr/>
          <p:nvPr/>
        </p:nvSpPr>
        <p:spPr>
          <a:xfrm>
            <a:off x="6377202" y="2201007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Arc 1296"/>
          <p:cNvSpPr/>
          <p:nvPr/>
        </p:nvSpPr>
        <p:spPr>
          <a:xfrm flipV="1">
            <a:off x="6531589" y="2203955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/>
          <p:cNvSpPr/>
          <p:nvPr/>
        </p:nvSpPr>
        <p:spPr>
          <a:xfrm>
            <a:off x="5449576" y="201350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0" name="Plus 1299"/>
          <p:cNvSpPr/>
          <p:nvPr/>
        </p:nvSpPr>
        <p:spPr>
          <a:xfrm>
            <a:off x="5626124" y="20319805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/>
          <p:cNvSpPr/>
          <p:nvPr/>
        </p:nvSpPr>
        <p:spPr>
          <a:xfrm>
            <a:off x="5451298" y="201355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2" name="Plus 1301"/>
          <p:cNvSpPr/>
          <p:nvPr/>
        </p:nvSpPr>
        <p:spPr>
          <a:xfrm>
            <a:off x="5627846" y="20320335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/>
          <p:cNvSpPr/>
          <p:nvPr/>
        </p:nvSpPr>
        <p:spPr>
          <a:xfrm>
            <a:off x="5451401" y="201355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4" name="Plus 1303"/>
          <p:cNvSpPr/>
          <p:nvPr/>
        </p:nvSpPr>
        <p:spPr>
          <a:xfrm>
            <a:off x="5627949" y="20320335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/>
          <p:cNvSpPr/>
          <p:nvPr/>
        </p:nvSpPr>
        <p:spPr>
          <a:xfrm>
            <a:off x="5450997" y="2013784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6" name="Plus 1305"/>
          <p:cNvSpPr/>
          <p:nvPr/>
        </p:nvSpPr>
        <p:spPr>
          <a:xfrm>
            <a:off x="5627545" y="20322580"/>
            <a:ext cx="469565" cy="451627"/>
          </a:xfrm>
          <a:prstGeom prst="mathPlus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/>
          <p:cNvSpPr/>
          <p:nvPr/>
        </p:nvSpPr>
        <p:spPr>
          <a:xfrm>
            <a:off x="6342700" y="2100632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Rectangle 1308"/>
          <p:cNvSpPr/>
          <p:nvPr/>
        </p:nvSpPr>
        <p:spPr>
          <a:xfrm>
            <a:off x="6537954" y="2127959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Rectangle 1309"/>
          <p:cNvSpPr/>
          <p:nvPr/>
        </p:nvSpPr>
        <p:spPr>
          <a:xfrm>
            <a:off x="6655156" y="2149673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/>
          <p:cNvSpPr/>
          <p:nvPr/>
        </p:nvSpPr>
        <p:spPr>
          <a:xfrm>
            <a:off x="6815348" y="21333308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/>
          <p:cNvSpPr/>
          <p:nvPr/>
        </p:nvSpPr>
        <p:spPr>
          <a:xfrm>
            <a:off x="6344422" y="2100685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Rectangle 1312"/>
          <p:cNvSpPr/>
          <p:nvPr/>
        </p:nvSpPr>
        <p:spPr>
          <a:xfrm>
            <a:off x="6539676" y="2128012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ctangle 1313"/>
          <p:cNvSpPr/>
          <p:nvPr/>
        </p:nvSpPr>
        <p:spPr>
          <a:xfrm>
            <a:off x="6656878" y="2149726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Rectangle 1314"/>
          <p:cNvSpPr/>
          <p:nvPr/>
        </p:nvSpPr>
        <p:spPr>
          <a:xfrm>
            <a:off x="6817070" y="21333838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/>
          <p:cNvSpPr/>
          <p:nvPr/>
        </p:nvSpPr>
        <p:spPr>
          <a:xfrm>
            <a:off x="6344525" y="2100685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ctangle 1316"/>
          <p:cNvSpPr/>
          <p:nvPr/>
        </p:nvSpPr>
        <p:spPr>
          <a:xfrm>
            <a:off x="6539779" y="2128012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Rectangle 1317"/>
          <p:cNvSpPr/>
          <p:nvPr/>
        </p:nvSpPr>
        <p:spPr>
          <a:xfrm>
            <a:off x="6656981" y="2149726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Rectangle 1318"/>
          <p:cNvSpPr/>
          <p:nvPr/>
        </p:nvSpPr>
        <p:spPr>
          <a:xfrm>
            <a:off x="6817173" y="21333838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/>
          <p:cNvSpPr/>
          <p:nvPr/>
        </p:nvSpPr>
        <p:spPr>
          <a:xfrm>
            <a:off x="6344121" y="2100910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Rectangle 1320"/>
          <p:cNvSpPr/>
          <p:nvPr/>
        </p:nvSpPr>
        <p:spPr>
          <a:xfrm>
            <a:off x="6539375" y="2128236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Rectangle 1321"/>
          <p:cNvSpPr/>
          <p:nvPr/>
        </p:nvSpPr>
        <p:spPr>
          <a:xfrm>
            <a:off x="6656577" y="2149951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/>
          <p:cNvSpPr/>
          <p:nvPr/>
        </p:nvSpPr>
        <p:spPr>
          <a:xfrm>
            <a:off x="6816769" y="21336083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/>
          <p:cNvSpPr/>
          <p:nvPr/>
        </p:nvSpPr>
        <p:spPr>
          <a:xfrm>
            <a:off x="5431706" y="2100632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26" name="Rectangle 1325"/>
          <p:cNvSpPr/>
          <p:nvPr/>
        </p:nvSpPr>
        <p:spPr>
          <a:xfrm>
            <a:off x="5642165" y="2141731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Rectangle 1326"/>
          <p:cNvSpPr/>
          <p:nvPr/>
        </p:nvSpPr>
        <p:spPr>
          <a:xfrm>
            <a:off x="5642165" y="2128214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Rectangle 1327"/>
          <p:cNvSpPr/>
          <p:nvPr/>
        </p:nvSpPr>
        <p:spPr>
          <a:xfrm>
            <a:off x="5871903" y="21417319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Rectangle 1328"/>
          <p:cNvSpPr/>
          <p:nvPr/>
        </p:nvSpPr>
        <p:spPr>
          <a:xfrm>
            <a:off x="5871903" y="2128214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Rectangle 106"/>
          <p:cNvSpPr/>
          <p:nvPr/>
        </p:nvSpPr>
        <p:spPr>
          <a:xfrm>
            <a:off x="5917115" y="2145169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/>
          <p:cNvSpPr/>
          <p:nvPr/>
        </p:nvSpPr>
        <p:spPr>
          <a:xfrm>
            <a:off x="5433428" y="2100685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32" name="Rectangle 1331"/>
          <p:cNvSpPr/>
          <p:nvPr/>
        </p:nvSpPr>
        <p:spPr>
          <a:xfrm>
            <a:off x="5643887" y="214178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Rectangle 1332"/>
          <p:cNvSpPr/>
          <p:nvPr/>
        </p:nvSpPr>
        <p:spPr>
          <a:xfrm>
            <a:off x="5643887" y="212826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Rectangle 1333"/>
          <p:cNvSpPr/>
          <p:nvPr/>
        </p:nvSpPr>
        <p:spPr>
          <a:xfrm>
            <a:off x="5873625" y="21417849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Rectangle 1334"/>
          <p:cNvSpPr/>
          <p:nvPr/>
        </p:nvSpPr>
        <p:spPr>
          <a:xfrm>
            <a:off x="5873625" y="212826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Rectangle 106"/>
          <p:cNvSpPr/>
          <p:nvPr/>
        </p:nvSpPr>
        <p:spPr>
          <a:xfrm>
            <a:off x="5918837" y="2145222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/>
          <p:cNvSpPr/>
          <p:nvPr/>
        </p:nvSpPr>
        <p:spPr>
          <a:xfrm>
            <a:off x="5433531" y="2100685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38" name="Rectangle 1337"/>
          <p:cNvSpPr/>
          <p:nvPr/>
        </p:nvSpPr>
        <p:spPr>
          <a:xfrm>
            <a:off x="5643990" y="214178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Rectangle 1338"/>
          <p:cNvSpPr/>
          <p:nvPr/>
        </p:nvSpPr>
        <p:spPr>
          <a:xfrm>
            <a:off x="5643990" y="212826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Rectangle 1339"/>
          <p:cNvSpPr/>
          <p:nvPr/>
        </p:nvSpPr>
        <p:spPr>
          <a:xfrm>
            <a:off x="5873728" y="21417849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Rectangle 1340"/>
          <p:cNvSpPr/>
          <p:nvPr/>
        </p:nvSpPr>
        <p:spPr>
          <a:xfrm>
            <a:off x="5873728" y="212826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Rectangle 106"/>
          <p:cNvSpPr/>
          <p:nvPr/>
        </p:nvSpPr>
        <p:spPr>
          <a:xfrm>
            <a:off x="5918940" y="2145222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/>
          <p:cNvSpPr/>
          <p:nvPr/>
        </p:nvSpPr>
        <p:spPr>
          <a:xfrm>
            <a:off x="5433127" y="2100910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44" name="Rectangle 1343"/>
          <p:cNvSpPr/>
          <p:nvPr/>
        </p:nvSpPr>
        <p:spPr>
          <a:xfrm>
            <a:off x="5643586" y="2142009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Rectangle 1344"/>
          <p:cNvSpPr/>
          <p:nvPr/>
        </p:nvSpPr>
        <p:spPr>
          <a:xfrm>
            <a:off x="5643586" y="2128492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Rectangle 1345"/>
          <p:cNvSpPr/>
          <p:nvPr/>
        </p:nvSpPr>
        <p:spPr>
          <a:xfrm>
            <a:off x="5873324" y="21420094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Rectangle 1346"/>
          <p:cNvSpPr/>
          <p:nvPr/>
        </p:nvSpPr>
        <p:spPr>
          <a:xfrm>
            <a:off x="5873324" y="2128492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Rectangle 106"/>
          <p:cNvSpPr/>
          <p:nvPr/>
        </p:nvSpPr>
        <p:spPr>
          <a:xfrm>
            <a:off x="5918536" y="21454470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ight Arrow 1349"/>
          <p:cNvSpPr/>
          <p:nvPr/>
        </p:nvSpPr>
        <p:spPr>
          <a:xfrm rot="5400000">
            <a:off x="5916404" y="18576074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/>
          <p:cNvSpPr/>
          <p:nvPr/>
        </p:nvSpPr>
        <p:spPr>
          <a:xfrm>
            <a:off x="5459355" y="1832950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Right Arrow 1351"/>
          <p:cNvSpPr/>
          <p:nvPr/>
        </p:nvSpPr>
        <p:spPr>
          <a:xfrm rot="5400000">
            <a:off x="5735547" y="18778110"/>
            <a:ext cx="244617" cy="21479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ight Arrow 1352"/>
          <p:cNvSpPr/>
          <p:nvPr/>
        </p:nvSpPr>
        <p:spPr>
          <a:xfrm rot="5400000">
            <a:off x="5575235" y="18569266"/>
            <a:ext cx="243331" cy="22327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Right Arrow 1353"/>
          <p:cNvSpPr/>
          <p:nvPr/>
        </p:nvSpPr>
        <p:spPr>
          <a:xfrm rot="5400000">
            <a:off x="5916000" y="1857831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/>
          <p:cNvSpPr/>
          <p:nvPr/>
        </p:nvSpPr>
        <p:spPr>
          <a:xfrm>
            <a:off x="5459364" y="1832908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ight Arrow 1355"/>
          <p:cNvSpPr/>
          <p:nvPr/>
        </p:nvSpPr>
        <p:spPr>
          <a:xfrm rot="5400000">
            <a:off x="5735556" y="18777695"/>
            <a:ext cx="244617" cy="21479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Right Arrow 1356"/>
          <p:cNvSpPr/>
          <p:nvPr/>
        </p:nvSpPr>
        <p:spPr>
          <a:xfrm rot="5400000">
            <a:off x="5575244" y="18568851"/>
            <a:ext cx="243331" cy="2232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ight Arrow 1357"/>
          <p:cNvSpPr/>
          <p:nvPr/>
        </p:nvSpPr>
        <p:spPr>
          <a:xfrm rot="5400000">
            <a:off x="5916009" y="18577904"/>
            <a:ext cx="242484" cy="2132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/>
        </p:nvSpPr>
        <p:spPr>
          <a:xfrm>
            <a:off x="5449576" y="1924016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61" name="Oval 1360"/>
          <p:cNvSpPr/>
          <p:nvPr/>
        </p:nvSpPr>
        <p:spPr>
          <a:xfrm>
            <a:off x="5449172" y="1924240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62" name="Oval 1361"/>
          <p:cNvSpPr/>
          <p:nvPr/>
        </p:nvSpPr>
        <p:spPr>
          <a:xfrm>
            <a:off x="5449181" y="1924199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4" name="Oval 1363"/>
          <p:cNvSpPr/>
          <p:nvPr/>
        </p:nvSpPr>
        <p:spPr>
          <a:xfrm>
            <a:off x="6339143" y="1924324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5" name="Multiply 1364"/>
          <p:cNvSpPr/>
          <p:nvPr/>
        </p:nvSpPr>
        <p:spPr>
          <a:xfrm>
            <a:off x="6471915" y="1938673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/>
          <p:cNvSpPr/>
          <p:nvPr/>
        </p:nvSpPr>
        <p:spPr>
          <a:xfrm>
            <a:off x="6339246" y="1924324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7" name="Multiply 1366"/>
          <p:cNvSpPr/>
          <p:nvPr/>
        </p:nvSpPr>
        <p:spPr>
          <a:xfrm>
            <a:off x="6472018" y="1938673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/>
          <p:cNvSpPr/>
          <p:nvPr/>
        </p:nvSpPr>
        <p:spPr>
          <a:xfrm>
            <a:off x="6338842" y="19245487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9" name="Multiply 1368"/>
          <p:cNvSpPr/>
          <p:nvPr/>
        </p:nvSpPr>
        <p:spPr>
          <a:xfrm>
            <a:off x="6471614" y="1938897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/>
          <p:cNvSpPr/>
          <p:nvPr/>
        </p:nvSpPr>
        <p:spPr>
          <a:xfrm>
            <a:off x="6338851" y="1924507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1" name="Multiply 1370"/>
          <p:cNvSpPr/>
          <p:nvPr/>
        </p:nvSpPr>
        <p:spPr>
          <a:xfrm>
            <a:off x="6471623" y="1938856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/>
          <p:cNvSpPr/>
          <p:nvPr/>
        </p:nvSpPr>
        <p:spPr>
          <a:xfrm>
            <a:off x="6334420" y="2012966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4" name="Minus 1373"/>
          <p:cNvSpPr/>
          <p:nvPr/>
        </p:nvSpPr>
        <p:spPr>
          <a:xfrm>
            <a:off x="6510968" y="2026620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/>
          <p:cNvSpPr/>
          <p:nvPr/>
        </p:nvSpPr>
        <p:spPr>
          <a:xfrm>
            <a:off x="6336142" y="2013019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6" name="Minus 1375"/>
          <p:cNvSpPr/>
          <p:nvPr/>
        </p:nvSpPr>
        <p:spPr>
          <a:xfrm>
            <a:off x="6512690" y="2026673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>
            <a:off x="6336245" y="2013019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8" name="Minus 1377"/>
          <p:cNvSpPr/>
          <p:nvPr/>
        </p:nvSpPr>
        <p:spPr>
          <a:xfrm>
            <a:off x="6512793" y="2026673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/>
          <p:cNvSpPr/>
          <p:nvPr/>
        </p:nvSpPr>
        <p:spPr>
          <a:xfrm>
            <a:off x="6335841" y="2013244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0" name="Minus 1379"/>
          <p:cNvSpPr/>
          <p:nvPr/>
        </p:nvSpPr>
        <p:spPr>
          <a:xfrm>
            <a:off x="6512389" y="2026897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>
            <a:off x="6335850" y="2013202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2" name="Minus 1381"/>
          <p:cNvSpPr/>
          <p:nvPr/>
        </p:nvSpPr>
        <p:spPr>
          <a:xfrm>
            <a:off x="6512398" y="2026856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/>
          <p:cNvSpPr/>
          <p:nvPr/>
        </p:nvSpPr>
        <p:spPr>
          <a:xfrm>
            <a:off x="6378798" y="18350389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/>
          <p:cNvSpPr/>
          <p:nvPr/>
        </p:nvSpPr>
        <p:spPr>
          <a:xfrm flipV="1">
            <a:off x="6707671" y="18554165"/>
            <a:ext cx="274320" cy="274320"/>
          </a:xfrm>
          <a:prstGeom prst="ellipse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ctangle 1385"/>
          <p:cNvSpPr/>
          <p:nvPr/>
        </p:nvSpPr>
        <p:spPr>
          <a:xfrm rot="19339616">
            <a:off x="6578822" y="18807914"/>
            <a:ext cx="184034" cy="888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/>
          <p:cNvSpPr/>
          <p:nvPr/>
        </p:nvSpPr>
        <p:spPr>
          <a:xfrm>
            <a:off x="5436564" y="17470753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89" name="Right Arrow 1388"/>
          <p:cNvSpPr/>
          <p:nvPr/>
        </p:nvSpPr>
        <p:spPr>
          <a:xfrm>
            <a:off x="5688548" y="17715998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91" name="Oval 1390"/>
          <p:cNvSpPr/>
          <p:nvPr/>
        </p:nvSpPr>
        <p:spPr>
          <a:xfrm>
            <a:off x="6372832" y="17472554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92" name="Arc 1391"/>
          <p:cNvSpPr/>
          <p:nvPr/>
        </p:nvSpPr>
        <p:spPr>
          <a:xfrm flipH="1">
            <a:off x="6704246" y="17685563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93" name="Arc 1392"/>
          <p:cNvSpPr/>
          <p:nvPr/>
        </p:nvSpPr>
        <p:spPr>
          <a:xfrm>
            <a:off x="5654669" y="17675789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50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145</cp:revision>
  <dcterms:created xsi:type="dcterms:W3CDTF">2016-03-19T17:58:51Z</dcterms:created>
  <dcterms:modified xsi:type="dcterms:W3CDTF">2016-04-20T23:59:43Z</dcterms:modified>
</cp:coreProperties>
</file>