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3282"/>
    <a:srgbClr val="BA5CBC"/>
    <a:srgbClr val="F69694"/>
    <a:srgbClr val="F9B7B5"/>
    <a:srgbClr val="E0BFE3"/>
    <a:srgbClr val="D3A4D8"/>
    <a:srgbClr val="F09456"/>
    <a:srgbClr val="911B1B"/>
    <a:srgbClr val="D934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88" autoAdjust="0"/>
  </p:normalViewPr>
  <p:slideViewPr>
    <p:cSldViewPr snapToGrid="0">
      <p:cViewPr>
        <p:scale>
          <a:sx n="164" d="100"/>
          <a:sy n="164" d="100"/>
        </p:scale>
        <p:origin x="-10075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D218-EFF3-40C5-866D-41D18BDC6D3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0FD30-C0B2-402C-9A6F-EFE52E13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6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FD30-C0B2-402C-9A6F-EFE52E13AF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3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1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5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1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69FF-B685-44E8-A3F0-1FFDDF01A7C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/>
          <p:cNvSpPr/>
          <p:nvPr/>
        </p:nvSpPr>
        <p:spPr>
          <a:xfrm>
            <a:off x="10154494" y="3202773"/>
            <a:ext cx="1828800" cy="216246"/>
          </a:xfrm>
          <a:prstGeom prst="rect">
            <a:avLst/>
          </a:prstGeom>
          <a:gradFill flip="none" rotWithShape="1">
            <a:gsLst>
              <a:gs pos="100000">
                <a:srgbClr val="643282"/>
              </a:gs>
              <a:gs pos="97000">
                <a:srgbClr val="D3A4D8"/>
              </a:gs>
              <a:gs pos="7000">
                <a:srgbClr val="E0BFE3"/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/>
          <p:cNvGrpSpPr/>
          <p:nvPr/>
        </p:nvGrpSpPr>
        <p:grpSpPr>
          <a:xfrm>
            <a:off x="17667003" y="1732565"/>
            <a:ext cx="274320" cy="3942606"/>
            <a:chOff x="2282104" y="1522370"/>
            <a:chExt cx="137160" cy="1958467"/>
          </a:xfrm>
        </p:grpSpPr>
        <p:sp>
          <p:nvSpPr>
            <p:cNvPr id="181" name="Rounded Rectangle 180"/>
            <p:cNvSpPr/>
            <p:nvPr/>
          </p:nvSpPr>
          <p:spPr>
            <a:xfrm rot="5400000" flipV="1">
              <a:off x="1371199" y="2478744"/>
              <a:ext cx="1958467" cy="45719"/>
            </a:xfrm>
            <a:prstGeom prst="roundRect">
              <a:avLst/>
            </a:prstGeom>
            <a:gradFill flip="none" rotWithShape="1">
              <a:gsLst>
                <a:gs pos="0">
                  <a:srgbClr val="643282"/>
                </a:gs>
                <a:gs pos="53000">
                  <a:srgbClr val="D3A4D8"/>
                </a:gs>
                <a:gs pos="97000">
                  <a:srgbClr val="BA5CBC"/>
                </a:gs>
                <a:gs pos="5000">
                  <a:srgbClr val="BA5CBC"/>
                </a:gs>
                <a:gs pos="99000">
                  <a:srgbClr val="64328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2282104" y="2143803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rgbClr val="E0BFE3"/>
                </a:gs>
                <a:gs pos="49000">
                  <a:srgbClr val="BA5CBC"/>
                </a:gs>
                <a:gs pos="75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060005" y="4833148"/>
            <a:ext cx="1097280" cy="828354"/>
            <a:chOff x="30868203" y="5481119"/>
            <a:chExt cx="1097280" cy="828354"/>
          </a:xfrm>
        </p:grpSpPr>
        <p:sp>
          <p:nvSpPr>
            <p:cNvPr id="197" name="Oval 196"/>
            <p:cNvSpPr/>
            <p:nvPr/>
          </p:nvSpPr>
          <p:spPr>
            <a:xfrm>
              <a:off x="30994959" y="5481119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0868203" y="5648725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TRIBE</a:t>
              </a:r>
              <a:endParaRPr lang="en-US" sz="1800" dirty="0">
                <a:solidFill>
                  <a:srgbClr val="643282"/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063012" y="3042204"/>
            <a:ext cx="1097280" cy="828354"/>
            <a:chOff x="30871210" y="2324579"/>
            <a:chExt cx="1097280" cy="828354"/>
          </a:xfrm>
        </p:grpSpPr>
        <p:sp>
          <p:nvSpPr>
            <p:cNvPr id="198" name="Oval 197"/>
            <p:cNvSpPr/>
            <p:nvPr/>
          </p:nvSpPr>
          <p:spPr>
            <a:xfrm>
              <a:off x="31005363" y="2324579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0871210" y="249016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ACTIVE</a:t>
              </a:r>
              <a:endParaRPr lang="en-US" sz="1800" dirty="0">
                <a:solidFill>
                  <a:srgbClr val="643282"/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067064" y="3936441"/>
            <a:ext cx="1097280" cy="828354"/>
            <a:chOff x="30875262" y="3218816"/>
            <a:chExt cx="1097280" cy="828354"/>
          </a:xfrm>
        </p:grpSpPr>
        <p:sp>
          <p:nvSpPr>
            <p:cNvPr id="199" name="Oval 198"/>
            <p:cNvSpPr/>
            <p:nvPr/>
          </p:nvSpPr>
          <p:spPr>
            <a:xfrm>
              <a:off x="31005363" y="3218816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0875262" y="337604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POSTED</a:t>
              </a:r>
              <a:endParaRPr lang="en-US" sz="1800" dirty="0">
                <a:solidFill>
                  <a:srgbClr val="643282"/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2780182" y="2156379"/>
            <a:ext cx="573024" cy="422209"/>
            <a:chOff x="41196856" y="2045721"/>
            <a:chExt cx="573024" cy="422209"/>
          </a:xfrm>
        </p:grpSpPr>
        <p:sp>
          <p:nvSpPr>
            <p:cNvPr id="205" name="Rectangle 204"/>
            <p:cNvSpPr/>
            <p:nvPr/>
          </p:nvSpPr>
          <p:spPr>
            <a:xfrm>
              <a:off x="41196856" y="2045721"/>
              <a:ext cx="573024" cy="4222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Freeform 547"/>
            <p:cNvSpPr/>
            <p:nvPr/>
          </p:nvSpPr>
          <p:spPr>
            <a:xfrm rot="1131343" flipH="1">
              <a:off x="41367342" y="2133064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430798" y="1633773"/>
            <a:ext cx="573024" cy="422209"/>
            <a:chOff x="41196856" y="1464402"/>
            <a:chExt cx="573024" cy="422209"/>
          </a:xfrm>
        </p:grpSpPr>
        <p:sp>
          <p:nvSpPr>
            <p:cNvPr id="204" name="Rectangle 203"/>
            <p:cNvSpPr/>
            <p:nvPr/>
          </p:nvSpPr>
          <p:spPr>
            <a:xfrm>
              <a:off x="41196856" y="1464402"/>
              <a:ext cx="573024" cy="4222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ight Arrow 548"/>
            <p:cNvSpPr/>
            <p:nvPr/>
          </p:nvSpPr>
          <p:spPr>
            <a:xfrm rot="16200000">
              <a:off x="41331899" y="1550973"/>
              <a:ext cx="302938" cy="26265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430798" y="2156379"/>
            <a:ext cx="573024" cy="422209"/>
            <a:chOff x="41196856" y="2627040"/>
            <a:chExt cx="573024" cy="422209"/>
          </a:xfrm>
        </p:grpSpPr>
        <p:sp>
          <p:nvSpPr>
            <p:cNvPr id="206" name="Rectangle 205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ight Arrow 559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3430798" y="3718893"/>
            <a:ext cx="573024" cy="422209"/>
            <a:chOff x="41196856" y="4934878"/>
            <a:chExt cx="573024" cy="422209"/>
          </a:xfrm>
        </p:grpSpPr>
        <p:sp>
          <p:nvSpPr>
            <p:cNvPr id="211" name="Rectangle 210"/>
            <p:cNvSpPr/>
            <p:nvPr/>
          </p:nvSpPr>
          <p:spPr>
            <a:xfrm>
              <a:off x="41196856" y="4934878"/>
              <a:ext cx="573024" cy="4222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ight Arrow 560"/>
            <p:cNvSpPr/>
            <p:nvPr/>
          </p:nvSpPr>
          <p:spPr>
            <a:xfrm rot="16200000">
              <a:off x="41331899" y="5014677"/>
              <a:ext cx="302938" cy="262654"/>
            </a:xfrm>
            <a:prstGeom prst="rightArrow">
              <a:avLst/>
            </a:prstGeom>
            <a:solidFill>
              <a:srgbClr val="911B1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2780182" y="3718893"/>
            <a:ext cx="573024" cy="422209"/>
            <a:chOff x="41196856" y="3206260"/>
            <a:chExt cx="573024" cy="422209"/>
          </a:xfrm>
        </p:grpSpPr>
        <p:sp>
          <p:nvSpPr>
            <p:cNvPr id="207" name="Rectangle 206"/>
            <p:cNvSpPr/>
            <p:nvPr/>
          </p:nvSpPr>
          <p:spPr>
            <a:xfrm>
              <a:off x="41196856" y="3206260"/>
              <a:ext cx="573024" cy="4222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Freeform 561"/>
            <p:cNvSpPr/>
            <p:nvPr/>
          </p:nvSpPr>
          <p:spPr>
            <a:xfrm rot="1131343" flipH="1">
              <a:off x="41367342" y="3280306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2780182" y="2677726"/>
            <a:ext cx="573024" cy="422209"/>
            <a:chOff x="41196856" y="3787579"/>
            <a:chExt cx="573024" cy="422209"/>
          </a:xfrm>
        </p:grpSpPr>
        <p:sp>
          <p:nvSpPr>
            <p:cNvPr id="209" name="Rectangle 208"/>
            <p:cNvSpPr/>
            <p:nvPr/>
          </p:nvSpPr>
          <p:spPr>
            <a:xfrm>
              <a:off x="41196856" y="3787579"/>
              <a:ext cx="573024" cy="4222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Freeform 562"/>
            <p:cNvSpPr/>
            <p:nvPr/>
          </p:nvSpPr>
          <p:spPr>
            <a:xfrm rot="1131343" flipH="1">
              <a:off x="41367341" y="3861905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2780182" y="3196287"/>
            <a:ext cx="573024" cy="422209"/>
            <a:chOff x="41196856" y="4363350"/>
            <a:chExt cx="573024" cy="422209"/>
          </a:xfrm>
        </p:grpSpPr>
        <p:sp>
          <p:nvSpPr>
            <p:cNvPr id="210" name="Rectangle 209"/>
            <p:cNvSpPr/>
            <p:nvPr/>
          </p:nvSpPr>
          <p:spPr>
            <a:xfrm>
              <a:off x="41196856" y="4363350"/>
              <a:ext cx="573024" cy="422209"/>
            </a:xfrm>
            <a:prstGeom prst="rect">
              <a:avLst/>
            </a:prstGeom>
            <a:solidFill>
              <a:srgbClr val="E0BFE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Freeform 563"/>
            <p:cNvSpPr/>
            <p:nvPr/>
          </p:nvSpPr>
          <p:spPr>
            <a:xfrm rot="1131343" flipH="1">
              <a:off x="41367340" y="4441468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rgbClr val="64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2780182" y="1633773"/>
            <a:ext cx="573024" cy="422209"/>
            <a:chOff x="41196856" y="6103065"/>
            <a:chExt cx="573024" cy="422209"/>
          </a:xfrm>
        </p:grpSpPr>
        <p:sp>
          <p:nvSpPr>
            <p:cNvPr id="213" name="Rectangle 212"/>
            <p:cNvSpPr/>
            <p:nvPr/>
          </p:nvSpPr>
          <p:spPr>
            <a:xfrm>
              <a:off x="41196856" y="6103065"/>
              <a:ext cx="573024" cy="4222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Freeform 565"/>
            <p:cNvSpPr/>
            <p:nvPr/>
          </p:nvSpPr>
          <p:spPr>
            <a:xfrm rot="1131343" flipH="1">
              <a:off x="41364188" y="6174695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7" name="Rectangle 626"/>
          <p:cNvSpPr/>
          <p:nvPr/>
        </p:nvSpPr>
        <p:spPr>
          <a:xfrm>
            <a:off x="10407380" y="7265256"/>
            <a:ext cx="2945826" cy="298907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99000">
                <a:schemeClr val="accent5">
                  <a:lumMod val="60000"/>
                  <a:lumOff val="40000"/>
                </a:schemeClr>
              </a:gs>
              <a:gs pos="41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19907215" y="1782551"/>
            <a:ext cx="4052395" cy="548453"/>
          </a:xfrm>
          <a:prstGeom prst="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2" name="Oval 611"/>
          <p:cNvSpPr/>
          <p:nvPr/>
        </p:nvSpPr>
        <p:spPr>
          <a:xfrm>
            <a:off x="19954569" y="2805302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3" name="Oval 612"/>
          <p:cNvSpPr/>
          <p:nvPr/>
        </p:nvSpPr>
        <p:spPr>
          <a:xfrm>
            <a:off x="20671505" y="2805302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4" name="Oval 613"/>
          <p:cNvSpPr/>
          <p:nvPr/>
        </p:nvSpPr>
        <p:spPr>
          <a:xfrm>
            <a:off x="21388441" y="280530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5" name="Oval 614"/>
          <p:cNvSpPr/>
          <p:nvPr/>
        </p:nvSpPr>
        <p:spPr>
          <a:xfrm>
            <a:off x="22105377" y="2805302"/>
            <a:ext cx="457200" cy="457200"/>
          </a:xfrm>
          <a:prstGeom prst="ellipse">
            <a:avLst/>
          </a:prstGeom>
          <a:solidFill>
            <a:srgbClr val="F09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6" name="Oval 615"/>
          <p:cNvSpPr/>
          <p:nvPr/>
        </p:nvSpPr>
        <p:spPr>
          <a:xfrm>
            <a:off x="22826541" y="2805302"/>
            <a:ext cx="457200" cy="457200"/>
          </a:xfrm>
          <a:prstGeom prst="ellipse">
            <a:avLst/>
          </a:prstGeom>
          <a:solidFill>
            <a:srgbClr val="F9B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7" name="Oval 616"/>
          <p:cNvSpPr/>
          <p:nvPr/>
        </p:nvSpPr>
        <p:spPr>
          <a:xfrm>
            <a:off x="23546992" y="2805302"/>
            <a:ext cx="457200" cy="457200"/>
          </a:xfrm>
          <a:prstGeom prst="ellipse">
            <a:avLst/>
          </a:prstGeom>
          <a:solidFill>
            <a:srgbClr val="E0B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2" name="Rectangle 831"/>
          <p:cNvSpPr/>
          <p:nvPr/>
        </p:nvSpPr>
        <p:spPr>
          <a:xfrm>
            <a:off x="10407380" y="8404821"/>
            <a:ext cx="2945826" cy="327579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99000">
                <a:schemeClr val="accent2">
                  <a:lumMod val="60000"/>
                  <a:lumOff val="40000"/>
                </a:schemeClr>
              </a:gs>
              <a:gs pos="41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6" name="Rectangle 965"/>
          <p:cNvSpPr/>
          <p:nvPr/>
        </p:nvSpPr>
        <p:spPr>
          <a:xfrm>
            <a:off x="19958938" y="3950808"/>
            <a:ext cx="2135688" cy="54845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BrownBagLunch" panose="02000603000000000000" pitchFamily="2" charset="0"/>
              </a:rPr>
              <a:t>   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BrownBagLunch" panose="02000603000000000000" pitchFamily="2" charset="0"/>
              </a:rPr>
              <a:t>Nickname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54494" y="1683050"/>
            <a:ext cx="1828800" cy="199002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98000">
                <a:schemeClr val="accent5">
                  <a:lumMod val="60000"/>
                  <a:lumOff val="40000"/>
                </a:schemeClr>
              </a:gs>
              <a:gs pos="7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/>
          <p:cNvSpPr/>
          <p:nvPr/>
        </p:nvSpPr>
        <p:spPr>
          <a:xfrm>
            <a:off x="11325950" y="4837154"/>
            <a:ext cx="1097280" cy="1097159"/>
          </a:xfrm>
          <a:prstGeom prst="ellipse">
            <a:avLst/>
          </a:prstGeom>
          <a:blipFill dpi="0" rotWithShape="1">
            <a:blip r:embed="rId3"/>
            <a:srcRect/>
            <a:stretch>
              <a:fillRect l="-3000" t="-6000" r="-6000" b="-8000"/>
            </a:stretch>
          </a:blip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2833576" y="4499261"/>
            <a:ext cx="1353786" cy="274290"/>
            <a:chOff x="30609042" y="15577661"/>
            <a:chExt cx="1353786" cy="274290"/>
          </a:xfrm>
        </p:grpSpPr>
        <p:sp>
          <p:nvSpPr>
            <p:cNvPr id="271" name="Rounded Rectangle 270"/>
            <p:cNvSpPr/>
            <p:nvPr/>
          </p:nvSpPr>
          <p:spPr>
            <a:xfrm flipV="1">
              <a:off x="30609042" y="15669093"/>
              <a:ext cx="1353786" cy="9142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3000">
                  <a:schemeClr val="accent5">
                    <a:lumMod val="60000"/>
                    <a:lumOff val="40000"/>
                  </a:schemeClr>
                </a:gs>
                <a:gs pos="97000">
                  <a:schemeClr val="accent5">
                    <a:lumMod val="75000"/>
                  </a:schemeClr>
                </a:gs>
                <a:gs pos="5000">
                  <a:schemeClr val="accent5">
                    <a:lumMod val="75000"/>
                  </a:schemeClr>
                </a:gs>
                <a:gs pos="99000">
                  <a:schemeClr val="accent5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30721126" y="15577661"/>
              <a:ext cx="274320" cy="2742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49000">
                  <a:schemeClr val="accent5">
                    <a:lumMod val="75000"/>
                  </a:schemeClr>
                </a:gs>
                <a:gs pos="7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73075" y="1218942"/>
            <a:ext cx="1097280" cy="822869"/>
            <a:chOff x="30319588" y="10287825"/>
            <a:chExt cx="1097280" cy="822869"/>
          </a:xfrm>
        </p:grpSpPr>
        <p:sp>
          <p:nvSpPr>
            <p:cNvPr id="281" name="Oval 280"/>
            <p:cNvSpPr/>
            <p:nvPr/>
          </p:nvSpPr>
          <p:spPr>
            <a:xfrm>
              <a:off x="30452785" y="102878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0319588" y="1045658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DRAW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056269" y="1218942"/>
            <a:ext cx="1097280" cy="822869"/>
            <a:chOff x="31202782" y="10287825"/>
            <a:chExt cx="1097280" cy="822869"/>
          </a:xfrm>
        </p:grpSpPr>
        <p:sp>
          <p:nvSpPr>
            <p:cNvPr id="282" name="Oval 281"/>
            <p:cNvSpPr/>
            <p:nvPr/>
          </p:nvSpPr>
          <p:spPr>
            <a:xfrm>
              <a:off x="31334573" y="102878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1202782" y="1044812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ERASE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75115" y="2092606"/>
            <a:ext cx="1097280" cy="822869"/>
            <a:chOff x="30321628" y="11161489"/>
            <a:chExt cx="1097280" cy="822869"/>
          </a:xfrm>
        </p:grpSpPr>
        <p:sp>
          <p:nvSpPr>
            <p:cNvPr id="284" name="Oval 283"/>
            <p:cNvSpPr/>
            <p:nvPr/>
          </p:nvSpPr>
          <p:spPr>
            <a:xfrm>
              <a:off x="30451379" y="1116148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0321628" y="1131730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UNDO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49643" y="2092606"/>
            <a:ext cx="1097280" cy="822869"/>
            <a:chOff x="31196156" y="11161489"/>
            <a:chExt cx="1097280" cy="822869"/>
          </a:xfrm>
        </p:grpSpPr>
        <p:sp>
          <p:nvSpPr>
            <p:cNvPr id="283" name="Oval 282"/>
            <p:cNvSpPr/>
            <p:nvPr/>
          </p:nvSpPr>
          <p:spPr>
            <a:xfrm>
              <a:off x="31334573" y="1116148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31196156" y="1131766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REDO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061435" y="2967659"/>
            <a:ext cx="1097280" cy="822869"/>
            <a:chOff x="30785933" y="12340341"/>
            <a:chExt cx="1097280" cy="822869"/>
          </a:xfrm>
        </p:grpSpPr>
        <p:sp>
          <p:nvSpPr>
            <p:cNvPr id="279" name="Oval 278"/>
            <p:cNvSpPr/>
            <p:nvPr/>
          </p:nvSpPr>
          <p:spPr>
            <a:xfrm>
              <a:off x="30913009" y="1234034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30785933" y="1249350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OPTIONS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84587" y="2961631"/>
            <a:ext cx="1097280" cy="822869"/>
            <a:chOff x="30766382" y="7250942"/>
            <a:chExt cx="1097280" cy="822869"/>
          </a:xfrm>
        </p:grpSpPr>
        <p:sp>
          <p:nvSpPr>
            <p:cNvPr id="277" name="Oval 276"/>
            <p:cNvSpPr/>
            <p:nvPr/>
          </p:nvSpPr>
          <p:spPr>
            <a:xfrm>
              <a:off x="30891598" y="725094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0766382" y="741171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VIEW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154290" y="1215158"/>
            <a:ext cx="822960" cy="822869"/>
            <a:chOff x="3713833" y="1215158"/>
            <a:chExt cx="822960" cy="822869"/>
          </a:xfrm>
        </p:grpSpPr>
        <p:sp>
          <p:nvSpPr>
            <p:cNvPr id="9" name="Oval 8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61" name="Freeform 60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036078" y="1215158"/>
            <a:ext cx="822960" cy="822869"/>
            <a:chOff x="4595621" y="1215158"/>
            <a:chExt cx="822960" cy="822869"/>
          </a:xfrm>
        </p:grpSpPr>
        <p:sp>
          <p:nvSpPr>
            <p:cNvPr id="10" name="Oval 9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nip Same Side Corner Rectangle 95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036078" y="2088822"/>
            <a:ext cx="822960" cy="822869"/>
            <a:chOff x="4595621" y="2088822"/>
            <a:chExt cx="822960" cy="822869"/>
          </a:xfrm>
        </p:grpSpPr>
        <p:sp>
          <p:nvSpPr>
            <p:cNvPr id="12" name="Oval 11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152884" y="2088822"/>
            <a:ext cx="822960" cy="822869"/>
            <a:chOff x="3712427" y="2088822"/>
            <a:chExt cx="822960" cy="822869"/>
          </a:xfrm>
        </p:grpSpPr>
        <p:sp>
          <p:nvSpPr>
            <p:cNvPr id="14" name="Oval 13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Arc 461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51478" y="2968668"/>
            <a:ext cx="822960" cy="826070"/>
            <a:chOff x="33292760" y="7218724"/>
            <a:chExt cx="822960" cy="826070"/>
          </a:xfrm>
        </p:grpSpPr>
        <p:sp>
          <p:nvSpPr>
            <p:cNvPr id="48" name="Oval 47"/>
            <p:cNvSpPr/>
            <p:nvPr/>
          </p:nvSpPr>
          <p:spPr>
            <a:xfrm>
              <a:off x="33292760" y="72219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 flipV="1">
              <a:off x="33408026" y="7218724"/>
              <a:ext cx="591263" cy="810827"/>
              <a:chOff x="32580465" y="8775278"/>
              <a:chExt cx="591263" cy="810827"/>
            </a:xfrm>
          </p:grpSpPr>
          <p:sp>
            <p:nvSpPr>
              <p:cNvPr id="110" name="Arc 109"/>
              <p:cNvSpPr/>
              <p:nvPr/>
            </p:nvSpPr>
            <p:spPr>
              <a:xfrm>
                <a:off x="32580977" y="9059198"/>
                <a:ext cx="590751" cy="526907"/>
              </a:xfrm>
              <a:prstGeom prst="arc">
                <a:avLst>
                  <a:gd name="adj1" fmla="val 12398199"/>
                  <a:gd name="adj2" fmla="val 20006097"/>
                </a:avLst>
              </a:prstGeom>
              <a:ln w="444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Arc 542"/>
              <p:cNvSpPr/>
              <p:nvPr/>
            </p:nvSpPr>
            <p:spPr>
              <a:xfrm flipV="1">
                <a:off x="32580465" y="8775278"/>
                <a:ext cx="590751" cy="529443"/>
              </a:xfrm>
              <a:prstGeom prst="arc">
                <a:avLst>
                  <a:gd name="adj1" fmla="val 12398199"/>
                  <a:gd name="adj2" fmla="val 20006097"/>
                </a:avLst>
              </a:prstGeom>
              <a:ln w="444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32186" y="9134986"/>
                <a:ext cx="83004" cy="9135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857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021044" y="2967658"/>
            <a:ext cx="822960" cy="822869"/>
            <a:chOff x="33320558" y="12336979"/>
            <a:chExt cx="822960" cy="822869"/>
          </a:xfrm>
        </p:grpSpPr>
        <p:sp>
          <p:nvSpPr>
            <p:cNvPr id="509" name="Oval 508"/>
            <p:cNvSpPr/>
            <p:nvPr/>
          </p:nvSpPr>
          <p:spPr>
            <a:xfrm>
              <a:off x="33320558" y="1233697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595768" y="12658432"/>
              <a:ext cx="272540" cy="182406"/>
              <a:chOff x="33552652" y="13105999"/>
              <a:chExt cx="272540" cy="182406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 flipV="1">
                <a:off x="33552664" y="1310599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 flipH="1" flipV="1">
                <a:off x="33552664" y="1319512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 flipH="1" flipV="1">
                <a:off x="33552664" y="1328425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 flipH="1" flipV="1">
                <a:off x="33552652" y="1310642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 flipV="1">
                <a:off x="33552652" y="1319555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 flipH="1" flipV="1">
                <a:off x="33552652" y="1328468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1166449" y="3835246"/>
            <a:ext cx="1097280" cy="822869"/>
            <a:chOff x="30245957" y="12915020"/>
            <a:chExt cx="1097280" cy="822869"/>
          </a:xfrm>
        </p:grpSpPr>
        <p:sp>
          <p:nvSpPr>
            <p:cNvPr id="241" name="Oval 240"/>
            <p:cNvSpPr/>
            <p:nvPr/>
          </p:nvSpPr>
          <p:spPr>
            <a:xfrm>
              <a:off x="30385728" y="1291502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0245957" y="13079214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56269" y="3835246"/>
            <a:ext cx="1097280" cy="822869"/>
            <a:chOff x="31135777" y="12915020"/>
            <a:chExt cx="1097280" cy="822869"/>
          </a:xfrm>
        </p:grpSpPr>
        <p:sp>
          <p:nvSpPr>
            <p:cNvPr id="242" name="Oval 241"/>
            <p:cNvSpPr/>
            <p:nvPr/>
          </p:nvSpPr>
          <p:spPr>
            <a:xfrm>
              <a:off x="31267516" y="1291502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135777" y="1307444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POST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84587" y="4708910"/>
            <a:ext cx="1097280" cy="822869"/>
            <a:chOff x="30264095" y="13788684"/>
            <a:chExt cx="1097280" cy="822869"/>
          </a:xfrm>
        </p:grpSpPr>
        <p:sp>
          <p:nvSpPr>
            <p:cNvPr id="244" name="Oval 243"/>
            <p:cNvSpPr/>
            <p:nvPr/>
          </p:nvSpPr>
          <p:spPr>
            <a:xfrm>
              <a:off x="30384322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0264095" y="13948236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MIRROR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56269" y="4708910"/>
            <a:ext cx="1097280" cy="822869"/>
            <a:chOff x="31135777" y="13788684"/>
            <a:chExt cx="1097280" cy="822869"/>
          </a:xfrm>
        </p:grpSpPr>
        <p:sp>
          <p:nvSpPr>
            <p:cNvPr id="243" name="Oval 242"/>
            <p:cNvSpPr/>
            <p:nvPr/>
          </p:nvSpPr>
          <p:spPr>
            <a:xfrm>
              <a:off x="31267516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1135777" y="1395749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CLEAR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68231" y="5588255"/>
            <a:ext cx="1097280" cy="822869"/>
            <a:chOff x="30689841" y="14662348"/>
            <a:chExt cx="1097280" cy="822869"/>
          </a:xfrm>
        </p:grpSpPr>
        <p:sp>
          <p:nvSpPr>
            <p:cNvPr id="252" name="Oval 251"/>
            <p:cNvSpPr/>
            <p:nvPr/>
          </p:nvSpPr>
          <p:spPr>
            <a:xfrm>
              <a:off x="30825672" y="1466234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0689841" y="14830791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TRIBE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132982" y="4719801"/>
            <a:ext cx="822960" cy="822869"/>
            <a:chOff x="3692525" y="4719801"/>
            <a:chExt cx="822960" cy="822869"/>
          </a:xfrm>
        </p:grpSpPr>
        <p:sp>
          <p:nvSpPr>
            <p:cNvPr id="188" name="Oval 187"/>
            <p:cNvSpPr/>
            <p:nvPr/>
          </p:nvSpPr>
          <p:spPr>
            <a:xfrm>
              <a:off x="3692525" y="471980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-Right Arrow 37"/>
            <p:cNvSpPr/>
            <p:nvPr/>
          </p:nvSpPr>
          <p:spPr>
            <a:xfrm>
              <a:off x="3872530" y="4986522"/>
              <a:ext cx="476966" cy="280755"/>
            </a:xfrm>
            <a:prstGeom prst="left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292129" y="5020039"/>
            <a:ext cx="823195" cy="824774"/>
            <a:chOff x="33283491" y="14652781"/>
            <a:chExt cx="823195" cy="824774"/>
          </a:xfrm>
        </p:grpSpPr>
        <p:sp>
          <p:nvSpPr>
            <p:cNvPr id="367" name="Pie 366"/>
            <p:cNvSpPr/>
            <p:nvPr/>
          </p:nvSpPr>
          <p:spPr>
            <a:xfrm>
              <a:off x="33286311" y="14654686"/>
              <a:ext cx="814934" cy="822869"/>
            </a:xfrm>
            <a:prstGeom prst="pie">
              <a:avLst>
                <a:gd name="adj1" fmla="val 18086040"/>
                <a:gd name="adj2" fmla="val 21589877"/>
              </a:avLst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Pie 369"/>
            <p:cNvSpPr/>
            <p:nvPr/>
          </p:nvSpPr>
          <p:spPr>
            <a:xfrm>
              <a:off x="33289189" y="14652781"/>
              <a:ext cx="814934" cy="822869"/>
            </a:xfrm>
            <a:prstGeom prst="pie">
              <a:avLst>
                <a:gd name="adj1" fmla="val 7462695"/>
                <a:gd name="adj2" fmla="val 10900923"/>
              </a:avLst>
            </a:prstGeom>
            <a:gradFill flip="none" rotWithShape="1">
              <a:gsLst>
                <a:gs pos="29000">
                  <a:srgbClr val="F9B7B5"/>
                </a:gs>
                <a:gs pos="86000">
                  <a:srgbClr val="D93427"/>
                </a:gs>
                <a:gs pos="93000">
                  <a:srgbClr val="911B1B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Pie 371"/>
            <p:cNvSpPr/>
            <p:nvPr/>
          </p:nvSpPr>
          <p:spPr>
            <a:xfrm rot="10800000">
              <a:off x="33286211" y="14654685"/>
              <a:ext cx="814934" cy="822869"/>
            </a:xfrm>
            <a:prstGeom prst="pie">
              <a:avLst>
                <a:gd name="adj1" fmla="val 10765139"/>
                <a:gd name="adj2" fmla="val 14444240"/>
              </a:avLst>
            </a:prstGeom>
            <a:gradFill flip="none" rotWithShape="1">
              <a:gsLst>
                <a:gs pos="29000">
                  <a:schemeClr val="accent4">
                    <a:lumMod val="60000"/>
                    <a:lumOff val="40000"/>
                  </a:schemeClr>
                </a:gs>
                <a:gs pos="86000">
                  <a:schemeClr val="accent4">
                    <a:lumMod val="75000"/>
                  </a:schemeClr>
                </a:gs>
                <a:gs pos="93000">
                  <a:schemeClr val="accent4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Pie 373"/>
            <p:cNvSpPr/>
            <p:nvPr/>
          </p:nvSpPr>
          <p:spPr>
            <a:xfrm rot="7245328">
              <a:off x="33287459" y="14654693"/>
              <a:ext cx="814934" cy="822869"/>
            </a:xfrm>
            <a:prstGeom prst="pie">
              <a:avLst>
                <a:gd name="adj1" fmla="val 17958023"/>
                <a:gd name="adj2" fmla="val 219705"/>
              </a:avLst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Pie 374"/>
            <p:cNvSpPr/>
            <p:nvPr/>
          </p:nvSpPr>
          <p:spPr>
            <a:xfrm>
              <a:off x="33289605" y="14652781"/>
              <a:ext cx="814934" cy="822869"/>
            </a:xfrm>
            <a:prstGeom prst="pie">
              <a:avLst>
                <a:gd name="adj1" fmla="val 10829606"/>
                <a:gd name="adj2" fmla="val 14444240"/>
              </a:avLst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Pie 375"/>
            <p:cNvSpPr/>
            <p:nvPr/>
          </p:nvSpPr>
          <p:spPr>
            <a:xfrm rot="17979313">
              <a:off x="33287785" y="14653789"/>
              <a:ext cx="814934" cy="822869"/>
            </a:xfrm>
            <a:prstGeom prst="pie">
              <a:avLst>
                <a:gd name="adj1" fmla="val 17958023"/>
                <a:gd name="adj2" fmla="val 105135"/>
              </a:avLst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134388" y="3846137"/>
            <a:ext cx="822960" cy="822869"/>
            <a:chOff x="3693931" y="3846137"/>
            <a:chExt cx="822960" cy="822869"/>
          </a:xfrm>
        </p:grpSpPr>
        <p:sp>
          <p:nvSpPr>
            <p:cNvPr id="185" name="Oval 184"/>
            <p:cNvSpPr/>
            <p:nvPr/>
          </p:nvSpPr>
          <p:spPr>
            <a:xfrm>
              <a:off x="3693931" y="384613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ight Arrow 484"/>
            <p:cNvSpPr/>
            <p:nvPr/>
          </p:nvSpPr>
          <p:spPr>
            <a:xfrm rot="5400000">
              <a:off x="3925316" y="4103401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016176" y="3846137"/>
            <a:ext cx="822960" cy="822869"/>
            <a:chOff x="4575719" y="3846137"/>
            <a:chExt cx="822960" cy="822869"/>
          </a:xfrm>
        </p:grpSpPr>
        <p:sp>
          <p:nvSpPr>
            <p:cNvPr id="186" name="Oval 185"/>
            <p:cNvSpPr/>
            <p:nvPr/>
          </p:nvSpPr>
          <p:spPr>
            <a:xfrm>
              <a:off x="4575719" y="384613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ight Arrow 485"/>
            <p:cNvSpPr/>
            <p:nvPr/>
          </p:nvSpPr>
          <p:spPr>
            <a:xfrm rot="16200000">
              <a:off x="4801976" y="4070616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0" name="Rectangle 689"/>
          <p:cNvSpPr/>
          <p:nvPr/>
        </p:nvSpPr>
        <p:spPr>
          <a:xfrm>
            <a:off x="10407380" y="7833926"/>
            <a:ext cx="2945826" cy="295627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99000">
                <a:schemeClr val="accent6">
                  <a:lumMod val="60000"/>
                  <a:lumOff val="40000"/>
                </a:schemeClr>
              </a:gs>
              <a:gs pos="41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19951798" y="4672661"/>
            <a:ext cx="2135688" cy="54845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BrownBagLunch" panose="02000603000000000000" pitchFamily="2" charset="0"/>
              </a:rPr>
              <a:t>Nickname</a:t>
            </a:r>
            <a:endParaRPr lang="en-US" sz="7200" dirty="0">
              <a:solidFill>
                <a:schemeClr val="accent6">
                  <a:lumMod val="75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48" name="Rectangle 647"/>
          <p:cNvSpPr/>
          <p:nvPr/>
        </p:nvSpPr>
        <p:spPr>
          <a:xfrm rot="5400000">
            <a:off x="23758493" y="5260437"/>
            <a:ext cx="574556" cy="264324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99000">
                <a:schemeClr val="accent6">
                  <a:lumMod val="60000"/>
                  <a:lumOff val="40000"/>
                </a:schemeClr>
              </a:gs>
              <a:gs pos="41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Freeform 649"/>
          <p:cNvSpPr/>
          <p:nvPr/>
        </p:nvSpPr>
        <p:spPr>
          <a:xfrm rot="1131343" flipH="1">
            <a:off x="22817022" y="5262707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Right Arrow 650"/>
          <p:cNvSpPr/>
          <p:nvPr/>
        </p:nvSpPr>
        <p:spPr>
          <a:xfrm rot="16200000">
            <a:off x="23251070" y="5225656"/>
            <a:ext cx="357689" cy="3338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9" name="Group 928"/>
          <p:cNvGrpSpPr/>
          <p:nvPr/>
        </p:nvGrpSpPr>
        <p:grpSpPr>
          <a:xfrm>
            <a:off x="5293753" y="5794460"/>
            <a:ext cx="1097280" cy="1083663"/>
            <a:chOff x="26251858" y="11606805"/>
            <a:chExt cx="822960" cy="822869"/>
          </a:xfrm>
        </p:grpSpPr>
        <p:sp>
          <p:nvSpPr>
            <p:cNvPr id="576" name="Oval 575"/>
            <p:cNvSpPr/>
            <p:nvPr/>
          </p:nvSpPr>
          <p:spPr>
            <a:xfrm>
              <a:off x="26251858" y="1160680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Arc 576"/>
            <p:cNvSpPr/>
            <p:nvPr/>
          </p:nvSpPr>
          <p:spPr>
            <a:xfrm flipV="1">
              <a:off x="26367648" y="11617803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Arc 577"/>
            <p:cNvSpPr/>
            <p:nvPr/>
          </p:nvSpPr>
          <p:spPr>
            <a:xfrm>
              <a:off x="26367136" y="11899187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 flipV="1">
              <a:off x="26581293" y="11936530"/>
              <a:ext cx="162436" cy="17259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7" name="Group 946"/>
          <p:cNvGrpSpPr/>
          <p:nvPr/>
        </p:nvGrpSpPr>
        <p:grpSpPr>
          <a:xfrm>
            <a:off x="14400279" y="1231643"/>
            <a:ext cx="739166" cy="3494452"/>
            <a:chOff x="12836058" y="29413655"/>
            <a:chExt cx="739166" cy="3494452"/>
          </a:xfrm>
        </p:grpSpPr>
        <p:grpSp>
          <p:nvGrpSpPr>
            <p:cNvPr id="25" name="Group 24"/>
            <p:cNvGrpSpPr/>
            <p:nvPr/>
          </p:nvGrpSpPr>
          <p:grpSpPr>
            <a:xfrm>
              <a:off x="13300904" y="29413655"/>
              <a:ext cx="274320" cy="3494452"/>
              <a:chOff x="27821321" y="4002669"/>
              <a:chExt cx="274320" cy="3494452"/>
            </a:xfrm>
          </p:grpSpPr>
          <p:sp>
            <p:nvSpPr>
              <p:cNvPr id="492" name="Rounded Rectangle 491"/>
              <p:cNvSpPr/>
              <p:nvPr/>
            </p:nvSpPr>
            <p:spPr>
              <a:xfrm rot="5400000" flipV="1">
                <a:off x="26212722" y="5708613"/>
                <a:ext cx="3494452" cy="8256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3000">
                    <a:schemeClr val="accent5">
                      <a:lumMod val="60000"/>
                      <a:lumOff val="40000"/>
                    </a:schemeClr>
                  </a:gs>
                  <a:gs pos="97000">
                    <a:schemeClr val="accent5">
                      <a:lumMod val="75000"/>
                    </a:schemeClr>
                  </a:gs>
                  <a:gs pos="5000">
                    <a:schemeClr val="accent5">
                      <a:lumMod val="75000"/>
                    </a:schemeClr>
                  </a:gs>
                  <a:gs pos="99000">
                    <a:schemeClr val="accent5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27821321" y="4574163"/>
                <a:ext cx="274320" cy="2761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49000">
                    <a:schemeClr val="accent5">
                      <a:lumMod val="75000"/>
                    </a:schemeClr>
                  </a:gs>
                  <a:gs pos="7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6" name="Group 945"/>
            <p:cNvGrpSpPr/>
            <p:nvPr/>
          </p:nvGrpSpPr>
          <p:grpSpPr>
            <a:xfrm>
              <a:off x="12836058" y="29859529"/>
              <a:ext cx="378468" cy="2574280"/>
              <a:chOff x="12836058" y="29859529"/>
              <a:chExt cx="378468" cy="2574280"/>
            </a:xfrm>
          </p:grpSpPr>
          <p:sp>
            <p:nvSpPr>
              <p:cNvPr id="582" name="Oval 581"/>
              <p:cNvSpPr/>
              <p:nvPr/>
            </p:nvSpPr>
            <p:spPr>
              <a:xfrm>
                <a:off x="12836058" y="29859529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12841310" y="30301233"/>
                <a:ext cx="365760" cy="36576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/>
              <p:cNvSpPr/>
              <p:nvPr/>
            </p:nvSpPr>
            <p:spPr>
              <a:xfrm rot="5400000">
                <a:off x="12846883" y="30742937"/>
                <a:ext cx="365760" cy="3657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/>
              <p:cNvSpPr/>
              <p:nvPr/>
            </p:nvSpPr>
            <p:spPr>
              <a:xfrm rot="5400000">
                <a:off x="12846883" y="31184641"/>
                <a:ext cx="365760" cy="365760"/>
              </a:xfrm>
              <a:prstGeom prst="ellipse">
                <a:avLst/>
              </a:prstGeom>
              <a:solidFill>
                <a:srgbClr val="F09456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 rot="16200000" flipV="1">
                <a:off x="12846568" y="31626345"/>
                <a:ext cx="365760" cy="365760"/>
              </a:xfrm>
              <a:prstGeom prst="ellipse">
                <a:avLst/>
              </a:prstGeom>
              <a:solidFill>
                <a:srgbClr val="F9B7B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 rot="16200000" flipV="1">
                <a:off x="12848766" y="32068049"/>
                <a:ext cx="365760" cy="365760"/>
              </a:xfrm>
              <a:prstGeom prst="ellipse">
                <a:avLst/>
              </a:prstGeom>
              <a:solidFill>
                <a:srgbClr val="E0BFE3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5" name="Group 944"/>
          <p:cNvGrpSpPr/>
          <p:nvPr/>
        </p:nvGrpSpPr>
        <p:grpSpPr>
          <a:xfrm>
            <a:off x="5293753" y="6964649"/>
            <a:ext cx="1097280" cy="1083663"/>
            <a:chOff x="12164951" y="27745129"/>
            <a:chExt cx="1097280" cy="1083663"/>
          </a:xfrm>
        </p:grpSpPr>
        <p:sp>
          <p:nvSpPr>
            <p:cNvPr id="681" name="Oval 680"/>
            <p:cNvSpPr/>
            <p:nvPr/>
          </p:nvSpPr>
          <p:spPr>
            <a:xfrm>
              <a:off x="12164951" y="27745129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9" name="Group 938"/>
            <p:cNvGrpSpPr/>
            <p:nvPr/>
          </p:nvGrpSpPr>
          <p:grpSpPr>
            <a:xfrm>
              <a:off x="12407335" y="28108915"/>
              <a:ext cx="629400" cy="361694"/>
              <a:chOff x="12375765" y="28092487"/>
              <a:chExt cx="682366" cy="400739"/>
            </a:xfrm>
            <a:solidFill>
              <a:schemeClr val="bg1"/>
            </a:solidFill>
          </p:grpSpPr>
          <p:sp>
            <p:nvSpPr>
              <p:cNvPr id="701" name="Rectangle 700"/>
              <p:cNvSpPr/>
              <p:nvPr/>
            </p:nvSpPr>
            <p:spPr>
              <a:xfrm>
                <a:off x="12375765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12375765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12375765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12624836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12624836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12624836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12877540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12877540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12877540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2" name="Straight Connector 711"/>
            <p:cNvCxnSpPr/>
            <p:nvPr/>
          </p:nvCxnSpPr>
          <p:spPr>
            <a:xfrm flipH="1" flipV="1">
              <a:off x="12362415" y="28095949"/>
              <a:ext cx="698671" cy="400023"/>
            </a:xfrm>
            <a:prstGeom prst="line">
              <a:avLst/>
            </a:prstGeom>
            <a:ln w="666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 flipH="1">
              <a:off x="12357494" y="28095949"/>
              <a:ext cx="698671" cy="400023"/>
            </a:xfrm>
            <a:prstGeom prst="line">
              <a:avLst/>
            </a:prstGeom>
            <a:ln w="666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478966" y="2998667"/>
            <a:ext cx="822960" cy="822869"/>
            <a:chOff x="36159725" y="11214682"/>
            <a:chExt cx="822960" cy="822869"/>
          </a:xfrm>
        </p:grpSpPr>
        <p:sp>
          <p:nvSpPr>
            <p:cNvPr id="718" name="Oval 717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5" name="Multiply 724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7" name="Right Arrow 726"/>
          <p:cNvSpPr/>
          <p:nvPr/>
        </p:nvSpPr>
        <p:spPr>
          <a:xfrm rot="5400000">
            <a:off x="6056227" y="2331499"/>
            <a:ext cx="242484" cy="21323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728"/>
          <p:cNvSpPr/>
          <p:nvPr/>
        </p:nvSpPr>
        <p:spPr>
          <a:xfrm>
            <a:off x="5589399" y="299558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6474243" y="3885090"/>
            <a:ext cx="822960" cy="822869"/>
            <a:chOff x="11696419" y="30758538"/>
            <a:chExt cx="822960" cy="822869"/>
          </a:xfrm>
        </p:grpSpPr>
        <p:sp>
          <p:nvSpPr>
            <p:cNvPr id="756" name="Oval 755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7" name="Minus 756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589399" y="3890494"/>
            <a:ext cx="822960" cy="822869"/>
            <a:chOff x="11696419" y="29850181"/>
            <a:chExt cx="822960" cy="822869"/>
          </a:xfrm>
        </p:grpSpPr>
        <p:sp>
          <p:nvSpPr>
            <p:cNvPr id="754" name="Oval 753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8" name="Plus 767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1" name="Group 1000"/>
          <p:cNvGrpSpPr/>
          <p:nvPr/>
        </p:nvGrpSpPr>
        <p:grpSpPr>
          <a:xfrm>
            <a:off x="6517025" y="6964649"/>
            <a:ext cx="1097280" cy="1083663"/>
            <a:chOff x="26183498" y="28407876"/>
            <a:chExt cx="1097280" cy="1083663"/>
          </a:xfrm>
        </p:grpSpPr>
        <p:sp>
          <p:nvSpPr>
            <p:cNvPr id="1002" name="Oval 1001"/>
            <p:cNvSpPr/>
            <p:nvPr/>
          </p:nvSpPr>
          <p:spPr>
            <a:xfrm>
              <a:off x="26183498" y="28407876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26421703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Rectangle 1003"/>
            <p:cNvSpPr/>
            <p:nvPr/>
          </p:nvSpPr>
          <p:spPr>
            <a:xfrm>
              <a:off x="26421703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26421703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26651441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26651441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26651441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Rectangle 1008"/>
            <p:cNvSpPr/>
            <p:nvPr/>
          </p:nvSpPr>
          <p:spPr>
            <a:xfrm>
              <a:off x="26884530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Rectangle 1009"/>
            <p:cNvSpPr/>
            <p:nvPr/>
          </p:nvSpPr>
          <p:spPr>
            <a:xfrm>
              <a:off x="26884530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Rectangle 1010"/>
            <p:cNvSpPr/>
            <p:nvPr/>
          </p:nvSpPr>
          <p:spPr>
            <a:xfrm>
              <a:off x="26884530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517025" y="5765503"/>
            <a:ext cx="1097280" cy="1083663"/>
            <a:chOff x="26210079" y="23915036"/>
            <a:chExt cx="1097280" cy="1083663"/>
          </a:xfrm>
        </p:grpSpPr>
        <p:sp>
          <p:nvSpPr>
            <p:cNvPr id="1041" name="Oval 1040"/>
            <p:cNvSpPr/>
            <p:nvPr/>
          </p:nvSpPr>
          <p:spPr>
            <a:xfrm>
              <a:off x="26210079" y="23915036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Arc 1041"/>
            <p:cNvSpPr/>
            <p:nvPr/>
          </p:nvSpPr>
          <p:spPr>
            <a:xfrm flipV="1">
              <a:off x="26364466" y="23944512"/>
              <a:ext cx="787668" cy="693901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482523" y="4761754"/>
            <a:ext cx="822960" cy="822869"/>
            <a:chOff x="28343074" y="22419332"/>
            <a:chExt cx="822960" cy="822869"/>
          </a:xfrm>
        </p:grpSpPr>
        <p:sp>
          <p:nvSpPr>
            <p:cNvPr id="965" name="Oval 964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Rectangle 1073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Rectangle 1074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Rectangle 1075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571529" y="4761754"/>
            <a:ext cx="822960" cy="822869"/>
            <a:chOff x="27461286" y="22419332"/>
            <a:chExt cx="822960" cy="822869"/>
          </a:xfrm>
        </p:grpSpPr>
        <p:sp>
          <p:nvSpPr>
            <p:cNvPr id="964" name="Oval 963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1063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1065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0384404" y="6144767"/>
            <a:ext cx="1286855" cy="844925"/>
            <a:chOff x="27617447" y="22991284"/>
            <a:chExt cx="1286855" cy="844925"/>
          </a:xfrm>
        </p:grpSpPr>
        <p:sp>
          <p:nvSpPr>
            <p:cNvPr id="1079" name="Oval 1078"/>
            <p:cNvSpPr/>
            <p:nvPr/>
          </p:nvSpPr>
          <p:spPr>
            <a:xfrm>
              <a:off x="27617447" y="22993564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Oval 1079"/>
            <p:cNvSpPr/>
            <p:nvPr/>
          </p:nvSpPr>
          <p:spPr>
            <a:xfrm>
              <a:off x="28080867" y="22998244"/>
              <a:ext cx="365760" cy="3657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Oval 1080"/>
            <p:cNvSpPr/>
            <p:nvPr/>
          </p:nvSpPr>
          <p:spPr>
            <a:xfrm rot="5400000">
              <a:off x="28538542" y="22991284"/>
              <a:ext cx="365760" cy="3657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Oval 1081"/>
            <p:cNvSpPr/>
            <p:nvPr/>
          </p:nvSpPr>
          <p:spPr>
            <a:xfrm rot="5400000">
              <a:off x="27617447" y="23470449"/>
              <a:ext cx="365760" cy="365760"/>
            </a:xfrm>
            <a:prstGeom prst="ellipse">
              <a:avLst/>
            </a:prstGeom>
            <a:solidFill>
              <a:srgbClr val="F0945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Oval 1082"/>
            <p:cNvSpPr/>
            <p:nvPr/>
          </p:nvSpPr>
          <p:spPr>
            <a:xfrm rot="16200000" flipV="1">
              <a:off x="28080638" y="23464292"/>
              <a:ext cx="365760" cy="365760"/>
            </a:xfrm>
            <a:prstGeom prst="ellipse">
              <a:avLst/>
            </a:prstGeom>
            <a:solidFill>
              <a:srgbClr val="F9B7B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Oval 1083"/>
            <p:cNvSpPr/>
            <p:nvPr/>
          </p:nvSpPr>
          <p:spPr>
            <a:xfrm rot="16200000" flipV="1">
              <a:off x="28532246" y="23459133"/>
              <a:ext cx="365760" cy="365760"/>
            </a:xfrm>
            <a:prstGeom prst="ellipse">
              <a:avLst/>
            </a:prstGeom>
            <a:solidFill>
              <a:srgbClr val="E0BFE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0" name="Group 729"/>
          <p:cNvGrpSpPr/>
          <p:nvPr/>
        </p:nvGrpSpPr>
        <p:grpSpPr>
          <a:xfrm>
            <a:off x="13430798" y="2685513"/>
            <a:ext cx="573024" cy="422209"/>
            <a:chOff x="41196856" y="2627040"/>
            <a:chExt cx="573024" cy="422209"/>
          </a:xfrm>
        </p:grpSpPr>
        <p:sp>
          <p:nvSpPr>
            <p:cNvPr id="731" name="Rectangle 730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Right Arrow 731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9" name="Group 748"/>
          <p:cNvGrpSpPr/>
          <p:nvPr/>
        </p:nvGrpSpPr>
        <p:grpSpPr>
          <a:xfrm>
            <a:off x="13430798" y="3202773"/>
            <a:ext cx="573024" cy="422209"/>
            <a:chOff x="41196856" y="2627040"/>
            <a:chExt cx="573024" cy="422209"/>
          </a:xfrm>
        </p:grpSpPr>
        <p:sp>
          <p:nvSpPr>
            <p:cNvPr id="755" name="Rectangle 754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rgbClr val="E0BFE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Right Arrow 770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rgbClr val="643282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8" name="Oval 777"/>
          <p:cNvSpPr/>
          <p:nvPr/>
        </p:nvSpPr>
        <p:spPr>
          <a:xfrm>
            <a:off x="1293878" y="6701099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Oval 783"/>
          <p:cNvSpPr/>
          <p:nvPr/>
        </p:nvSpPr>
        <p:spPr>
          <a:xfrm>
            <a:off x="3227752" y="6703323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chemeClr val="accent5">
                  <a:lumMod val="20000"/>
                  <a:lumOff val="80000"/>
                </a:schemeClr>
              </a:gs>
              <a:gs pos="56000">
                <a:schemeClr val="accent5">
                  <a:lumMod val="60000"/>
                  <a:lumOff val="40000"/>
                </a:schemeClr>
              </a:gs>
              <a:gs pos="88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8" name="Group 787"/>
          <p:cNvGrpSpPr/>
          <p:nvPr/>
        </p:nvGrpSpPr>
        <p:grpSpPr>
          <a:xfrm>
            <a:off x="3155236" y="1215515"/>
            <a:ext cx="822960" cy="822869"/>
            <a:chOff x="3713833" y="1215158"/>
            <a:chExt cx="822960" cy="822869"/>
          </a:xfrm>
        </p:grpSpPr>
        <p:sp>
          <p:nvSpPr>
            <p:cNvPr id="790" name="Oval 789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791" name="Freeform 790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3" name="Group 792"/>
          <p:cNvGrpSpPr/>
          <p:nvPr/>
        </p:nvGrpSpPr>
        <p:grpSpPr>
          <a:xfrm>
            <a:off x="4037024" y="1215515"/>
            <a:ext cx="822960" cy="822869"/>
            <a:chOff x="4595621" y="1215158"/>
            <a:chExt cx="822960" cy="822869"/>
          </a:xfrm>
        </p:grpSpPr>
        <p:sp>
          <p:nvSpPr>
            <p:cNvPr id="794" name="Oval 793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Rectangle 795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Snip Same Side Corner Rectangle 796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3" name="Group 802"/>
          <p:cNvGrpSpPr/>
          <p:nvPr/>
        </p:nvGrpSpPr>
        <p:grpSpPr>
          <a:xfrm>
            <a:off x="4037024" y="2089179"/>
            <a:ext cx="822960" cy="822869"/>
            <a:chOff x="4595621" y="2088822"/>
            <a:chExt cx="822960" cy="822869"/>
          </a:xfrm>
        </p:grpSpPr>
        <p:sp>
          <p:nvSpPr>
            <p:cNvPr id="804" name="Oval 803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Arc 811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3153830" y="2089179"/>
            <a:ext cx="822960" cy="822869"/>
            <a:chOff x="3712427" y="2088822"/>
            <a:chExt cx="822960" cy="822869"/>
          </a:xfrm>
        </p:grpSpPr>
        <p:sp>
          <p:nvSpPr>
            <p:cNvPr id="814" name="Oval 813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Arc 815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3154205" y="1215515"/>
            <a:ext cx="822960" cy="822869"/>
            <a:chOff x="3713833" y="1215158"/>
            <a:chExt cx="822960" cy="822869"/>
          </a:xfrm>
        </p:grpSpPr>
        <p:sp>
          <p:nvSpPr>
            <p:cNvPr id="834" name="Oval 833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842" name="Freeform 841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6" name="Group 845"/>
          <p:cNvGrpSpPr/>
          <p:nvPr/>
        </p:nvGrpSpPr>
        <p:grpSpPr>
          <a:xfrm>
            <a:off x="4035993" y="1215515"/>
            <a:ext cx="822960" cy="822869"/>
            <a:chOff x="4595621" y="1215158"/>
            <a:chExt cx="822960" cy="822869"/>
          </a:xfrm>
        </p:grpSpPr>
        <p:sp>
          <p:nvSpPr>
            <p:cNvPr id="847" name="Oval 846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Rectangle 847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Snip Same Side Corner Rectangle 848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4035993" y="2089179"/>
            <a:ext cx="822960" cy="822869"/>
            <a:chOff x="4595621" y="2088822"/>
            <a:chExt cx="822960" cy="822869"/>
          </a:xfrm>
        </p:grpSpPr>
        <p:sp>
          <p:nvSpPr>
            <p:cNvPr id="851" name="Oval 850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Arc 851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3152799" y="2089179"/>
            <a:ext cx="822960" cy="822869"/>
            <a:chOff x="3712427" y="2088822"/>
            <a:chExt cx="822960" cy="822869"/>
          </a:xfrm>
        </p:grpSpPr>
        <p:sp>
          <p:nvSpPr>
            <p:cNvPr id="855" name="Oval 854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Arc 855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6475965" y="3885620"/>
            <a:ext cx="822960" cy="822869"/>
            <a:chOff x="11696419" y="30758538"/>
            <a:chExt cx="822960" cy="822869"/>
          </a:xfrm>
        </p:grpSpPr>
        <p:sp>
          <p:nvSpPr>
            <p:cNvPr id="858" name="Oval 857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0" name="Minus 859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5591121" y="3891024"/>
            <a:ext cx="822960" cy="822869"/>
            <a:chOff x="11696419" y="29850181"/>
            <a:chExt cx="822960" cy="822869"/>
          </a:xfrm>
        </p:grpSpPr>
        <p:sp>
          <p:nvSpPr>
            <p:cNvPr id="862" name="Oval 861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3" name="Plus 862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6484245" y="4762284"/>
            <a:ext cx="822960" cy="822869"/>
            <a:chOff x="28343074" y="22419332"/>
            <a:chExt cx="822960" cy="822869"/>
          </a:xfrm>
        </p:grpSpPr>
        <p:sp>
          <p:nvSpPr>
            <p:cNvPr id="865" name="Oval 864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3" name="Group 872"/>
          <p:cNvGrpSpPr/>
          <p:nvPr/>
        </p:nvGrpSpPr>
        <p:grpSpPr>
          <a:xfrm>
            <a:off x="5573251" y="4762284"/>
            <a:ext cx="822960" cy="822869"/>
            <a:chOff x="27461286" y="22419332"/>
            <a:chExt cx="822960" cy="822869"/>
          </a:xfrm>
        </p:grpSpPr>
        <p:sp>
          <p:nvSpPr>
            <p:cNvPr id="874" name="Oval 873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3" name="Group 912"/>
          <p:cNvGrpSpPr/>
          <p:nvPr/>
        </p:nvGrpSpPr>
        <p:grpSpPr>
          <a:xfrm>
            <a:off x="6479069" y="2998667"/>
            <a:ext cx="822960" cy="822869"/>
            <a:chOff x="36159725" y="11214682"/>
            <a:chExt cx="822960" cy="822869"/>
          </a:xfrm>
        </p:grpSpPr>
        <p:sp>
          <p:nvSpPr>
            <p:cNvPr id="914" name="Oval 913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5" name="Multiply 914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6" name="Group 915"/>
          <p:cNvGrpSpPr/>
          <p:nvPr/>
        </p:nvGrpSpPr>
        <p:grpSpPr>
          <a:xfrm>
            <a:off x="6476068" y="3885620"/>
            <a:ext cx="822960" cy="822869"/>
            <a:chOff x="11696419" y="30758538"/>
            <a:chExt cx="822960" cy="822869"/>
          </a:xfrm>
        </p:grpSpPr>
        <p:sp>
          <p:nvSpPr>
            <p:cNvPr id="917" name="Oval 916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8" name="Minus 917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9" name="Group 918"/>
          <p:cNvGrpSpPr/>
          <p:nvPr/>
        </p:nvGrpSpPr>
        <p:grpSpPr>
          <a:xfrm>
            <a:off x="5591224" y="3891024"/>
            <a:ext cx="822960" cy="822869"/>
            <a:chOff x="11696419" y="29850181"/>
            <a:chExt cx="822960" cy="822869"/>
          </a:xfrm>
        </p:grpSpPr>
        <p:sp>
          <p:nvSpPr>
            <p:cNvPr id="920" name="Oval 919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1" name="Plus 920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" name="Group 921"/>
          <p:cNvGrpSpPr/>
          <p:nvPr/>
        </p:nvGrpSpPr>
        <p:grpSpPr>
          <a:xfrm>
            <a:off x="6484348" y="4762284"/>
            <a:ext cx="822960" cy="822869"/>
            <a:chOff x="28343074" y="22419332"/>
            <a:chExt cx="822960" cy="822869"/>
          </a:xfrm>
        </p:grpSpPr>
        <p:sp>
          <p:nvSpPr>
            <p:cNvPr id="923" name="Oval 922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8" name="Group 927"/>
          <p:cNvGrpSpPr/>
          <p:nvPr/>
        </p:nvGrpSpPr>
        <p:grpSpPr>
          <a:xfrm>
            <a:off x="5573354" y="4762284"/>
            <a:ext cx="822960" cy="822869"/>
            <a:chOff x="27461286" y="22419332"/>
            <a:chExt cx="822960" cy="822869"/>
          </a:xfrm>
        </p:grpSpPr>
        <p:sp>
          <p:nvSpPr>
            <p:cNvPr id="930" name="Oval 929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5599178" y="2084925"/>
            <a:ext cx="822960" cy="822869"/>
            <a:chOff x="6133424" y="1232057"/>
            <a:chExt cx="822960" cy="822869"/>
          </a:xfrm>
        </p:grpSpPr>
        <p:sp>
          <p:nvSpPr>
            <p:cNvPr id="717" name="Oval 716"/>
            <p:cNvSpPr/>
            <p:nvPr/>
          </p:nvSpPr>
          <p:spPr>
            <a:xfrm>
              <a:off x="6133424" y="123205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Right Arrow 725"/>
            <p:cNvSpPr/>
            <p:nvPr/>
          </p:nvSpPr>
          <p:spPr>
            <a:xfrm rot="5400000">
              <a:off x="6409616" y="1680667"/>
              <a:ext cx="244617" cy="21479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Right Arrow 727"/>
            <p:cNvSpPr/>
            <p:nvPr/>
          </p:nvSpPr>
          <p:spPr>
            <a:xfrm rot="5400000">
              <a:off x="6249304" y="1471823"/>
              <a:ext cx="243331" cy="22327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ight Arrow 935"/>
            <p:cNvSpPr/>
            <p:nvPr/>
          </p:nvSpPr>
          <p:spPr>
            <a:xfrm rot="5400000">
              <a:off x="6590069" y="1480876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7" name="Oval 936"/>
          <p:cNvSpPr/>
          <p:nvPr/>
        </p:nvSpPr>
        <p:spPr>
          <a:xfrm>
            <a:off x="5588995" y="2997831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938" name="Group 937"/>
          <p:cNvGrpSpPr/>
          <p:nvPr/>
        </p:nvGrpSpPr>
        <p:grpSpPr>
          <a:xfrm>
            <a:off x="6478665" y="3000912"/>
            <a:ext cx="822960" cy="822869"/>
            <a:chOff x="36159725" y="11214682"/>
            <a:chExt cx="822960" cy="822869"/>
          </a:xfrm>
        </p:grpSpPr>
        <p:sp>
          <p:nvSpPr>
            <p:cNvPr id="940" name="Oval 939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1" name="Multiply 940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2" name="Group 941"/>
          <p:cNvGrpSpPr/>
          <p:nvPr/>
        </p:nvGrpSpPr>
        <p:grpSpPr>
          <a:xfrm>
            <a:off x="6475664" y="3887865"/>
            <a:ext cx="822960" cy="822869"/>
            <a:chOff x="11696419" y="30758538"/>
            <a:chExt cx="822960" cy="822869"/>
          </a:xfrm>
        </p:grpSpPr>
        <p:sp>
          <p:nvSpPr>
            <p:cNvPr id="943" name="Oval 942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1" name="Minus 960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2" name="Group 961"/>
          <p:cNvGrpSpPr/>
          <p:nvPr/>
        </p:nvGrpSpPr>
        <p:grpSpPr>
          <a:xfrm>
            <a:off x="5590820" y="3893269"/>
            <a:ext cx="822960" cy="822869"/>
            <a:chOff x="11696419" y="29850181"/>
            <a:chExt cx="822960" cy="822869"/>
          </a:xfrm>
        </p:grpSpPr>
        <p:sp>
          <p:nvSpPr>
            <p:cNvPr id="977" name="Oval 976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8" name="Plus 977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9" name="Group 978"/>
          <p:cNvGrpSpPr/>
          <p:nvPr/>
        </p:nvGrpSpPr>
        <p:grpSpPr>
          <a:xfrm>
            <a:off x="6483944" y="4764529"/>
            <a:ext cx="822960" cy="822869"/>
            <a:chOff x="28343074" y="22419332"/>
            <a:chExt cx="822960" cy="822869"/>
          </a:xfrm>
        </p:grpSpPr>
        <p:sp>
          <p:nvSpPr>
            <p:cNvPr id="980" name="Oval 979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5" name="Group 984"/>
          <p:cNvGrpSpPr/>
          <p:nvPr/>
        </p:nvGrpSpPr>
        <p:grpSpPr>
          <a:xfrm>
            <a:off x="5572950" y="4764529"/>
            <a:ext cx="822960" cy="822869"/>
            <a:chOff x="27461286" y="22419332"/>
            <a:chExt cx="822960" cy="822869"/>
          </a:xfrm>
        </p:grpSpPr>
        <p:sp>
          <p:nvSpPr>
            <p:cNvPr id="986" name="Oval 985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8" name="Group 1047"/>
          <p:cNvGrpSpPr/>
          <p:nvPr/>
        </p:nvGrpSpPr>
        <p:grpSpPr>
          <a:xfrm>
            <a:off x="5599187" y="2084510"/>
            <a:ext cx="822960" cy="822869"/>
            <a:chOff x="6133424" y="1232057"/>
            <a:chExt cx="822960" cy="822869"/>
          </a:xfrm>
        </p:grpSpPr>
        <p:sp>
          <p:nvSpPr>
            <p:cNvPr id="1049" name="Oval 1048"/>
            <p:cNvSpPr/>
            <p:nvPr/>
          </p:nvSpPr>
          <p:spPr>
            <a:xfrm>
              <a:off x="6133424" y="123205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ight Arrow 1064"/>
            <p:cNvSpPr/>
            <p:nvPr/>
          </p:nvSpPr>
          <p:spPr>
            <a:xfrm rot="5400000">
              <a:off x="6409616" y="1680667"/>
              <a:ext cx="244617" cy="21479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ight Arrow 1067"/>
            <p:cNvSpPr/>
            <p:nvPr/>
          </p:nvSpPr>
          <p:spPr>
            <a:xfrm rot="5400000">
              <a:off x="6249304" y="1471823"/>
              <a:ext cx="243331" cy="22327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ight Arrow 1068"/>
            <p:cNvSpPr/>
            <p:nvPr/>
          </p:nvSpPr>
          <p:spPr>
            <a:xfrm rot="5400000">
              <a:off x="6590069" y="1480876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0" name="Oval 1069"/>
          <p:cNvSpPr/>
          <p:nvPr/>
        </p:nvSpPr>
        <p:spPr>
          <a:xfrm>
            <a:off x="5589004" y="299741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71" name="Group 1070"/>
          <p:cNvGrpSpPr/>
          <p:nvPr/>
        </p:nvGrpSpPr>
        <p:grpSpPr>
          <a:xfrm>
            <a:off x="6478674" y="3000497"/>
            <a:ext cx="822960" cy="822869"/>
            <a:chOff x="36159725" y="11214682"/>
            <a:chExt cx="822960" cy="822869"/>
          </a:xfrm>
        </p:grpSpPr>
        <p:sp>
          <p:nvSpPr>
            <p:cNvPr id="1073" name="Oval 1072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7" name="Multiply 1076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8" name="Group 1077"/>
          <p:cNvGrpSpPr/>
          <p:nvPr/>
        </p:nvGrpSpPr>
        <p:grpSpPr>
          <a:xfrm>
            <a:off x="6475673" y="3887450"/>
            <a:ext cx="822960" cy="822869"/>
            <a:chOff x="11696419" y="30758538"/>
            <a:chExt cx="822960" cy="822869"/>
          </a:xfrm>
        </p:grpSpPr>
        <p:sp>
          <p:nvSpPr>
            <p:cNvPr id="1087" name="Oval 1086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8" name="Minus 1087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9" name="Group 1088"/>
          <p:cNvGrpSpPr/>
          <p:nvPr/>
        </p:nvGrpSpPr>
        <p:grpSpPr>
          <a:xfrm>
            <a:off x="6518621" y="2105814"/>
            <a:ext cx="822960" cy="828354"/>
            <a:chOff x="16464731" y="8625669"/>
            <a:chExt cx="822960" cy="828354"/>
          </a:xfrm>
        </p:grpSpPr>
        <p:sp>
          <p:nvSpPr>
            <p:cNvPr id="1090" name="Oval 1089"/>
            <p:cNvSpPr/>
            <p:nvPr/>
          </p:nvSpPr>
          <p:spPr>
            <a:xfrm>
              <a:off x="16464731" y="8625669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Oval 1090"/>
            <p:cNvSpPr/>
            <p:nvPr/>
          </p:nvSpPr>
          <p:spPr>
            <a:xfrm flipV="1">
              <a:off x="16793604" y="8829445"/>
              <a:ext cx="274320" cy="274320"/>
            </a:xfrm>
            <a:prstGeom prst="ellipse">
              <a:avLst/>
            </a:prstGeom>
            <a:noFill/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Rectangle 1091"/>
            <p:cNvSpPr/>
            <p:nvPr/>
          </p:nvSpPr>
          <p:spPr>
            <a:xfrm rot="19339616">
              <a:off x="16664755" y="9083194"/>
              <a:ext cx="184034" cy="8884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3" name="Group 1092"/>
          <p:cNvGrpSpPr/>
          <p:nvPr/>
        </p:nvGrpSpPr>
        <p:grpSpPr>
          <a:xfrm>
            <a:off x="5576387" y="1226178"/>
            <a:ext cx="822960" cy="828354"/>
            <a:chOff x="16441300" y="4845155"/>
            <a:chExt cx="822960" cy="828354"/>
          </a:xfrm>
        </p:grpSpPr>
        <p:sp>
          <p:nvSpPr>
            <p:cNvPr id="1094" name="Oval 1093"/>
            <p:cNvSpPr/>
            <p:nvPr/>
          </p:nvSpPr>
          <p:spPr>
            <a:xfrm>
              <a:off x="16441300" y="4845155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" name="Right Arrow 1094"/>
            <p:cNvSpPr/>
            <p:nvPr/>
          </p:nvSpPr>
          <p:spPr>
            <a:xfrm>
              <a:off x="16693284" y="5090400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096" name="Group 1095"/>
          <p:cNvGrpSpPr/>
          <p:nvPr/>
        </p:nvGrpSpPr>
        <p:grpSpPr>
          <a:xfrm>
            <a:off x="5794492" y="1227979"/>
            <a:ext cx="2212139" cy="1153562"/>
            <a:chOff x="23396349" y="2056620"/>
            <a:chExt cx="2212139" cy="1153562"/>
          </a:xfrm>
        </p:grpSpPr>
        <p:sp>
          <p:nvSpPr>
            <p:cNvPr id="1097" name="Oval 1096"/>
            <p:cNvSpPr/>
            <p:nvPr/>
          </p:nvSpPr>
          <p:spPr>
            <a:xfrm>
              <a:off x="24114512" y="2056620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8" name="Arc 1097"/>
            <p:cNvSpPr/>
            <p:nvPr/>
          </p:nvSpPr>
          <p:spPr>
            <a:xfrm flipH="1">
              <a:off x="24445926" y="2269629"/>
              <a:ext cx="1162562" cy="940553"/>
            </a:xfrm>
            <a:prstGeom prst="arc">
              <a:avLst>
                <a:gd name="adj1" fmla="val 18605107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9" name="Arc 1098"/>
            <p:cNvSpPr/>
            <p:nvPr/>
          </p:nvSpPr>
          <p:spPr>
            <a:xfrm>
              <a:off x="23396349" y="2259855"/>
              <a:ext cx="1074676" cy="940553"/>
            </a:xfrm>
            <a:prstGeom prst="arc">
              <a:avLst>
                <a:gd name="adj1" fmla="val 19728692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45" name="Oval 644"/>
          <p:cNvSpPr/>
          <p:nvPr/>
        </p:nvSpPr>
        <p:spPr>
          <a:xfrm>
            <a:off x="1325095" y="9115910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6" name="Rectangle 645"/>
          <p:cNvSpPr/>
          <p:nvPr/>
        </p:nvSpPr>
        <p:spPr>
          <a:xfrm>
            <a:off x="1191898" y="928467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DRAW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52" name="Rectangle 651"/>
          <p:cNvSpPr/>
          <p:nvPr/>
        </p:nvSpPr>
        <p:spPr>
          <a:xfrm>
            <a:off x="2075092" y="927620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ERASE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55" name="Rectangle 654"/>
          <p:cNvSpPr/>
          <p:nvPr/>
        </p:nvSpPr>
        <p:spPr>
          <a:xfrm>
            <a:off x="1193938" y="1014538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UNDO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58" name="Rectangle 657"/>
          <p:cNvSpPr/>
          <p:nvPr/>
        </p:nvSpPr>
        <p:spPr>
          <a:xfrm>
            <a:off x="2068466" y="1014575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REDO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61" name="Rectangle 660"/>
          <p:cNvSpPr/>
          <p:nvPr/>
        </p:nvSpPr>
        <p:spPr>
          <a:xfrm>
            <a:off x="2080258" y="1101779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OPTIONS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64" name="Rectangle 663"/>
          <p:cNvSpPr/>
          <p:nvPr/>
        </p:nvSpPr>
        <p:spPr>
          <a:xfrm>
            <a:off x="1203410" y="1101937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666" name="Oval 665"/>
          <p:cNvSpPr/>
          <p:nvPr/>
        </p:nvSpPr>
        <p:spPr>
          <a:xfrm>
            <a:off x="3173113" y="911212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667" name="Freeform 666"/>
          <p:cNvSpPr/>
          <p:nvPr/>
        </p:nvSpPr>
        <p:spPr>
          <a:xfrm rot="1131343" flipH="1">
            <a:off x="3457728" y="9379585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 rot="2450518">
            <a:off x="4374097" y="9393804"/>
            <a:ext cx="202837" cy="24200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Snip Same Side Corner Rectangle 671"/>
          <p:cNvSpPr/>
          <p:nvPr/>
        </p:nvSpPr>
        <p:spPr>
          <a:xfrm rot="13250518">
            <a:off x="4298472" y="9596949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Arc 675"/>
          <p:cNvSpPr/>
          <p:nvPr/>
        </p:nvSpPr>
        <p:spPr>
          <a:xfrm>
            <a:off x="4319642" y="10242977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79" name="Arc 678"/>
          <p:cNvSpPr/>
          <p:nvPr/>
        </p:nvSpPr>
        <p:spPr>
          <a:xfrm flipH="1">
            <a:off x="3410655" y="10242977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683" name="Group 682"/>
          <p:cNvGrpSpPr/>
          <p:nvPr/>
        </p:nvGrpSpPr>
        <p:grpSpPr>
          <a:xfrm flipV="1">
            <a:off x="3285567" y="10865636"/>
            <a:ext cx="591263" cy="810827"/>
            <a:chOff x="32580465" y="8775278"/>
            <a:chExt cx="591263" cy="810827"/>
          </a:xfrm>
        </p:grpSpPr>
        <p:sp>
          <p:nvSpPr>
            <p:cNvPr id="684" name="Arc 683"/>
            <p:cNvSpPr/>
            <p:nvPr/>
          </p:nvSpPr>
          <p:spPr>
            <a:xfrm>
              <a:off x="32580977" y="9059198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Arc 684"/>
            <p:cNvSpPr/>
            <p:nvPr/>
          </p:nvSpPr>
          <p:spPr>
            <a:xfrm flipV="1">
              <a:off x="32580465" y="8775278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/>
            <p:cNvSpPr/>
            <p:nvPr/>
          </p:nvSpPr>
          <p:spPr>
            <a:xfrm>
              <a:off x="32839784" y="9134986"/>
              <a:ext cx="83004" cy="9135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1" name="Group 690"/>
          <p:cNvGrpSpPr/>
          <p:nvPr/>
        </p:nvGrpSpPr>
        <p:grpSpPr>
          <a:xfrm>
            <a:off x="4315077" y="11186079"/>
            <a:ext cx="272540" cy="182406"/>
            <a:chOff x="33552652" y="13105999"/>
            <a:chExt cx="272540" cy="182406"/>
          </a:xfrm>
        </p:grpSpPr>
        <p:cxnSp>
          <p:nvCxnSpPr>
            <p:cNvPr id="692" name="Straight Connector 691"/>
            <p:cNvCxnSpPr/>
            <p:nvPr/>
          </p:nvCxnSpPr>
          <p:spPr>
            <a:xfrm flipH="1" flipV="1">
              <a:off x="33552664" y="13105999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 flipH="1" flipV="1">
              <a:off x="33552664" y="13195129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/>
            <p:nvPr/>
          </p:nvCxnSpPr>
          <p:spPr>
            <a:xfrm flipH="1" flipV="1">
              <a:off x="33552664" y="13284259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/>
            <p:nvPr/>
          </p:nvCxnSpPr>
          <p:spPr>
            <a:xfrm flipH="1" flipV="1">
              <a:off x="33552652" y="13106421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>
            <a:xfrm flipH="1" flipV="1">
              <a:off x="33552652" y="13195551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 flipH="1" flipV="1">
              <a:off x="33552652" y="13284681"/>
              <a:ext cx="272528" cy="3724"/>
            </a:xfrm>
            <a:prstGeom prst="line">
              <a:avLst/>
            </a:prstGeom>
            <a:ln w="508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0" name="Rectangle 699"/>
          <p:cNvSpPr/>
          <p:nvPr/>
        </p:nvSpPr>
        <p:spPr>
          <a:xfrm>
            <a:off x="1185272" y="1189640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SAVE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14" name="Rectangle 713"/>
          <p:cNvSpPr/>
          <p:nvPr/>
        </p:nvSpPr>
        <p:spPr>
          <a:xfrm>
            <a:off x="2075092" y="1189163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POST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19" name="Rectangle 718"/>
          <p:cNvSpPr/>
          <p:nvPr/>
        </p:nvSpPr>
        <p:spPr>
          <a:xfrm>
            <a:off x="1203410" y="1276543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MIRROR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22" name="Rectangle 721"/>
          <p:cNvSpPr/>
          <p:nvPr/>
        </p:nvSpPr>
        <p:spPr>
          <a:xfrm>
            <a:off x="2075092" y="1277469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CLEAR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33" name="Rectangle 732"/>
          <p:cNvSpPr/>
          <p:nvPr/>
        </p:nvSpPr>
        <p:spPr>
          <a:xfrm>
            <a:off x="1187054" y="1365366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TRIBE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736" name="Left-Right Arrow 735"/>
          <p:cNvSpPr/>
          <p:nvPr/>
        </p:nvSpPr>
        <p:spPr>
          <a:xfrm>
            <a:off x="3331810" y="12883490"/>
            <a:ext cx="476966" cy="280755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ight Arrow 741"/>
          <p:cNvSpPr/>
          <p:nvPr/>
        </p:nvSpPr>
        <p:spPr>
          <a:xfrm rot="5400000">
            <a:off x="3384596" y="12000369"/>
            <a:ext cx="357689" cy="3338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Right Arrow 744"/>
          <p:cNvSpPr/>
          <p:nvPr/>
        </p:nvSpPr>
        <p:spPr>
          <a:xfrm rot="16200000">
            <a:off x="4261256" y="11967584"/>
            <a:ext cx="357689" cy="3338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/>
          <p:cNvSpPr/>
          <p:nvPr/>
        </p:nvSpPr>
        <p:spPr>
          <a:xfrm>
            <a:off x="1312701" y="14598067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/>
          <p:cNvSpPr/>
          <p:nvPr/>
        </p:nvSpPr>
        <p:spPr>
          <a:xfrm>
            <a:off x="3246575" y="14600291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chemeClr val="accent6">
                  <a:lumMod val="20000"/>
                  <a:lumOff val="80000"/>
                </a:schemeClr>
              </a:gs>
              <a:gs pos="56000">
                <a:schemeClr val="accent6">
                  <a:lumMod val="60000"/>
                  <a:lumOff val="40000"/>
                </a:schemeClr>
              </a:gs>
              <a:gs pos="88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/>
          <p:cNvSpPr/>
          <p:nvPr/>
        </p:nvSpPr>
        <p:spPr>
          <a:xfrm>
            <a:off x="3174059" y="911248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830" name="Freeform 829"/>
          <p:cNvSpPr/>
          <p:nvPr/>
        </p:nvSpPr>
        <p:spPr>
          <a:xfrm rot="1131343" flipH="1">
            <a:off x="3458674" y="9379942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Rectangle 835"/>
          <p:cNvSpPr/>
          <p:nvPr/>
        </p:nvSpPr>
        <p:spPr>
          <a:xfrm rot="2450518">
            <a:off x="4375043" y="9394161"/>
            <a:ext cx="202837" cy="24200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Snip Same Side Corner Rectangle 836"/>
          <p:cNvSpPr/>
          <p:nvPr/>
        </p:nvSpPr>
        <p:spPr>
          <a:xfrm rot="13250518">
            <a:off x="4299418" y="9597306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Arc 839"/>
          <p:cNvSpPr/>
          <p:nvPr/>
        </p:nvSpPr>
        <p:spPr>
          <a:xfrm>
            <a:off x="4320588" y="1024333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44" name="Arc 843"/>
          <p:cNvSpPr/>
          <p:nvPr/>
        </p:nvSpPr>
        <p:spPr>
          <a:xfrm flipH="1">
            <a:off x="3411601" y="1024333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5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53" name="Oval 852"/>
          <p:cNvSpPr/>
          <p:nvPr/>
        </p:nvSpPr>
        <p:spPr>
          <a:xfrm>
            <a:off x="3164150" y="911248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867" name="Freeform 866"/>
          <p:cNvSpPr/>
          <p:nvPr/>
        </p:nvSpPr>
        <p:spPr>
          <a:xfrm rot="1131343" flipH="1">
            <a:off x="3457643" y="9379942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Rectangle 877"/>
          <p:cNvSpPr/>
          <p:nvPr/>
        </p:nvSpPr>
        <p:spPr>
          <a:xfrm rot="2450518">
            <a:off x="4374012" y="9394161"/>
            <a:ext cx="202837" cy="2420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Snip Same Side Corner Rectangle 878"/>
          <p:cNvSpPr/>
          <p:nvPr/>
        </p:nvSpPr>
        <p:spPr>
          <a:xfrm rot="13250518">
            <a:off x="4298387" y="9597306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Arc 882"/>
          <p:cNvSpPr/>
          <p:nvPr/>
        </p:nvSpPr>
        <p:spPr>
          <a:xfrm>
            <a:off x="4319557" y="1024333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86" name="Arc 885"/>
          <p:cNvSpPr/>
          <p:nvPr/>
        </p:nvSpPr>
        <p:spPr>
          <a:xfrm flipH="1">
            <a:off x="3410570" y="10243334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312576" y="13691428"/>
            <a:ext cx="1097280" cy="1083663"/>
            <a:chOff x="5312576" y="13691428"/>
            <a:chExt cx="1097280" cy="1083663"/>
          </a:xfrm>
        </p:grpSpPr>
        <p:sp>
          <p:nvSpPr>
            <p:cNvPr id="1045" name="Oval 1044"/>
            <p:cNvSpPr/>
            <p:nvPr/>
          </p:nvSpPr>
          <p:spPr>
            <a:xfrm>
              <a:off x="5312576" y="13691428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Arc 1045"/>
            <p:cNvSpPr/>
            <p:nvPr/>
          </p:nvSpPr>
          <p:spPr>
            <a:xfrm flipV="1">
              <a:off x="5466963" y="13705912"/>
              <a:ext cx="787668" cy="693901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Arc 1046"/>
            <p:cNvSpPr/>
            <p:nvPr/>
          </p:nvSpPr>
          <p:spPr>
            <a:xfrm>
              <a:off x="5466280" y="14076475"/>
              <a:ext cx="787668" cy="697241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Oval 1049"/>
            <p:cNvSpPr/>
            <p:nvPr/>
          </p:nvSpPr>
          <p:spPr>
            <a:xfrm flipV="1">
              <a:off x="5751823" y="14125654"/>
              <a:ext cx="216581" cy="22729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857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05119" y="15212437"/>
            <a:ext cx="703592" cy="400023"/>
            <a:chOff x="5505119" y="15212437"/>
            <a:chExt cx="703592" cy="400023"/>
          </a:xfrm>
        </p:grpSpPr>
        <p:sp>
          <p:nvSpPr>
            <p:cNvPr id="1052" name="Rectangle 1051"/>
            <p:cNvSpPr/>
            <p:nvPr/>
          </p:nvSpPr>
          <p:spPr>
            <a:xfrm>
              <a:off x="5554960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1052"/>
            <p:cNvSpPr/>
            <p:nvPr/>
          </p:nvSpPr>
          <p:spPr>
            <a:xfrm>
              <a:off x="5554960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/>
            <p:cNvSpPr/>
            <p:nvPr/>
          </p:nvSpPr>
          <p:spPr>
            <a:xfrm>
              <a:off x="5554960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/>
            <p:cNvSpPr/>
            <p:nvPr/>
          </p:nvSpPr>
          <p:spPr>
            <a:xfrm>
              <a:off x="5784698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5784698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5784698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/>
            <p:cNvSpPr/>
            <p:nvPr/>
          </p:nvSpPr>
          <p:spPr>
            <a:xfrm>
              <a:off x="6017787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/>
            <p:cNvSpPr/>
            <p:nvPr/>
          </p:nvSpPr>
          <p:spPr>
            <a:xfrm>
              <a:off x="6017787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/>
            <p:cNvSpPr/>
            <p:nvPr/>
          </p:nvSpPr>
          <p:spPr>
            <a:xfrm>
              <a:off x="6017787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1" name="Straight Connector 1060"/>
            <p:cNvCxnSpPr/>
            <p:nvPr/>
          </p:nvCxnSpPr>
          <p:spPr>
            <a:xfrm flipH="1" flipV="1">
              <a:off x="5510040" y="15212437"/>
              <a:ext cx="698671" cy="400023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/>
            <p:cNvCxnSpPr/>
            <p:nvPr/>
          </p:nvCxnSpPr>
          <p:spPr>
            <a:xfrm flipH="1">
              <a:off x="5505119" y="15212437"/>
              <a:ext cx="698671" cy="400023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774053" y="15234608"/>
            <a:ext cx="629400" cy="361694"/>
            <a:chOff x="6774053" y="15234608"/>
            <a:chExt cx="629400" cy="361694"/>
          </a:xfrm>
        </p:grpSpPr>
        <p:sp>
          <p:nvSpPr>
            <p:cNvPr id="1106" name="Rectangle 1105"/>
            <p:cNvSpPr/>
            <p:nvPr/>
          </p:nvSpPr>
          <p:spPr>
            <a:xfrm>
              <a:off x="6774053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6774053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6774053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7003791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Rectangle 1109"/>
            <p:cNvSpPr/>
            <p:nvPr/>
          </p:nvSpPr>
          <p:spPr>
            <a:xfrm>
              <a:off x="7003791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Rectangle 1110"/>
            <p:cNvSpPr/>
            <p:nvPr/>
          </p:nvSpPr>
          <p:spPr>
            <a:xfrm>
              <a:off x="7003791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Rectangle 1111"/>
            <p:cNvSpPr/>
            <p:nvPr/>
          </p:nvSpPr>
          <p:spPr>
            <a:xfrm>
              <a:off x="7236880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Rectangle 1112"/>
            <p:cNvSpPr/>
            <p:nvPr/>
          </p:nvSpPr>
          <p:spPr>
            <a:xfrm>
              <a:off x="7236880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7236880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6" name="Arc 1115"/>
          <p:cNvSpPr/>
          <p:nvPr/>
        </p:nvSpPr>
        <p:spPr>
          <a:xfrm flipV="1">
            <a:off x="6690235" y="13691947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Plus 1103"/>
          <p:cNvSpPr/>
          <p:nvPr/>
        </p:nvSpPr>
        <p:spPr>
          <a:xfrm>
            <a:off x="5784770" y="11972198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Plus 1129"/>
          <p:cNvSpPr/>
          <p:nvPr/>
        </p:nvSpPr>
        <p:spPr>
          <a:xfrm>
            <a:off x="5786492" y="11972728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Plus 1145"/>
          <p:cNvSpPr/>
          <p:nvPr/>
        </p:nvSpPr>
        <p:spPr>
          <a:xfrm>
            <a:off x="5786595" y="11972728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Plus 1166"/>
          <p:cNvSpPr/>
          <p:nvPr/>
        </p:nvSpPr>
        <p:spPr>
          <a:xfrm>
            <a:off x="5786191" y="11974973"/>
            <a:ext cx="469565" cy="451627"/>
          </a:xfrm>
          <a:prstGeom prst="mathPlus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Rectangle 1117"/>
          <p:cNvSpPr/>
          <p:nvPr/>
        </p:nvSpPr>
        <p:spPr>
          <a:xfrm>
            <a:off x="6696600" y="12931983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Rectangle 1118"/>
          <p:cNvSpPr/>
          <p:nvPr/>
        </p:nvSpPr>
        <p:spPr>
          <a:xfrm>
            <a:off x="6813802" y="13149130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Rectangle 1119"/>
          <p:cNvSpPr/>
          <p:nvPr/>
        </p:nvSpPr>
        <p:spPr>
          <a:xfrm>
            <a:off x="6973994" y="12985701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Rectangle 1131"/>
          <p:cNvSpPr/>
          <p:nvPr/>
        </p:nvSpPr>
        <p:spPr>
          <a:xfrm>
            <a:off x="6698322" y="12932513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Rectangle 1132"/>
          <p:cNvSpPr/>
          <p:nvPr/>
        </p:nvSpPr>
        <p:spPr>
          <a:xfrm>
            <a:off x="6815524" y="13149660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Rectangle 1133"/>
          <p:cNvSpPr/>
          <p:nvPr/>
        </p:nvSpPr>
        <p:spPr>
          <a:xfrm>
            <a:off x="6975716" y="12986231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Rectangle 1147"/>
          <p:cNvSpPr/>
          <p:nvPr/>
        </p:nvSpPr>
        <p:spPr>
          <a:xfrm>
            <a:off x="6698425" y="12932513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Rectangle 1148"/>
          <p:cNvSpPr/>
          <p:nvPr/>
        </p:nvSpPr>
        <p:spPr>
          <a:xfrm>
            <a:off x="6815627" y="13149660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Rectangle 1149"/>
          <p:cNvSpPr/>
          <p:nvPr/>
        </p:nvSpPr>
        <p:spPr>
          <a:xfrm>
            <a:off x="6975819" y="12986231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/>
          <p:cNvSpPr/>
          <p:nvPr/>
        </p:nvSpPr>
        <p:spPr>
          <a:xfrm>
            <a:off x="6698021" y="1293475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Rectangle 1169"/>
          <p:cNvSpPr/>
          <p:nvPr/>
        </p:nvSpPr>
        <p:spPr>
          <a:xfrm>
            <a:off x="6815223" y="13151905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Rectangle 1170"/>
          <p:cNvSpPr/>
          <p:nvPr/>
        </p:nvSpPr>
        <p:spPr>
          <a:xfrm>
            <a:off x="6975415" y="12988476"/>
            <a:ext cx="166573" cy="913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Rectangle 1121"/>
          <p:cNvSpPr/>
          <p:nvPr/>
        </p:nvSpPr>
        <p:spPr>
          <a:xfrm>
            <a:off x="5800811" y="13069712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Rectangle 1122"/>
          <p:cNvSpPr/>
          <p:nvPr/>
        </p:nvSpPr>
        <p:spPr>
          <a:xfrm>
            <a:off x="5800811" y="1293454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Rectangle 1123"/>
          <p:cNvSpPr/>
          <p:nvPr/>
        </p:nvSpPr>
        <p:spPr>
          <a:xfrm>
            <a:off x="6030549" y="13069712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Rectangle 1124"/>
          <p:cNvSpPr/>
          <p:nvPr/>
        </p:nvSpPr>
        <p:spPr>
          <a:xfrm>
            <a:off x="6030549" y="1293454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Rectangle 106"/>
          <p:cNvSpPr/>
          <p:nvPr/>
        </p:nvSpPr>
        <p:spPr>
          <a:xfrm>
            <a:off x="6075761" y="13104088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Rectangle 1135"/>
          <p:cNvSpPr/>
          <p:nvPr/>
        </p:nvSpPr>
        <p:spPr>
          <a:xfrm>
            <a:off x="5802533" y="13070242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Rectangle 1136"/>
          <p:cNvSpPr/>
          <p:nvPr/>
        </p:nvSpPr>
        <p:spPr>
          <a:xfrm>
            <a:off x="5802533" y="1293507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Rectangle 1137"/>
          <p:cNvSpPr/>
          <p:nvPr/>
        </p:nvSpPr>
        <p:spPr>
          <a:xfrm>
            <a:off x="6032271" y="13070242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Rectangle 1138"/>
          <p:cNvSpPr/>
          <p:nvPr/>
        </p:nvSpPr>
        <p:spPr>
          <a:xfrm>
            <a:off x="6032271" y="1293507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Rectangle 106"/>
          <p:cNvSpPr/>
          <p:nvPr/>
        </p:nvSpPr>
        <p:spPr>
          <a:xfrm>
            <a:off x="6077483" y="13104618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Rectangle 1151"/>
          <p:cNvSpPr/>
          <p:nvPr/>
        </p:nvSpPr>
        <p:spPr>
          <a:xfrm>
            <a:off x="5802636" y="13070242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Rectangle 1152"/>
          <p:cNvSpPr/>
          <p:nvPr/>
        </p:nvSpPr>
        <p:spPr>
          <a:xfrm>
            <a:off x="5802636" y="1293507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Rectangle 1153"/>
          <p:cNvSpPr/>
          <p:nvPr/>
        </p:nvSpPr>
        <p:spPr>
          <a:xfrm>
            <a:off x="6032374" y="13070242"/>
            <a:ext cx="166573" cy="91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Rectangle 1154"/>
          <p:cNvSpPr/>
          <p:nvPr/>
        </p:nvSpPr>
        <p:spPr>
          <a:xfrm>
            <a:off x="6032374" y="12935071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Rectangle 106"/>
          <p:cNvSpPr/>
          <p:nvPr/>
        </p:nvSpPr>
        <p:spPr>
          <a:xfrm>
            <a:off x="6077586" y="13104618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Rectangle 1172"/>
          <p:cNvSpPr/>
          <p:nvPr/>
        </p:nvSpPr>
        <p:spPr>
          <a:xfrm>
            <a:off x="5802232" y="13072487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Rectangle 1173"/>
          <p:cNvSpPr/>
          <p:nvPr/>
        </p:nvSpPr>
        <p:spPr>
          <a:xfrm>
            <a:off x="5802232" y="1293731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Rectangle 1174"/>
          <p:cNvSpPr/>
          <p:nvPr/>
        </p:nvSpPr>
        <p:spPr>
          <a:xfrm>
            <a:off x="6031970" y="13072487"/>
            <a:ext cx="166573" cy="913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Rectangle 1175"/>
          <p:cNvSpPr/>
          <p:nvPr/>
        </p:nvSpPr>
        <p:spPr>
          <a:xfrm>
            <a:off x="6031970" y="1293731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Rectangle 106"/>
          <p:cNvSpPr/>
          <p:nvPr/>
        </p:nvSpPr>
        <p:spPr>
          <a:xfrm>
            <a:off x="6077182" y="13106863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743910" y="10211215"/>
            <a:ext cx="559000" cy="448994"/>
            <a:chOff x="5743910" y="10211215"/>
            <a:chExt cx="559000" cy="448994"/>
          </a:xfrm>
        </p:grpSpPr>
        <p:sp>
          <p:nvSpPr>
            <p:cNvPr id="1086" name="Right Arrow 1085"/>
            <p:cNvSpPr/>
            <p:nvPr/>
          </p:nvSpPr>
          <p:spPr>
            <a:xfrm rot="5400000">
              <a:off x="6075050" y="10228467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ight Arrow 1157"/>
            <p:cNvSpPr/>
            <p:nvPr/>
          </p:nvSpPr>
          <p:spPr>
            <a:xfrm rot="5400000">
              <a:off x="5894193" y="10430503"/>
              <a:ext cx="244617" cy="21479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ight Arrow 1158"/>
            <p:cNvSpPr/>
            <p:nvPr/>
          </p:nvSpPr>
          <p:spPr>
            <a:xfrm rot="5400000">
              <a:off x="5733881" y="10221659"/>
              <a:ext cx="243331" cy="22327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ight Arrow 1159"/>
            <p:cNvSpPr/>
            <p:nvPr/>
          </p:nvSpPr>
          <p:spPr>
            <a:xfrm rot="5400000">
              <a:off x="6074646" y="10230712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ight Arrow 1178"/>
            <p:cNvSpPr/>
            <p:nvPr/>
          </p:nvSpPr>
          <p:spPr>
            <a:xfrm rot="5400000">
              <a:off x="5894202" y="10430088"/>
              <a:ext cx="244617" cy="214795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ight Arrow 1179"/>
            <p:cNvSpPr/>
            <p:nvPr/>
          </p:nvSpPr>
          <p:spPr>
            <a:xfrm rot="5400000">
              <a:off x="5733890" y="10221244"/>
              <a:ext cx="243331" cy="22327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ight Arrow 1180"/>
            <p:cNvSpPr/>
            <p:nvPr/>
          </p:nvSpPr>
          <p:spPr>
            <a:xfrm rot="5400000">
              <a:off x="6074655" y="10230297"/>
              <a:ext cx="242484" cy="21323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0" name="Oval 1099"/>
          <p:cNvSpPr/>
          <p:nvPr/>
        </p:nvSpPr>
        <p:spPr>
          <a:xfrm>
            <a:off x="5608222" y="10892554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61" name="Oval 1160"/>
          <p:cNvSpPr/>
          <p:nvPr/>
        </p:nvSpPr>
        <p:spPr>
          <a:xfrm>
            <a:off x="5607818" y="10894799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82" name="Oval 1181"/>
          <p:cNvSpPr/>
          <p:nvPr/>
        </p:nvSpPr>
        <p:spPr>
          <a:xfrm>
            <a:off x="5607827" y="10894384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6">
                  <a:lumMod val="60000"/>
                  <a:lumOff val="40000"/>
                </a:schemeClr>
              </a:gs>
              <a:gs pos="86000">
                <a:schemeClr val="accent6">
                  <a:lumMod val="75000"/>
                </a:schemeClr>
              </a:gs>
              <a:gs pos="93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5" name="Multiply 1084"/>
          <p:cNvSpPr/>
          <p:nvPr/>
        </p:nvSpPr>
        <p:spPr>
          <a:xfrm>
            <a:off x="6630561" y="11039124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Multiply 1141"/>
          <p:cNvSpPr/>
          <p:nvPr/>
        </p:nvSpPr>
        <p:spPr>
          <a:xfrm>
            <a:off x="6630664" y="11039124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Multiply 1162"/>
          <p:cNvSpPr/>
          <p:nvPr/>
        </p:nvSpPr>
        <p:spPr>
          <a:xfrm>
            <a:off x="6630260" y="11041369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Multiply 1183"/>
          <p:cNvSpPr/>
          <p:nvPr/>
        </p:nvSpPr>
        <p:spPr>
          <a:xfrm>
            <a:off x="6630269" y="11040954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Minus 1101"/>
          <p:cNvSpPr/>
          <p:nvPr/>
        </p:nvSpPr>
        <p:spPr>
          <a:xfrm>
            <a:off x="6669614" y="11918596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Minus 1127"/>
          <p:cNvSpPr/>
          <p:nvPr/>
        </p:nvSpPr>
        <p:spPr>
          <a:xfrm>
            <a:off x="6671336" y="11919126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Minus 1143"/>
          <p:cNvSpPr/>
          <p:nvPr/>
        </p:nvSpPr>
        <p:spPr>
          <a:xfrm>
            <a:off x="6671439" y="11919126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Minus 1164"/>
          <p:cNvSpPr/>
          <p:nvPr/>
        </p:nvSpPr>
        <p:spPr>
          <a:xfrm>
            <a:off x="6671035" y="11921371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Minus 1185"/>
          <p:cNvSpPr/>
          <p:nvPr/>
        </p:nvSpPr>
        <p:spPr>
          <a:xfrm>
            <a:off x="6671044" y="11920956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6737468" y="10206558"/>
            <a:ext cx="403169" cy="342595"/>
            <a:chOff x="6737468" y="10206558"/>
            <a:chExt cx="403169" cy="342595"/>
          </a:xfrm>
        </p:grpSpPr>
        <p:sp>
          <p:nvSpPr>
            <p:cNvPr id="1188" name="Oval 1187"/>
            <p:cNvSpPr/>
            <p:nvPr/>
          </p:nvSpPr>
          <p:spPr>
            <a:xfrm flipV="1">
              <a:off x="6866317" y="10206558"/>
              <a:ext cx="274320" cy="274320"/>
            </a:xfrm>
            <a:prstGeom prst="ellipse">
              <a:avLst/>
            </a:prstGeom>
            <a:noFill/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Rectangle 1188"/>
            <p:cNvSpPr/>
            <p:nvPr/>
          </p:nvSpPr>
          <p:spPr>
            <a:xfrm rot="19339616">
              <a:off x="6737468" y="10460307"/>
              <a:ext cx="184034" cy="888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95210" y="9123146"/>
            <a:ext cx="822960" cy="828354"/>
            <a:chOff x="5595210" y="9123146"/>
            <a:chExt cx="822960" cy="828354"/>
          </a:xfrm>
        </p:grpSpPr>
        <p:sp>
          <p:nvSpPr>
            <p:cNvPr id="1190" name="Oval 1189"/>
            <p:cNvSpPr/>
            <p:nvPr/>
          </p:nvSpPr>
          <p:spPr>
            <a:xfrm>
              <a:off x="5595210" y="9123146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91" name="Right Arrow 1190"/>
            <p:cNvSpPr/>
            <p:nvPr/>
          </p:nvSpPr>
          <p:spPr>
            <a:xfrm>
              <a:off x="5847194" y="9368391"/>
              <a:ext cx="357689" cy="33388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193" name="Arc 1192"/>
          <p:cNvSpPr/>
          <p:nvPr/>
        </p:nvSpPr>
        <p:spPr>
          <a:xfrm flipH="1">
            <a:off x="6862892" y="9337956"/>
            <a:ext cx="1162562" cy="940553"/>
          </a:xfrm>
          <a:prstGeom prst="arc">
            <a:avLst>
              <a:gd name="adj1" fmla="val 18605107"/>
              <a:gd name="adj2" fmla="val 20948463"/>
            </a:avLst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94" name="Arc 1193"/>
          <p:cNvSpPr/>
          <p:nvPr/>
        </p:nvSpPr>
        <p:spPr>
          <a:xfrm>
            <a:off x="5813315" y="9328182"/>
            <a:ext cx="1074676" cy="940553"/>
          </a:xfrm>
          <a:prstGeom prst="arc">
            <a:avLst>
              <a:gd name="adj1" fmla="val 19728692"/>
              <a:gd name="adj2" fmla="val 20948463"/>
            </a:avLst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62" name="Group 761"/>
          <p:cNvGrpSpPr/>
          <p:nvPr/>
        </p:nvGrpSpPr>
        <p:grpSpPr>
          <a:xfrm>
            <a:off x="7379284" y="2999075"/>
            <a:ext cx="1097280" cy="822869"/>
            <a:chOff x="30766382" y="7250942"/>
            <a:chExt cx="1097280" cy="822869"/>
          </a:xfrm>
        </p:grpSpPr>
        <p:sp>
          <p:nvSpPr>
            <p:cNvPr id="763" name="Oval 762"/>
            <p:cNvSpPr/>
            <p:nvPr/>
          </p:nvSpPr>
          <p:spPr>
            <a:xfrm>
              <a:off x="30891598" y="725094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30766382" y="741171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HELP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782" name="Group 781"/>
          <p:cNvGrpSpPr/>
          <p:nvPr/>
        </p:nvGrpSpPr>
        <p:grpSpPr>
          <a:xfrm>
            <a:off x="8239840" y="2105814"/>
            <a:ext cx="1104891" cy="822869"/>
            <a:chOff x="7364880" y="2130050"/>
            <a:chExt cx="1104891" cy="822869"/>
          </a:xfrm>
        </p:grpSpPr>
        <p:sp>
          <p:nvSpPr>
            <p:cNvPr id="783" name="Oval 782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CLEAR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  <a:endParaRPr lang="en-US" sz="1800" dirty="0" smtClean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798" name="Group 797"/>
          <p:cNvGrpSpPr/>
          <p:nvPr/>
        </p:nvGrpSpPr>
        <p:grpSpPr>
          <a:xfrm>
            <a:off x="8258903" y="2989252"/>
            <a:ext cx="1104891" cy="822869"/>
            <a:chOff x="7364880" y="2130050"/>
            <a:chExt cx="1104891" cy="822869"/>
          </a:xfrm>
        </p:grpSpPr>
        <p:sp>
          <p:nvSpPr>
            <p:cNvPr id="799" name="Oval 798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CLOSE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ROOM</a:t>
              </a:r>
            </a:p>
          </p:txBody>
        </p:sp>
      </p:grpSp>
      <p:grpSp>
        <p:nvGrpSpPr>
          <p:cNvPr id="802" name="Group 801"/>
          <p:cNvGrpSpPr/>
          <p:nvPr/>
        </p:nvGrpSpPr>
        <p:grpSpPr>
          <a:xfrm>
            <a:off x="7348060" y="3873486"/>
            <a:ext cx="1104891" cy="822869"/>
            <a:chOff x="7364880" y="2130050"/>
            <a:chExt cx="1104891" cy="822869"/>
          </a:xfrm>
        </p:grpSpPr>
        <p:sp>
          <p:nvSpPr>
            <p:cNvPr id="805" name="Oval 804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ZOOM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IN</a:t>
              </a:r>
            </a:p>
          </p:txBody>
        </p:sp>
      </p:grpSp>
      <p:grpSp>
        <p:nvGrpSpPr>
          <p:cNvPr id="808" name="Group 807"/>
          <p:cNvGrpSpPr/>
          <p:nvPr/>
        </p:nvGrpSpPr>
        <p:grpSpPr>
          <a:xfrm>
            <a:off x="8258903" y="3876498"/>
            <a:ext cx="1104891" cy="822869"/>
            <a:chOff x="7364880" y="2130050"/>
            <a:chExt cx="1104891" cy="822869"/>
          </a:xfrm>
        </p:grpSpPr>
        <p:sp>
          <p:nvSpPr>
            <p:cNvPr id="809" name="Oval 808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ZOOM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OUT</a:t>
              </a:r>
              <a:endParaRPr lang="en-US" sz="1800" dirty="0" smtClean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7352604" y="4750456"/>
            <a:ext cx="1104891" cy="822869"/>
            <a:chOff x="7364880" y="2130050"/>
            <a:chExt cx="1104891" cy="822869"/>
          </a:xfrm>
        </p:grpSpPr>
        <p:sp>
          <p:nvSpPr>
            <p:cNvPr id="818" name="Oval 817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SELECT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VIEW</a:t>
              </a:r>
              <a:endParaRPr lang="en-US" sz="1800" dirty="0" smtClean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8256310" y="4746354"/>
            <a:ext cx="1104891" cy="822869"/>
            <a:chOff x="7364880" y="2130050"/>
            <a:chExt cx="1104891" cy="822869"/>
          </a:xfrm>
        </p:grpSpPr>
        <p:sp>
          <p:nvSpPr>
            <p:cNvPr id="822" name="Oval 821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RANDOM</a:t>
              </a:r>
              <a:endParaRPr lang="en-US" sz="1800" dirty="0" smtClean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VIEW</a:t>
              </a:r>
            </a:p>
          </p:txBody>
        </p:sp>
      </p:grpSp>
      <p:grpSp>
        <p:nvGrpSpPr>
          <p:cNvPr id="1390" name="Group 1389"/>
          <p:cNvGrpSpPr/>
          <p:nvPr/>
        </p:nvGrpSpPr>
        <p:grpSpPr>
          <a:xfrm>
            <a:off x="7726859" y="5786334"/>
            <a:ext cx="1107853" cy="1083663"/>
            <a:chOff x="7726859" y="5786334"/>
            <a:chExt cx="1107853" cy="1083663"/>
          </a:xfrm>
        </p:grpSpPr>
        <p:sp>
          <p:nvSpPr>
            <p:cNvPr id="833" name="Oval 832"/>
            <p:cNvSpPr/>
            <p:nvPr/>
          </p:nvSpPr>
          <p:spPr>
            <a:xfrm>
              <a:off x="7726859" y="5786334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7729821" y="598117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HIDE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7737432" y="617394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  <a:endParaRPr lang="en-US" sz="1800" dirty="0" smtClean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948" name="Group 947"/>
          <p:cNvGrpSpPr/>
          <p:nvPr/>
        </p:nvGrpSpPr>
        <p:grpSpPr>
          <a:xfrm>
            <a:off x="8945581" y="5786334"/>
            <a:ext cx="1107853" cy="1083663"/>
            <a:chOff x="7726859" y="5786334"/>
            <a:chExt cx="1107853" cy="1083663"/>
          </a:xfrm>
        </p:grpSpPr>
        <p:sp>
          <p:nvSpPr>
            <p:cNvPr id="949" name="Oval 948"/>
            <p:cNvSpPr/>
            <p:nvPr/>
          </p:nvSpPr>
          <p:spPr>
            <a:xfrm>
              <a:off x="7726859" y="5786334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7729821" y="598117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SHOW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7737432" y="617394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  <a:endParaRPr lang="en-US" sz="1800" dirty="0" smtClean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952" name="Group 951"/>
          <p:cNvGrpSpPr/>
          <p:nvPr/>
        </p:nvGrpSpPr>
        <p:grpSpPr>
          <a:xfrm>
            <a:off x="7737432" y="6966262"/>
            <a:ext cx="1107853" cy="1083663"/>
            <a:chOff x="7726859" y="5786334"/>
            <a:chExt cx="1107853" cy="1083663"/>
          </a:xfrm>
        </p:grpSpPr>
        <p:sp>
          <p:nvSpPr>
            <p:cNvPr id="953" name="Oval 952"/>
            <p:cNvSpPr/>
            <p:nvPr/>
          </p:nvSpPr>
          <p:spPr>
            <a:xfrm>
              <a:off x="7726859" y="5786334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7729821" y="598117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HIDE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7737432" y="617394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TILES</a:t>
              </a:r>
              <a:endParaRPr lang="en-US" sz="1800" dirty="0" smtClean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956" name="Group 955"/>
          <p:cNvGrpSpPr/>
          <p:nvPr/>
        </p:nvGrpSpPr>
        <p:grpSpPr>
          <a:xfrm>
            <a:off x="8956154" y="6966262"/>
            <a:ext cx="1107853" cy="1083663"/>
            <a:chOff x="7726859" y="5786334"/>
            <a:chExt cx="1107853" cy="1083663"/>
          </a:xfrm>
        </p:grpSpPr>
        <p:sp>
          <p:nvSpPr>
            <p:cNvPr id="957" name="Oval 956"/>
            <p:cNvSpPr/>
            <p:nvPr/>
          </p:nvSpPr>
          <p:spPr>
            <a:xfrm>
              <a:off x="7726859" y="5786334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7729821" y="598117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SHOW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7737432" y="617394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TILES</a:t>
              </a:r>
              <a:endParaRPr lang="en-US" sz="1800" dirty="0" smtClean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963" name="Group 962"/>
          <p:cNvGrpSpPr/>
          <p:nvPr/>
        </p:nvGrpSpPr>
        <p:grpSpPr>
          <a:xfrm>
            <a:off x="7357702" y="2105814"/>
            <a:ext cx="1104891" cy="822869"/>
            <a:chOff x="7364880" y="2130050"/>
            <a:chExt cx="1104891" cy="822869"/>
          </a:xfrm>
        </p:grpSpPr>
        <p:sp>
          <p:nvSpPr>
            <p:cNvPr id="969" name="Oval 968"/>
            <p:cNvSpPr/>
            <p:nvPr/>
          </p:nvSpPr>
          <p:spPr>
            <a:xfrm>
              <a:off x="7499563" y="213005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7364880" y="2202718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  <a:endParaRPr lang="en-US" sz="1800" dirty="0" smtClean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7372491" y="239548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ALL</a:t>
              </a:r>
            </a:p>
          </p:txBody>
        </p:sp>
      </p:grpSp>
      <p:grpSp>
        <p:nvGrpSpPr>
          <p:cNvPr id="997" name="Group 996"/>
          <p:cNvGrpSpPr/>
          <p:nvPr/>
        </p:nvGrpSpPr>
        <p:grpSpPr>
          <a:xfrm>
            <a:off x="7370105" y="1216715"/>
            <a:ext cx="1097280" cy="822869"/>
            <a:chOff x="30264095" y="13788684"/>
            <a:chExt cx="1097280" cy="822869"/>
          </a:xfrm>
        </p:grpSpPr>
        <p:sp>
          <p:nvSpPr>
            <p:cNvPr id="998" name="Oval 997"/>
            <p:cNvSpPr/>
            <p:nvPr/>
          </p:nvSpPr>
          <p:spPr>
            <a:xfrm>
              <a:off x="30384322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Rectangle 998"/>
            <p:cNvSpPr/>
            <p:nvPr/>
          </p:nvSpPr>
          <p:spPr>
            <a:xfrm>
              <a:off x="30264095" y="13948236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ACTIVE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000" name="Group 999"/>
          <p:cNvGrpSpPr/>
          <p:nvPr/>
        </p:nvGrpSpPr>
        <p:grpSpPr>
          <a:xfrm>
            <a:off x="8241787" y="1216715"/>
            <a:ext cx="1097280" cy="822869"/>
            <a:chOff x="31135777" y="13788684"/>
            <a:chExt cx="1097280" cy="822869"/>
          </a:xfrm>
        </p:grpSpPr>
        <p:sp>
          <p:nvSpPr>
            <p:cNvPr id="1012" name="Oval 1011"/>
            <p:cNvSpPr/>
            <p:nvPr/>
          </p:nvSpPr>
          <p:spPr>
            <a:xfrm>
              <a:off x="31267516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Rectangle 1012"/>
            <p:cNvSpPr/>
            <p:nvPr/>
          </p:nvSpPr>
          <p:spPr>
            <a:xfrm>
              <a:off x="31135777" y="1395749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POSTED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922637" y="13656939"/>
            <a:ext cx="1107853" cy="1083663"/>
            <a:chOff x="7922637" y="13656939"/>
            <a:chExt cx="1107853" cy="1083663"/>
          </a:xfrm>
        </p:grpSpPr>
        <p:sp>
          <p:nvSpPr>
            <p:cNvPr id="1018" name="Oval 1017"/>
            <p:cNvSpPr/>
            <p:nvPr/>
          </p:nvSpPr>
          <p:spPr>
            <a:xfrm>
              <a:off x="7922637" y="13656939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19" name="Rectangle 1018"/>
            <p:cNvSpPr/>
            <p:nvPr/>
          </p:nvSpPr>
          <p:spPr>
            <a:xfrm>
              <a:off x="7925599" y="1385178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HIDE</a:t>
              </a:r>
            </a:p>
          </p:txBody>
        </p:sp>
        <p:sp>
          <p:nvSpPr>
            <p:cNvPr id="1020" name="Rectangle 1019"/>
            <p:cNvSpPr/>
            <p:nvPr/>
          </p:nvSpPr>
          <p:spPr>
            <a:xfrm>
              <a:off x="7933210" y="1404454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  <a:endPara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sp>
        <p:nvSpPr>
          <p:cNvPr id="1023" name="Rectangle 1022"/>
          <p:cNvSpPr/>
          <p:nvPr/>
        </p:nvSpPr>
        <p:spPr>
          <a:xfrm>
            <a:off x="9144321" y="1385178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9151932" y="1404454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CANVAS</a:t>
            </a:r>
            <a:endParaRPr lang="en-US" sz="1800" dirty="0" smtClean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027" name="Rectangle 1026"/>
          <p:cNvSpPr/>
          <p:nvPr/>
        </p:nvSpPr>
        <p:spPr>
          <a:xfrm>
            <a:off x="7936172" y="1503171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028" name="Rectangle 1027"/>
          <p:cNvSpPr/>
          <p:nvPr/>
        </p:nvSpPr>
        <p:spPr>
          <a:xfrm>
            <a:off x="7943783" y="1522447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  <a:endParaRPr lang="en-US" sz="1800" dirty="0" smtClean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031" name="Rectangle 1030"/>
          <p:cNvSpPr/>
          <p:nvPr/>
        </p:nvSpPr>
        <p:spPr>
          <a:xfrm>
            <a:off x="9154894" y="1503171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9162505" y="1522447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  <a:endParaRPr lang="en-US" sz="1800" dirty="0" smtClean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035" name="Rectangle 1034"/>
          <p:cNvSpPr/>
          <p:nvPr/>
        </p:nvSpPr>
        <p:spPr>
          <a:xfrm>
            <a:off x="7513493" y="1106579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HELP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8374049" y="10084427"/>
            <a:ext cx="1104891" cy="633507"/>
            <a:chOff x="8374049" y="10084427"/>
            <a:chExt cx="1104891" cy="633507"/>
          </a:xfrm>
        </p:grpSpPr>
        <p:sp>
          <p:nvSpPr>
            <p:cNvPr id="1038" name="Rectangle 1037"/>
            <p:cNvSpPr/>
            <p:nvPr/>
          </p:nvSpPr>
          <p:spPr>
            <a:xfrm>
              <a:off x="8374049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CLEAR</a:t>
              </a:r>
            </a:p>
          </p:txBody>
        </p:sp>
        <p:sp>
          <p:nvSpPr>
            <p:cNvPr id="1039" name="Rectangle 1038"/>
            <p:cNvSpPr/>
            <p:nvPr/>
          </p:nvSpPr>
          <p:spPr>
            <a:xfrm>
              <a:off x="8381660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  <a:endPara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8393112" y="1096786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</a:p>
        </p:txBody>
      </p:sp>
      <p:sp>
        <p:nvSpPr>
          <p:cNvPr id="1217" name="Rectangle 1216"/>
          <p:cNvSpPr/>
          <p:nvPr/>
        </p:nvSpPr>
        <p:spPr>
          <a:xfrm>
            <a:off x="8400723" y="1116063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ROOM</a:t>
            </a:r>
          </a:p>
        </p:txBody>
      </p:sp>
      <p:sp>
        <p:nvSpPr>
          <p:cNvPr id="1271" name="Rectangle 1270"/>
          <p:cNvSpPr/>
          <p:nvPr/>
        </p:nvSpPr>
        <p:spPr>
          <a:xfrm>
            <a:off x="7482269" y="1185209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284" name="Rectangle 1283"/>
          <p:cNvSpPr/>
          <p:nvPr/>
        </p:nvSpPr>
        <p:spPr>
          <a:xfrm>
            <a:off x="7489880" y="1204486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IN</a:t>
            </a:r>
          </a:p>
        </p:txBody>
      </p:sp>
      <p:sp>
        <p:nvSpPr>
          <p:cNvPr id="1307" name="Rectangle 1306"/>
          <p:cNvSpPr/>
          <p:nvPr/>
        </p:nvSpPr>
        <p:spPr>
          <a:xfrm>
            <a:off x="8393112" y="1185511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324" name="Rectangle 1323"/>
          <p:cNvSpPr/>
          <p:nvPr/>
        </p:nvSpPr>
        <p:spPr>
          <a:xfrm>
            <a:off x="8400723" y="1204787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OUT</a:t>
            </a:r>
            <a:endParaRPr lang="en-US" sz="1800" dirty="0" smtClean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63" name="Rectangle 1362"/>
          <p:cNvSpPr/>
          <p:nvPr/>
        </p:nvSpPr>
        <p:spPr>
          <a:xfrm>
            <a:off x="7486813" y="1272906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SELECT</a:t>
            </a:r>
          </a:p>
        </p:txBody>
      </p:sp>
      <p:sp>
        <p:nvSpPr>
          <p:cNvPr id="1372" name="Rectangle 1371"/>
          <p:cNvSpPr/>
          <p:nvPr/>
        </p:nvSpPr>
        <p:spPr>
          <a:xfrm>
            <a:off x="7494424" y="1292183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  <a:endParaRPr lang="en-US" sz="1800" dirty="0" smtClean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96" name="Rectangle 1395"/>
          <p:cNvSpPr/>
          <p:nvPr/>
        </p:nvSpPr>
        <p:spPr>
          <a:xfrm>
            <a:off x="8390519" y="1272496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RANDOM</a:t>
            </a:r>
            <a:endParaRPr lang="en-US" sz="1800" dirty="0" smtClean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397" name="Rectangle 1396"/>
          <p:cNvSpPr/>
          <p:nvPr/>
        </p:nvSpPr>
        <p:spPr>
          <a:xfrm>
            <a:off x="8398130" y="1291773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491911" y="10084427"/>
            <a:ext cx="1104891" cy="633507"/>
            <a:chOff x="7491911" y="10084427"/>
            <a:chExt cx="1104891" cy="633507"/>
          </a:xfrm>
        </p:grpSpPr>
        <p:sp>
          <p:nvSpPr>
            <p:cNvPr id="1400" name="Rectangle 1399"/>
            <p:cNvSpPr/>
            <p:nvPr/>
          </p:nvSpPr>
          <p:spPr>
            <a:xfrm>
              <a:off x="7491911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  <a:endPara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  <p:sp>
          <p:nvSpPr>
            <p:cNvPr id="1401" name="Rectangle 1400"/>
            <p:cNvSpPr/>
            <p:nvPr/>
          </p:nvSpPr>
          <p:spPr>
            <a:xfrm>
              <a:off x="7499522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ALL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04314" y="9122660"/>
            <a:ext cx="1097280" cy="822869"/>
            <a:chOff x="7504314" y="9122660"/>
            <a:chExt cx="1097280" cy="822869"/>
          </a:xfrm>
        </p:grpSpPr>
        <p:sp>
          <p:nvSpPr>
            <p:cNvPr id="1403" name="Oval 1402"/>
            <p:cNvSpPr/>
            <p:nvPr/>
          </p:nvSpPr>
          <p:spPr>
            <a:xfrm>
              <a:off x="7624541" y="912266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04" name="Rectangle 1403"/>
            <p:cNvSpPr/>
            <p:nvPr/>
          </p:nvSpPr>
          <p:spPr>
            <a:xfrm>
              <a:off x="7504314" y="928221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6">
                      <a:lumMod val="50000"/>
                    </a:schemeClr>
                  </a:solidFill>
                  <a:latin typeface="BrownBagLunch" panose="02000603000000000000" pitchFamily="2" charset="0"/>
                </a:rPr>
                <a:t>ACTIVE</a:t>
              </a: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sp>
        <p:nvSpPr>
          <p:cNvPr id="1407" name="Rectangle 1406"/>
          <p:cNvSpPr/>
          <p:nvPr/>
        </p:nvSpPr>
        <p:spPr>
          <a:xfrm>
            <a:off x="8375996" y="929147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POSTED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479" name="Group 1478"/>
          <p:cNvGrpSpPr/>
          <p:nvPr/>
        </p:nvGrpSpPr>
        <p:grpSpPr>
          <a:xfrm>
            <a:off x="2061840" y="5576497"/>
            <a:ext cx="1097280" cy="822869"/>
            <a:chOff x="31135777" y="13788684"/>
            <a:chExt cx="1097280" cy="822869"/>
          </a:xfrm>
        </p:grpSpPr>
        <p:sp>
          <p:nvSpPr>
            <p:cNvPr id="1480" name="Oval 1479"/>
            <p:cNvSpPr/>
            <p:nvPr/>
          </p:nvSpPr>
          <p:spPr>
            <a:xfrm>
              <a:off x="31267516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1" name="Rectangle 1480"/>
            <p:cNvSpPr/>
            <p:nvPr/>
          </p:nvSpPr>
          <p:spPr>
            <a:xfrm>
              <a:off x="31135777" y="1395749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CLOSE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sp>
        <p:nvSpPr>
          <p:cNvPr id="1484" name="Rectangle 1483"/>
          <p:cNvSpPr/>
          <p:nvPr/>
        </p:nvSpPr>
        <p:spPr>
          <a:xfrm>
            <a:off x="2061570" y="1364345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272435" y="17091352"/>
            <a:ext cx="1097280" cy="822869"/>
            <a:chOff x="1272435" y="17091352"/>
            <a:chExt cx="1097280" cy="822869"/>
          </a:xfrm>
        </p:grpSpPr>
        <p:sp>
          <p:nvSpPr>
            <p:cNvPr id="1485" name="Oval 1484"/>
            <p:cNvSpPr/>
            <p:nvPr/>
          </p:nvSpPr>
          <p:spPr>
            <a:xfrm>
              <a:off x="1405632" y="1709135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86" name="Rectangle 1485"/>
            <p:cNvSpPr/>
            <p:nvPr/>
          </p:nvSpPr>
          <p:spPr>
            <a:xfrm>
              <a:off x="1272435" y="17260116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DRAW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sp>
        <p:nvSpPr>
          <p:cNvPr id="1487" name="Rectangle 1486"/>
          <p:cNvSpPr/>
          <p:nvPr/>
        </p:nvSpPr>
        <p:spPr>
          <a:xfrm>
            <a:off x="2155629" y="1725164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ERASE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88" name="Rectangle 1487"/>
          <p:cNvSpPr/>
          <p:nvPr/>
        </p:nvSpPr>
        <p:spPr>
          <a:xfrm>
            <a:off x="1274475" y="1812082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UNDO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89" name="Rectangle 1488"/>
          <p:cNvSpPr/>
          <p:nvPr/>
        </p:nvSpPr>
        <p:spPr>
          <a:xfrm>
            <a:off x="2149003" y="1812119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REDO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90" name="Rectangle 1489"/>
          <p:cNvSpPr/>
          <p:nvPr/>
        </p:nvSpPr>
        <p:spPr>
          <a:xfrm>
            <a:off x="2160795" y="1899323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OPTIONS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91" name="Rectangle 1490"/>
          <p:cNvSpPr/>
          <p:nvPr/>
        </p:nvSpPr>
        <p:spPr>
          <a:xfrm>
            <a:off x="1283947" y="1899481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493" name="Freeform 1492"/>
          <p:cNvSpPr/>
          <p:nvPr/>
        </p:nvSpPr>
        <p:spPr>
          <a:xfrm rot="1131343" flipH="1">
            <a:off x="3538265" y="17355027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5" name="Snip Same Side Corner Rectangle 1494"/>
          <p:cNvSpPr/>
          <p:nvPr/>
        </p:nvSpPr>
        <p:spPr>
          <a:xfrm rot="13250518">
            <a:off x="4379009" y="17572391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7" name="Arc 1496"/>
          <p:cNvSpPr/>
          <p:nvPr/>
        </p:nvSpPr>
        <p:spPr>
          <a:xfrm flipH="1">
            <a:off x="3491192" y="18218419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498" name="Group 1497"/>
          <p:cNvGrpSpPr/>
          <p:nvPr/>
        </p:nvGrpSpPr>
        <p:grpSpPr>
          <a:xfrm flipV="1">
            <a:off x="3366104" y="18841078"/>
            <a:ext cx="591263" cy="810827"/>
            <a:chOff x="32580465" y="8775278"/>
            <a:chExt cx="591263" cy="810827"/>
          </a:xfrm>
        </p:grpSpPr>
        <p:sp>
          <p:nvSpPr>
            <p:cNvPr id="1499" name="Arc 1498"/>
            <p:cNvSpPr/>
            <p:nvPr/>
          </p:nvSpPr>
          <p:spPr>
            <a:xfrm>
              <a:off x="32580977" y="9059198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0" name="Arc 1499"/>
            <p:cNvSpPr/>
            <p:nvPr/>
          </p:nvSpPr>
          <p:spPr>
            <a:xfrm flipV="1">
              <a:off x="32580465" y="8775278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1" name="Oval 1500"/>
            <p:cNvSpPr/>
            <p:nvPr/>
          </p:nvSpPr>
          <p:spPr>
            <a:xfrm>
              <a:off x="32839784" y="9134986"/>
              <a:ext cx="83004" cy="9135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2" name="Group 1501"/>
          <p:cNvGrpSpPr/>
          <p:nvPr/>
        </p:nvGrpSpPr>
        <p:grpSpPr>
          <a:xfrm>
            <a:off x="4395614" y="19161521"/>
            <a:ext cx="272540" cy="182406"/>
            <a:chOff x="33552652" y="13105999"/>
            <a:chExt cx="272540" cy="182406"/>
          </a:xfrm>
        </p:grpSpPr>
        <p:cxnSp>
          <p:nvCxnSpPr>
            <p:cNvPr id="1503" name="Straight Connector 1502"/>
            <p:cNvCxnSpPr/>
            <p:nvPr/>
          </p:nvCxnSpPr>
          <p:spPr>
            <a:xfrm flipH="1" flipV="1">
              <a:off x="33552664" y="13105999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4" name="Straight Connector 1503"/>
            <p:cNvCxnSpPr/>
            <p:nvPr/>
          </p:nvCxnSpPr>
          <p:spPr>
            <a:xfrm flipH="1" flipV="1">
              <a:off x="33552664" y="13195129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Connector 1504"/>
            <p:cNvCxnSpPr/>
            <p:nvPr/>
          </p:nvCxnSpPr>
          <p:spPr>
            <a:xfrm flipH="1" flipV="1">
              <a:off x="33552664" y="13284259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Connector 1505"/>
            <p:cNvCxnSpPr/>
            <p:nvPr/>
          </p:nvCxnSpPr>
          <p:spPr>
            <a:xfrm flipH="1" flipV="1">
              <a:off x="33552652" y="13106421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7" name="Straight Connector 1506"/>
            <p:cNvCxnSpPr/>
            <p:nvPr/>
          </p:nvCxnSpPr>
          <p:spPr>
            <a:xfrm flipH="1" flipV="1">
              <a:off x="33552652" y="13195551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Connector 1507"/>
            <p:cNvCxnSpPr/>
            <p:nvPr/>
          </p:nvCxnSpPr>
          <p:spPr>
            <a:xfrm flipH="1" flipV="1">
              <a:off x="33552652" y="13284681"/>
              <a:ext cx="272528" cy="3724"/>
            </a:xfrm>
            <a:prstGeom prst="line">
              <a:avLst/>
            </a:prstGeom>
            <a:ln w="508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9" name="Rectangle 1508"/>
          <p:cNvSpPr/>
          <p:nvPr/>
        </p:nvSpPr>
        <p:spPr>
          <a:xfrm>
            <a:off x="1265809" y="19871850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SAVE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510" name="Rectangle 1509"/>
          <p:cNvSpPr/>
          <p:nvPr/>
        </p:nvSpPr>
        <p:spPr>
          <a:xfrm>
            <a:off x="2155629" y="1986707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POST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511" name="Rectangle 1510"/>
          <p:cNvSpPr/>
          <p:nvPr/>
        </p:nvSpPr>
        <p:spPr>
          <a:xfrm>
            <a:off x="1283947" y="2074087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MIRROR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512" name="Rectangle 1511"/>
          <p:cNvSpPr/>
          <p:nvPr/>
        </p:nvSpPr>
        <p:spPr>
          <a:xfrm>
            <a:off x="2155629" y="20750135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CLEAR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513" name="Rectangle 1512"/>
          <p:cNvSpPr/>
          <p:nvPr/>
        </p:nvSpPr>
        <p:spPr>
          <a:xfrm>
            <a:off x="1267591" y="2162910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TRIBE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514" name="Left-Right Arrow 1513"/>
          <p:cNvSpPr/>
          <p:nvPr/>
        </p:nvSpPr>
        <p:spPr>
          <a:xfrm>
            <a:off x="3412347" y="20858932"/>
            <a:ext cx="476966" cy="280755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" name="Right Arrow 1514"/>
          <p:cNvSpPr/>
          <p:nvPr/>
        </p:nvSpPr>
        <p:spPr>
          <a:xfrm rot="5400000">
            <a:off x="3465133" y="19975811"/>
            <a:ext cx="357689" cy="3338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6" name="Right Arrow 1515"/>
          <p:cNvSpPr/>
          <p:nvPr/>
        </p:nvSpPr>
        <p:spPr>
          <a:xfrm rot="16200000">
            <a:off x="4341793" y="19943026"/>
            <a:ext cx="357689" cy="3338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7" name="Oval 1516"/>
          <p:cNvSpPr/>
          <p:nvPr/>
        </p:nvSpPr>
        <p:spPr>
          <a:xfrm>
            <a:off x="1393238" y="22573509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8" name="Oval 1517"/>
          <p:cNvSpPr/>
          <p:nvPr/>
        </p:nvSpPr>
        <p:spPr>
          <a:xfrm>
            <a:off x="3327112" y="22575733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chemeClr val="accent2">
                  <a:lumMod val="20000"/>
                  <a:lumOff val="80000"/>
                </a:schemeClr>
              </a:gs>
              <a:gs pos="56000">
                <a:schemeClr val="accent2">
                  <a:lumMod val="60000"/>
                  <a:lumOff val="40000"/>
                </a:schemeClr>
              </a:gs>
              <a:gs pos="88000">
                <a:schemeClr val="accent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0" name="Freeform 1519"/>
          <p:cNvSpPr/>
          <p:nvPr/>
        </p:nvSpPr>
        <p:spPr>
          <a:xfrm rot="1131343" flipH="1">
            <a:off x="3539211" y="17355384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2" name="Snip Same Side Corner Rectangle 1521"/>
          <p:cNvSpPr/>
          <p:nvPr/>
        </p:nvSpPr>
        <p:spPr>
          <a:xfrm rot="13250518">
            <a:off x="4379955" y="17572748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5" name="Oval 1524"/>
          <p:cNvSpPr/>
          <p:nvPr/>
        </p:nvSpPr>
        <p:spPr>
          <a:xfrm>
            <a:off x="3244687" y="17087925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526" name="Freeform 1525"/>
          <p:cNvSpPr/>
          <p:nvPr/>
        </p:nvSpPr>
        <p:spPr>
          <a:xfrm rot="1131343" flipH="1">
            <a:off x="3538180" y="17355384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" name="Rectangle 1526"/>
          <p:cNvSpPr/>
          <p:nvPr/>
        </p:nvSpPr>
        <p:spPr>
          <a:xfrm rot="2450518">
            <a:off x="4454549" y="17369603"/>
            <a:ext cx="202837" cy="24200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8" name="Snip Same Side Corner Rectangle 1527"/>
          <p:cNvSpPr/>
          <p:nvPr/>
        </p:nvSpPr>
        <p:spPr>
          <a:xfrm rot="13250518">
            <a:off x="4378924" y="17572748"/>
            <a:ext cx="152212" cy="58729"/>
          </a:xfrm>
          <a:prstGeom prst="snip2SameRect">
            <a:avLst/>
          </a:prstGeom>
          <a:solidFill>
            <a:schemeClr val="bg1"/>
          </a:solidFill>
          <a:ln w="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9" name="Arc 1528"/>
          <p:cNvSpPr/>
          <p:nvPr/>
        </p:nvSpPr>
        <p:spPr>
          <a:xfrm>
            <a:off x="4400094" y="18218776"/>
            <a:ext cx="315294" cy="306841"/>
          </a:xfrm>
          <a:prstGeom prst="arc">
            <a:avLst>
              <a:gd name="adj1" fmla="val 6725733"/>
              <a:gd name="adj2" fmla="val 20518633"/>
            </a:avLst>
          </a:prstGeom>
          <a:noFill/>
          <a:ln w="41275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32" name="Oval 1531"/>
          <p:cNvSpPr/>
          <p:nvPr/>
        </p:nvSpPr>
        <p:spPr>
          <a:xfrm>
            <a:off x="5393113" y="21666870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3" name="Arc 1532"/>
          <p:cNvSpPr/>
          <p:nvPr/>
        </p:nvSpPr>
        <p:spPr>
          <a:xfrm flipV="1">
            <a:off x="5547500" y="21681354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4" name="Arc 1533"/>
          <p:cNvSpPr/>
          <p:nvPr/>
        </p:nvSpPr>
        <p:spPr>
          <a:xfrm>
            <a:off x="5546817" y="22051917"/>
            <a:ext cx="787668" cy="69724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5" name="Oval 1534"/>
          <p:cNvSpPr/>
          <p:nvPr/>
        </p:nvSpPr>
        <p:spPr>
          <a:xfrm flipV="1">
            <a:off x="5832360" y="22101096"/>
            <a:ext cx="216581" cy="22729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857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6" name="Group 1535"/>
          <p:cNvGrpSpPr/>
          <p:nvPr/>
        </p:nvGrpSpPr>
        <p:grpSpPr>
          <a:xfrm>
            <a:off x="5585656" y="23187879"/>
            <a:ext cx="703592" cy="400023"/>
            <a:chOff x="5505119" y="15212437"/>
            <a:chExt cx="703592" cy="400023"/>
          </a:xfrm>
        </p:grpSpPr>
        <p:sp>
          <p:nvSpPr>
            <p:cNvPr id="1537" name="Rectangle 1536"/>
            <p:cNvSpPr/>
            <p:nvPr/>
          </p:nvSpPr>
          <p:spPr>
            <a:xfrm>
              <a:off x="5554960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8" name="Rectangle 1537"/>
            <p:cNvSpPr/>
            <p:nvPr/>
          </p:nvSpPr>
          <p:spPr>
            <a:xfrm>
              <a:off x="5554960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9" name="Rectangle 1538"/>
            <p:cNvSpPr/>
            <p:nvPr/>
          </p:nvSpPr>
          <p:spPr>
            <a:xfrm>
              <a:off x="5554960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0" name="Rectangle 1539"/>
            <p:cNvSpPr/>
            <p:nvPr/>
          </p:nvSpPr>
          <p:spPr>
            <a:xfrm>
              <a:off x="5784698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1" name="Rectangle 1540"/>
            <p:cNvSpPr/>
            <p:nvPr/>
          </p:nvSpPr>
          <p:spPr>
            <a:xfrm>
              <a:off x="5784698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2" name="Rectangle 1541"/>
            <p:cNvSpPr/>
            <p:nvPr/>
          </p:nvSpPr>
          <p:spPr>
            <a:xfrm>
              <a:off x="5784698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3" name="Rectangle 1542"/>
            <p:cNvSpPr/>
            <p:nvPr/>
          </p:nvSpPr>
          <p:spPr>
            <a:xfrm>
              <a:off x="6017787" y="15360574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4" name="Rectangle 1543"/>
            <p:cNvSpPr/>
            <p:nvPr/>
          </p:nvSpPr>
          <p:spPr>
            <a:xfrm>
              <a:off x="6017787" y="1522540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5" name="Rectangle 1544"/>
            <p:cNvSpPr/>
            <p:nvPr/>
          </p:nvSpPr>
          <p:spPr>
            <a:xfrm>
              <a:off x="6017787" y="15495745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6" name="Straight Connector 1545"/>
            <p:cNvCxnSpPr/>
            <p:nvPr/>
          </p:nvCxnSpPr>
          <p:spPr>
            <a:xfrm flipH="1" flipV="1">
              <a:off x="5510040" y="15212437"/>
              <a:ext cx="698671" cy="400023"/>
            </a:xfrm>
            <a:prstGeom prst="line">
              <a:avLst/>
            </a:prstGeom>
            <a:ln w="666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7" name="Straight Connector 1546"/>
            <p:cNvCxnSpPr/>
            <p:nvPr/>
          </p:nvCxnSpPr>
          <p:spPr>
            <a:xfrm flipH="1">
              <a:off x="5505119" y="15212437"/>
              <a:ext cx="698671" cy="400023"/>
            </a:xfrm>
            <a:prstGeom prst="line">
              <a:avLst/>
            </a:prstGeom>
            <a:ln w="666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8" name="Group 1547"/>
          <p:cNvGrpSpPr/>
          <p:nvPr/>
        </p:nvGrpSpPr>
        <p:grpSpPr>
          <a:xfrm>
            <a:off x="6854590" y="23210050"/>
            <a:ext cx="629400" cy="361694"/>
            <a:chOff x="6774053" y="15234608"/>
            <a:chExt cx="629400" cy="361694"/>
          </a:xfrm>
        </p:grpSpPr>
        <p:sp>
          <p:nvSpPr>
            <p:cNvPr id="1549" name="Rectangle 1548"/>
            <p:cNvSpPr/>
            <p:nvPr/>
          </p:nvSpPr>
          <p:spPr>
            <a:xfrm>
              <a:off x="6774053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0" name="Rectangle 1549"/>
            <p:cNvSpPr/>
            <p:nvPr/>
          </p:nvSpPr>
          <p:spPr>
            <a:xfrm>
              <a:off x="6774053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1" name="Rectangle 1550"/>
            <p:cNvSpPr/>
            <p:nvPr/>
          </p:nvSpPr>
          <p:spPr>
            <a:xfrm>
              <a:off x="6774053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2" name="Rectangle 1551"/>
            <p:cNvSpPr/>
            <p:nvPr/>
          </p:nvSpPr>
          <p:spPr>
            <a:xfrm>
              <a:off x="7003791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3" name="Rectangle 1552"/>
            <p:cNvSpPr/>
            <p:nvPr/>
          </p:nvSpPr>
          <p:spPr>
            <a:xfrm>
              <a:off x="7003791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4" name="Rectangle 1553"/>
            <p:cNvSpPr/>
            <p:nvPr/>
          </p:nvSpPr>
          <p:spPr>
            <a:xfrm>
              <a:off x="7003791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5" name="Rectangle 1554"/>
            <p:cNvSpPr/>
            <p:nvPr/>
          </p:nvSpPr>
          <p:spPr>
            <a:xfrm>
              <a:off x="7236880" y="1536977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6" name="Rectangle 1555"/>
            <p:cNvSpPr/>
            <p:nvPr/>
          </p:nvSpPr>
          <p:spPr>
            <a:xfrm>
              <a:off x="7236880" y="1523460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7" name="Rectangle 1556"/>
            <p:cNvSpPr/>
            <p:nvPr/>
          </p:nvSpPr>
          <p:spPr>
            <a:xfrm>
              <a:off x="7236880" y="1550495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8" name="Arc 1557"/>
          <p:cNvSpPr/>
          <p:nvPr/>
        </p:nvSpPr>
        <p:spPr>
          <a:xfrm flipV="1">
            <a:off x="6770772" y="21667389"/>
            <a:ext cx="787668" cy="693901"/>
          </a:xfrm>
          <a:prstGeom prst="arc">
            <a:avLst>
              <a:gd name="adj1" fmla="val 12398199"/>
              <a:gd name="adj2" fmla="val 20006097"/>
            </a:avLst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Plus 1558"/>
          <p:cNvSpPr/>
          <p:nvPr/>
        </p:nvSpPr>
        <p:spPr>
          <a:xfrm>
            <a:off x="5865307" y="19947640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Plus 1559"/>
          <p:cNvSpPr/>
          <p:nvPr/>
        </p:nvSpPr>
        <p:spPr>
          <a:xfrm>
            <a:off x="5867029" y="19948170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1" name="Plus 1560"/>
          <p:cNvSpPr/>
          <p:nvPr/>
        </p:nvSpPr>
        <p:spPr>
          <a:xfrm>
            <a:off x="5867132" y="19948170"/>
            <a:ext cx="469565" cy="451627"/>
          </a:xfrm>
          <a:prstGeom prst="mathPlus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2" name="Plus 1561"/>
          <p:cNvSpPr/>
          <p:nvPr/>
        </p:nvSpPr>
        <p:spPr>
          <a:xfrm>
            <a:off x="5866728" y="19950415"/>
            <a:ext cx="469565" cy="451627"/>
          </a:xfrm>
          <a:prstGeom prst="mathPlus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Rectangle 1571"/>
          <p:cNvSpPr/>
          <p:nvPr/>
        </p:nvSpPr>
        <p:spPr>
          <a:xfrm>
            <a:off x="6778558" y="20902249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3" name="Rectangle 1572"/>
          <p:cNvSpPr/>
          <p:nvPr/>
        </p:nvSpPr>
        <p:spPr>
          <a:xfrm>
            <a:off x="6895760" y="21119396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Rectangle 1573"/>
          <p:cNvSpPr/>
          <p:nvPr/>
        </p:nvSpPr>
        <p:spPr>
          <a:xfrm>
            <a:off x="7055952" y="20955967"/>
            <a:ext cx="166573" cy="913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Rectangle 1589"/>
          <p:cNvSpPr/>
          <p:nvPr/>
        </p:nvSpPr>
        <p:spPr>
          <a:xfrm>
            <a:off x="5882769" y="21047929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Rectangle 1590"/>
          <p:cNvSpPr/>
          <p:nvPr/>
        </p:nvSpPr>
        <p:spPr>
          <a:xfrm>
            <a:off x="5882769" y="2091275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Rectangle 1591"/>
          <p:cNvSpPr/>
          <p:nvPr/>
        </p:nvSpPr>
        <p:spPr>
          <a:xfrm>
            <a:off x="6112507" y="21047929"/>
            <a:ext cx="166573" cy="913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Rectangle 1592"/>
          <p:cNvSpPr/>
          <p:nvPr/>
        </p:nvSpPr>
        <p:spPr>
          <a:xfrm>
            <a:off x="6112507" y="20912758"/>
            <a:ext cx="166573" cy="913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Rectangle 106"/>
          <p:cNvSpPr/>
          <p:nvPr/>
        </p:nvSpPr>
        <p:spPr>
          <a:xfrm>
            <a:off x="6157719" y="21082305"/>
            <a:ext cx="174412" cy="177532"/>
          </a:xfrm>
          <a:custGeom>
            <a:avLst/>
            <a:gdLst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588030 w 588030"/>
              <a:gd name="connsiteY2" fmla="*/ 553644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88030"/>
              <a:gd name="connsiteY0" fmla="*/ 0 h 553644"/>
              <a:gd name="connsiteX1" fmla="*/ 588030 w 588030"/>
              <a:gd name="connsiteY1" fmla="*/ 0 h 553644"/>
              <a:gd name="connsiteX2" fmla="*/ 210658 w 588030"/>
              <a:gd name="connsiteY2" fmla="*/ 219816 h 553644"/>
              <a:gd name="connsiteX3" fmla="*/ 0 w 588030"/>
              <a:gd name="connsiteY3" fmla="*/ 553644 h 553644"/>
              <a:gd name="connsiteX4" fmla="*/ 0 w 588030"/>
              <a:gd name="connsiteY4" fmla="*/ 0 h 553644"/>
              <a:gd name="connsiteX0" fmla="*/ 0 w 508201"/>
              <a:gd name="connsiteY0" fmla="*/ 0 h 553644"/>
              <a:gd name="connsiteX1" fmla="*/ 508201 w 508201"/>
              <a:gd name="connsiteY1" fmla="*/ 203200 h 553644"/>
              <a:gd name="connsiteX2" fmla="*/ 210658 w 508201"/>
              <a:gd name="connsiteY2" fmla="*/ 219816 h 553644"/>
              <a:gd name="connsiteX3" fmla="*/ 0 w 508201"/>
              <a:gd name="connsiteY3" fmla="*/ 553644 h 553644"/>
              <a:gd name="connsiteX4" fmla="*/ 0 w 508201"/>
              <a:gd name="connsiteY4" fmla="*/ 0 h 553644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10658 w 508201"/>
              <a:gd name="connsiteY2" fmla="*/ 219816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508201"/>
              <a:gd name="connsiteY0" fmla="*/ 0 h 481072"/>
              <a:gd name="connsiteX1" fmla="*/ 508201 w 508201"/>
              <a:gd name="connsiteY1" fmla="*/ 203200 h 481072"/>
              <a:gd name="connsiteX2" fmla="*/ 270123 w 508201"/>
              <a:gd name="connsiteY2" fmla="*/ 281014 h 481072"/>
              <a:gd name="connsiteX3" fmla="*/ 137886 w 508201"/>
              <a:gd name="connsiteY3" fmla="*/ 481072 h 481072"/>
              <a:gd name="connsiteX4" fmla="*/ 0 w 508201"/>
              <a:gd name="connsiteY4" fmla="*/ 0 h 481072"/>
              <a:gd name="connsiteX0" fmla="*/ 0 w 453692"/>
              <a:gd name="connsiteY0" fmla="*/ 0 h 481072"/>
              <a:gd name="connsiteX1" fmla="*/ 453692 w 453692"/>
              <a:gd name="connsiteY1" fmla="*/ 231446 h 481072"/>
              <a:gd name="connsiteX2" fmla="*/ 270123 w 453692"/>
              <a:gd name="connsiteY2" fmla="*/ 281014 h 481072"/>
              <a:gd name="connsiteX3" fmla="*/ 137886 w 453692"/>
              <a:gd name="connsiteY3" fmla="*/ 481072 h 481072"/>
              <a:gd name="connsiteX4" fmla="*/ 0 w 453692"/>
              <a:gd name="connsiteY4" fmla="*/ 0 h 481072"/>
              <a:gd name="connsiteX0" fmla="*/ 0 w 453692"/>
              <a:gd name="connsiteY0" fmla="*/ 0 h 438704"/>
              <a:gd name="connsiteX1" fmla="*/ 453692 w 453692"/>
              <a:gd name="connsiteY1" fmla="*/ 231446 h 438704"/>
              <a:gd name="connsiteX2" fmla="*/ 270123 w 453692"/>
              <a:gd name="connsiteY2" fmla="*/ 281014 h 438704"/>
              <a:gd name="connsiteX3" fmla="*/ 192395 w 453692"/>
              <a:gd name="connsiteY3" fmla="*/ 438704 h 438704"/>
              <a:gd name="connsiteX4" fmla="*/ 0 w 453692"/>
              <a:gd name="connsiteY4" fmla="*/ 0 h 43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92" h="438704">
                <a:moveTo>
                  <a:pt x="0" y="0"/>
                </a:moveTo>
                <a:lnTo>
                  <a:pt x="453692" y="231446"/>
                </a:lnTo>
                <a:cubicBezTo>
                  <a:pt x="374333" y="257384"/>
                  <a:pt x="334616" y="212707"/>
                  <a:pt x="270123" y="281014"/>
                </a:cubicBezTo>
                <a:cubicBezTo>
                  <a:pt x="196312" y="342993"/>
                  <a:pt x="236474" y="372018"/>
                  <a:pt x="192395" y="43870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5" name="Group 1594"/>
          <p:cNvGrpSpPr/>
          <p:nvPr/>
        </p:nvGrpSpPr>
        <p:grpSpPr>
          <a:xfrm>
            <a:off x="5824447" y="18186657"/>
            <a:ext cx="559000" cy="448994"/>
            <a:chOff x="5743910" y="10211215"/>
            <a:chExt cx="559000" cy="448994"/>
          </a:xfrm>
          <a:solidFill>
            <a:schemeClr val="accent2">
              <a:lumMod val="75000"/>
            </a:schemeClr>
          </a:solidFill>
        </p:grpSpPr>
        <p:sp>
          <p:nvSpPr>
            <p:cNvPr id="1596" name="Right Arrow 1595"/>
            <p:cNvSpPr/>
            <p:nvPr/>
          </p:nvSpPr>
          <p:spPr>
            <a:xfrm rot="5400000">
              <a:off x="6075050" y="10228467"/>
              <a:ext cx="242484" cy="213236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7" name="Right Arrow 1596"/>
            <p:cNvSpPr/>
            <p:nvPr/>
          </p:nvSpPr>
          <p:spPr>
            <a:xfrm rot="5400000">
              <a:off x="5894193" y="10430503"/>
              <a:ext cx="244617" cy="214795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8" name="Right Arrow 1597"/>
            <p:cNvSpPr/>
            <p:nvPr/>
          </p:nvSpPr>
          <p:spPr>
            <a:xfrm rot="5400000">
              <a:off x="5733881" y="10221659"/>
              <a:ext cx="243331" cy="223274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9" name="Right Arrow 1598"/>
            <p:cNvSpPr/>
            <p:nvPr/>
          </p:nvSpPr>
          <p:spPr>
            <a:xfrm rot="5400000">
              <a:off x="6074646" y="10230712"/>
              <a:ext cx="242484" cy="213236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0" name="Right Arrow 1599"/>
            <p:cNvSpPr/>
            <p:nvPr/>
          </p:nvSpPr>
          <p:spPr>
            <a:xfrm rot="5400000">
              <a:off x="5894202" y="10430088"/>
              <a:ext cx="244617" cy="214795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1" name="Right Arrow 1600"/>
            <p:cNvSpPr/>
            <p:nvPr/>
          </p:nvSpPr>
          <p:spPr>
            <a:xfrm rot="5400000">
              <a:off x="5733890" y="10221244"/>
              <a:ext cx="243331" cy="223274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2" name="Right Arrow 1601"/>
            <p:cNvSpPr/>
            <p:nvPr/>
          </p:nvSpPr>
          <p:spPr>
            <a:xfrm rot="5400000">
              <a:off x="6074655" y="10230297"/>
              <a:ext cx="242484" cy="213236"/>
            </a:xfrm>
            <a:prstGeom prst="rightArrow">
              <a:avLst/>
            </a:prstGeom>
            <a:grp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5" name="Oval 1604"/>
          <p:cNvSpPr/>
          <p:nvPr/>
        </p:nvSpPr>
        <p:spPr>
          <a:xfrm>
            <a:off x="5688364" y="18869826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06" name="Multiply 1605"/>
          <p:cNvSpPr/>
          <p:nvPr/>
        </p:nvSpPr>
        <p:spPr>
          <a:xfrm>
            <a:off x="6711098" y="19014566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" name="Multiply 1606"/>
          <p:cNvSpPr/>
          <p:nvPr/>
        </p:nvSpPr>
        <p:spPr>
          <a:xfrm>
            <a:off x="6711201" y="19014566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8" name="Multiply 1607"/>
          <p:cNvSpPr/>
          <p:nvPr/>
        </p:nvSpPr>
        <p:spPr>
          <a:xfrm>
            <a:off x="6710797" y="19016811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9" name="Multiply 1608"/>
          <p:cNvSpPr/>
          <p:nvPr/>
        </p:nvSpPr>
        <p:spPr>
          <a:xfrm>
            <a:off x="6710806" y="19016396"/>
            <a:ext cx="551415" cy="518327"/>
          </a:xfrm>
          <a:prstGeom prst="mathMultiply">
            <a:avLst>
              <a:gd name="adj1" fmla="val 22344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0" name="Minus 1609"/>
          <p:cNvSpPr/>
          <p:nvPr/>
        </p:nvSpPr>
        <p:spPr>
          <a:xfrm>
            <a:off x="6750151" y="19894038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1" name="Minus 1610"/>
          <p:cNvSpPr/>
          <p:nvPr/>
        </p:nvSpPr>
        <p:spPr>
          <a:xfrm>
            <a:off x="6751873" y="19894568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2" name="Minus 1611"/>
          <p:cNvSpPr/>
          <p:nvPr/>
        </p:nvSpPr>
        <p:spPr>
          <a:xfrm>
            <a:off x="6751976" y="19894568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3" name="Minus 1612"/>
          <p:cNvSpPr/>
          <p:nvPr/>
        </p:nvSpPr>
        <p:spPr>
          <a:xfrm>
            <a:off x="6751572" y="19896813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4" name="Minus 1613"/>
          <p:cNvSpPr/>
          <p:nvPr/>
        </p:nvSpPr>
        <p:spPr>
          <a:xfrm>
            <a:off x="6751581" y="19896398"/>
            <a:ext cx="469565" cy="531965"/>
          </a:xfrm>
          <a:prstGeom prst="mathMinus">
            <a:avLst>
              <a:gd name="adj1" fmla="val 19465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5" name="Group 1614"/>
          <p:cNvGrpSpPr/>
          <p:nvPr/>
        </p:nvGrpSpPr>
        <p:grpSpPr>
          <a:xfrm>
            <a:off x="6818005" y="18182000"/>
            <a:ext cx="403169" cy="342595"/>
            <a:chOff x="6737468" y="10206558"/>
            <a:chExt cx="403169" cy="342595"/>
          </a:xfrm>
          <a:solidFill>
            <a:schemeClr val="bg1"/>
          </a:solidFill>
        </p:grpSpPr>
        <p:sp>
          <p:nvSpPr>
            <p:cNvPr id="1616" name="Oval 1615"/>
            <p:cNvSpPr/>
            <p:nvPr/>
          </p:nvSpPr>
          <p:spPr>
            <a:xfrm flipV="1">
              <a:off x="6866317" y="10206558"/>
              <a:ext cx="274320" cy="274320"/>
            </a:xfrm>
            <a:prstGeom prst="ellipse">
              <a:avLst/>
            </a:prstGeom>
            <a:noFill/>
            <a:ln w="444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7" name="Rectangle 1616"/>
            <p:cNvSpPr/>
            <p:nvPr/>
          </p:nvSpPr>
          <p:spPr>
            <a:xfrm rot="19339616">
              <a:off x="6737468" y="10460307"/>
              <a:ext cx="184034" cy="888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9" name="Oval 1618"/>
          <p:cNvSpPr/>
          <p:nvPr/>
        </p:nvSpPr>
        <p:spPr>
          <a:xfrm>
            <a:off x="5675747" y="17098588"/>
            <a:ext cx="822960" cy="828354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20" name="Right Arrow 1619"/>
          <p:cNvSpPr/>
          <p:nvPr/>
        </p:nvSpPr>
        <p:spPr>
          <a:xfrm>
            <a:off x="5927731" y="17343833"/>
            <a:ext cx="357689" cy="33388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21" name="Arc 1620"/>
          <p:cNvSpPr/>
          <p:nvPr/>
        </p:nvSpPr>
        <p:spPr>
          <a:xfrm flipH="1">
            <a:off x="6943429" y="17313398"/>
            <a:ext cx="1162562" cy="940553"/>
          </a:xfrm>
          <a:prstGeom prst="arc">
            <a:avLst>
              <a:gd name="adj1" fmla="val 18605107"/>
              <a:gd name="adj2" fmla="val 20948463"/>
            </a:avLst>
          </a:prstGeom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22" name="Arc 1621"/>
          <p:cNvSpPr/>
          <p:nvPr/>
        </p:nvSpPr>
        <p:spPr>
          <a:xfrm>
            <a:off x="5893852" y="17303624"/>
            <a:ext cx="1074676" cy="940553"/>
          </a:xfrm>
          <a:prstGeom prst="arc">
            <a:avLst>
              <a:gd name="adj1" fmla="val 19728692"/>
              <a:gd name="adj2" fmla="val 20948463"/>
            </a:avLst>
          </a:prstGeom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24" name="Oval 1623"/>
          <p:cNvSpPr/>
          <p:nvPr/>
        </p:nvSpPr>
        <p:spPr>
          <a:xfrm>
            <a:off x="8003174" y="21632381"/>
            <a:ext cx="1097280" cy="1083663"/>
          </a:xfrm>
          <a:prstGeom prst="ellipse">
            <a:avLst/>
          </a:prstGeom>
          <a:gradFill flip="none" rotWithShape="1">
            <a:gsLst>
              <a:gs pos="29000">
                <a:schemeClr val="accent2">
                  <a:lumMod val="60000"/>
                  <a:lumOff val="40000"/>
                </a:schemeClr>
              </a:gs>
              <a:gs pos="86000">
                <a:schemeClr val="accent2">
                  <a:lumMod val="75000"/>
                </a:schemeClr>
              </a:gs>
              <a:gs pos="93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25" name="Rectangle 1624"/>
          <p:cNvSpPr/>
          <p:nvPr/>
        </p:nvSpPr>
        <p:spPr>
          <a:xfrm>
            <a:off x="8006136" y="2182722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626" name="Rectangle 1625"/>
          <p:cNvSpPr/>
          <p:nvPr/>
        </p:nvSpPr>
        <p:spPr>
          <a:xfrm>
            <a:off x="8013747" y="2201998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CANVAS</a:t>
            </a:r>
            <a:endParaRPr lang="en-US" sz="1800" dirty="0" smtClean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627" name="Rectangle 1626"/>
          <p:cNvSpPr/>
          <p:nvPr/>
        </p:nvSpPr>
        <p:spPr>
          <a:xfrm>
            <a:off x="9224858" y="2182722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628" name="Rectangle 1627"/>
          <p:cNvSpPr/>
          <p:nvPr/>
        </p:nvSpPr>
        <p:spPr>
          <a:xfrm>
            <a:off x="9232469" y="2201998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CANVAS</a:t>
            </a:r>
            <a:endParaRPr lang="en-US" sz="1800" dirty="0" smtClean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629" name="Rectangle 1628"/>
          <p:cNvSpPr/>
          <p:nvPr/>
        </p:nvSpPr>
        <p:spPr>
          <a:xfrm>
            <a:off x="8016709" y="2300715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HIDE</a:t>
            </a:r>
          </a:p>
        </p:txBody>
      </p:sp>
      <p:sp>
        <p:nvSpPr>
          <p:cNvPr id="1630" name="Rectangle 1629"/>
          <p:cNvSpPr/>
          <p:nvPr/>
        </p:nvSpPr>
        <p:spPr>
          <a:xfrm>
            <a:off x="8024320" y="2319991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  <a:endParaRPr lang="en-US" sz="1800" dirty="0" smtClean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631" name="Rectangle 1630"/>
          <p:cNvSpPr/>
          <p:nvPr/>
        </p:nvSpPr>
        <p:spPr>
          <a:xfrm>
            <a:off x="9235431" y="2300715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SHOW</a:t>
            </a:r>
          </a:p>
        </p:txBody>
      </p:sp>
      <p:sp>
        <p:nvSpPr>
          <p:cNvPr id="1632" name="Rectangle 1631"/>
          <p:cNvSpPr/>
          <p:nvPr/>
        </p:nvSpPr>
        <p:spPr>
          <a:xfrm>
            <a:off x="9243042" y="2319991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TILES</a:t>
            </a:r>
            <a:endParaRPr lang="en-US" sz="1800" dirty="0" smtClean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633" name="Rectangle 1632"/>
          <p:cNvSpPr/>
          <p:nvPr/>
        </p:nvSpPr>
        <p:spPr>
          <a:xfrm>
            <a:off x="7594030" y="1904123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HELP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634" name="Group 1633"/>
          <p:cNvGrpSpPr/>
          <p:nvPr/>
        </p:nvGrpSpPr>
        <p:grpSpPr>
          <a:xfrm>
            <a:off x="8454586" y="18059869"/>
            <a:ext cx="1104891" cy="633507"/>
            <a:chOff x="8374049" y="10084427"/>
            <a:chExt cx="1104891" cy="633507"/>
          </a:xfrm>
        </p:grpSpPr>
        <p:sp>
          <p:nvSpPr>
            <p:cNvPr id="1635" name="Rectangle 1634"/>
            <p:cNvSpPr/>
            <p:nvPr/>
          </p:nvSpPr>
          <p:spPr>
            <a:xfrm>
              <a:off x="8374049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CLEAR</a:t>
              </a:r>
            </a:p>
          </p:txBody>
        </p:sp>
        <p:sp>
          <p:nvSpPr>
            <p:cNvPr id="1636" name="Rectangle 1635"/>
            <p:cNvSpPr/>
            <p:nvPr/>
          </p:nvSpPr>
          <p:spPr>
            <a:xfrm>
              <a:off x="8381660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CANVAS</a:t>
              </a:r>
              <a:endPara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sp>
        <p:nvSpPr>
          <p:cNvPr id="1637" name="Rectangle 1636"/>
          <p:cNvSpPr/>
          <p:nvPr/>
        </p:nvSpPr>
        <p:spPr>
          <a:xfrm>
            <a:off x="8473649" y="1894330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</a:p>
        </p:txBody>
      </p:sp>
      <p:sp>
        <p:nvSpPr>
          <p:cNvPr id="1638" name="Rectangle 1637"/>
          <p:cNvSpPr/>
          <p:nvPr/>
        </p:nvSpPr>
        <p:spPr>
          <a:xfrm>
            <a:off x="8481260" y="19136072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ROOM</a:t>
            </a:r>
          </a:p>
        </p:txBody>
      </p:sp>
      <p:sp>
        <p:nvSpPr>
          <p:cNvPr id="1639" name="Rectangle 1638"/>
          <p:cNvSpPr/>
          <p:nvPr/>
        </p:nvSpPr>
        <p:spPr>
          <a:xfrm>
            <a:off x="7562806" y="1982754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640" name="Rectangle 1639"/>
          <p:cNvSpPr/>
          <p:nvPr/>
        </p:nvSpPr>
        <p:spPr>
          <a:xfrm>
            <a:off x="7570417" y="2002030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IN</a:t>
            </a:r>
          </a:p>
        </p:txBody>
      </p:sp>
      <p:sp>
        <p:nvSpPr>
          <p:cNvPr id="1641" name="Rectangle 1640"/>
          <p:cNvSpPr/>
          <p:nvPr/>
        </p:nvSpPr>
        <p:spPr>
          <a:xfrm>
            <a:off x="8473649" y="1983055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ZOOM</a:t>
            </a:r>
          </a:p>
        </p:txBody>
      </p:sp>
      <p:sp>
        <p:nvSpPr>
          <p:cNvPr id="1642" name="Rectangle 1641"/>
          <p:cNvSpPr/>
          <p:nvPr/>
        </p:nvSpPr>
        <p:spPr>
          <a:xfrm>
            <a:off x="8481260" y="20023318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OUT</a:t>
            </a:r>
            <a:endParaRPr lang="en-US" sz="1800" dirty="0" smtClean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643" name="Rectangle 1642"/>
          <p:cNvSpPr/>
          <p:nvPr/>
        </p:nvSpPr>
        <p:spPr>
          <a:xfrm>
            <a:off x="7567350" y="20704511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SELECT</a:t>
            </a:r>
          </a:p>
        </p:txBody>
      </p:sp>
      <p:sp>
        <p:nvSpPr>
          <p:cNvPr id="1644" name="Rectangle 1643"/>
          <p:cNvSpPr/>
          <p:nvPr/>
        </p:nvSpPr>
        <p:spPr>
          <a:xfrm>
            <a:off x="7574961" y="20897276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  <a:endParaRPr lang="en-US" sz="1800" dirty="0" smtClean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645" name="Rectangle 1644"/>
          <p:cNvSpPr/>
          <p:nvPr/>
        </p:nvSpPr>
        <p:spPr>
          <a:xfrm>
            <a:off x="8471056" y="20700409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RANDOM</a:t>
            </a:r>
            <a:endParaRPr lang="en-US" sz="1800" dirty="0" smtClean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646" name="Rectangle 1645"/>
          <p:cNvSpPr/>
          <p:nvPr/>
        </p:nvSpPr>
        <p:spPr>
          <a:xfrm>
            <a:off x="8478667" y="20893174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VIEW</a:t>
            </a:r>
          </a:p>
        </p:txBody>
      </p:sp>
      <p:grpSp>
        <p:nvGrpSpPr>
          <p:cNvPr id="1647" name="Group 1646"/>
          <p:cNvGrpSpPr/>
          <p:nvPr/>
        </p:nvGrpSpPr>
        <p:grpSpPr>
          <a:xfrm>
            <a:off x="7572448" y="18059869"/>
            <a:ext cx="1104891" cy="633507"/>
            <a:chOff x="7491911" y="10084427"/>
            <a:chExt cx="1104891" cy="633507"/>
          </a:xfrm>
        </p:grpSpPr>
        <p:sp>
          <p:nvSpPr>
            <p:cNvPr id="1648" name="Rectangle 1647"/>
            <p:cNvSpPr/>
            <p:nvPr/>
          </p:nvSpPr>
          <p:spPr>
            <a:xfrm>
              <a:off x="7491911" y="1008442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  <a:endPara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  <p:sp>
          <p:nvSpPr>
            <p:cNvPr id="1649" name="Rectangle 1648"/>
            <p:cNvSpPr/>
            <p:nvPr/>
          </p:nvSpPr>
          <p:spPr>
            <a:xfrm>
              <a:off x="7499522" y="1027719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ALL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84851" y="17098102"/>
            <a:ext cx="1097280" cy="822869"/>
            <a:chOff x="7584851" y="17098102"/>
            <a:chExt cx="1097280" cy="822869"/>
          </a:xfrm>
        </p:grpSpPr>
        <p:sp>
          <p:nvSpPr>
            <p:cNvPr id="1651" name="Oval 1650"/>
            <p:cNvSpPr/>
            <p:nvPr/>
          </p:nvSpPr>
          <p:spPr>
            <a:xfrm>
              <a:off x="7705078" y="1709810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52" name="Rectangle 1651"/>
            <p:cNvSpPr/>
            <p:nvPr/>
          </p:nvSpPr>
          <p:spPr>
            <a:xfrm>
              <a:off x="7584851" y="17257654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2">
                      <a:lumMod val="50000"/>
                    </a:schemeClr>
                  </a:solidFill>
                  <a:latin typeface="BrownBagLunch" panose="02000603000000000000" pitchFamily="2" charset="0"/>
                </a:rPr>
                <a:t>ACTIVE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sp>
        <p:nvSpPr>
          <p:cNvPr id="1653" name="Rectangle 1652"/>
          <p:cNvSpPr/>
          <p:nvPr/>
        </p:nvSpPr>
        <p:spPr>
          <a:xfrm>
            <a:off x="8456533" y="17266917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POSTED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  <p:sp>
        <p:nvSpPr>
          <p:cNvPr id="1654" name="Rectangle 1653"/>
          <p:cNvSpPr/>
          <p:nvPr/>
        </p:nvSpPr>
        <p:spPr>
          <a:xfrm>
            <a:off x="2142107" y="21618893"/>
            <a:ext cx="1097280" cy="44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BrownBagLunch" panose="02000603000000000000" pitchFamily="2" charset="0"/>
              </a:rPr>
              <a:t>CLOSE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BrownBagLunch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8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5134</TotalTime>
  <Words>126</Words>
  <Application>Microsoft Office PowerPoint</Application>
  <PresentationFormat>Custom</PresentationFormat>
  <Paragraphs>124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BrownBagLunch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Z.</dc:creator>
  <cp:lastModifiedBy>Chris Z.</cp:lastModifiedBy>
  <cp:revision>169</cp:revision>
  <dcterms:created xsi:type="dcterms:W3CDTF">2016-03-19T17:58:51Z</dcterms:created>
  <dcterms:modified xsi:type="dcterms:W3CDTF">2016-04-23T05:48:06Z</dcterms:modified>
</cp:coreProperties>
</file>