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3427"/>
    <a:srgbClr val="F9B7B5"/>
    <a:srgbClr val="E0BFE3"/>
    <a:srgbClr val="BA5CBC"/>
    <a:srgbClr val="643282"/>
    <a:srgbClr val="911B1B"/>
    <a:srgbClr val="FCE1E0"/>
    <a:srgbClr val="FBCECD"/>
    <a:srgbClr val="EDD9EF"/>
    <a:srgbClr val="D3A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88" autoAdjust="0"/>
  </p:normalViewPr>
  <p:slideViewPr>
    <p:cSldViewPr snapToGrid="0">
      <p:cViewPr>
        <p:scale>
          <a:sx n="52" d="100"/>
          <a:sy n="52" d="100"/>
        </p:scale>
        <p:origin x="-476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FD218-EFF3-40C5-866D-41D18BDC6D38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0FD30-C0B2-402C-9A6F-EFE52E13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62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0FD30-C0B2-402C-9A6F-EFE52E13AF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3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7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1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83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2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5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5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3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8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4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11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169FF-B685-44E8-A3F0-1FFDDF01A7C5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1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190"/>
          <p:cNvSpPr/>
          <p:nvPr/>
        </p:nvSpPr>
        <p:spPr>
          <a:xfrm>
            <a:off x="23828975" y="6876748"/>
            <a:ext cx="1828800" cy="196438"/>
          </a:xfrm>
          <a:prstGeom prst="rect">
            <a:avLst/>
          </a:prstGeom>
          <a:gradFill flip="none" rotWithShape="1">
            <a:gsLst>
              <a:gs pos="100000">
                <a:srgbClr val="643282"/>
              </a:gs>
              <a:gs pos="97000">
                <a:srgbClr val="D3A4D8"/>
              </a:gs>
              <a:gs pos="7000">
                <a:srgbClr val="E0BFE3"/>
              </a:gs>
            </a:gsLst>
            <a:lin ang="0" scaled="1"/>
            <a:tileRect/>
          </a:gra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0" name="Group 179"/>
          <p:cNvGrpSpPr/>
          <p:nvPr/>
        </p:nvGrpSpPr>
        <p:grpSpPr>
          <a:xfrm>
            <a:off x="28743856" y="1490852"/>
            <a:ext cx="274320" cy="3942606"/>
            <a:chOff x="2282104" y="1522370"/>
            <a:chExt cx="137160" cy="1958467"/>
          </a:xfrm>
        </p:grpSpPr>
        <p:sp>
          <p:nvSpPr>
            <p:cNvPr id="181" name="Rounded Rectangle 180"/>
            <p:cNvSpPr/>
            <p:nvPr/>
          </p:nvSpPr>
          <p:spPr>
            <a:xfrm rot="5400000" flipV="1">
              <a:off x="1371199" y="2478744"/>
              <a:ext cx="1958467" cy="45719"/>
            </a:xfrm>
            <a:prstGeom prst="roundRect">
              <a:avLst/>
            </a:prstGeom>
            <a:gradFill flip="none" rotWithShape="1">
              <a:gsLst>
                <a:gs pos="0">
                  <a:srgbClr val="643282"/>
                </a:gs>
                <a:gs pos="53000">
                  <a:srgbClr val="D3A4D8"/>
                </a:gs>
                <a:gs pos="97000">
                  <a:srgbClr val="BA5CBC"/>
                </a:gs>
                <a:gs pos="5000">
                  <a:srgbClr val="BA5CBC"/>
                </a:gs>
                <a:gs pos="99000">
                  <a:srgbClr val="643282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2282104" y="2143803"/>
              <a:ext cx="137160" cy="137160"/>
            </a:xfrm>
            <a:prstGeom prst="ellipse">
              <a:avLst/>
            </a:prstGeom>
            <a:gradFill flip="none" rotWithShape="1">
              <a:gsLst>
                <a:gs pos="0">
                  <a:srgbClr val="E0BFE3"/>
                </a:gs>
                <a:gs pos="49000">
                  <a:srgbClr val="BA5CBC"/>
                </a:gs>
                <a:gs pos="75000">
                  <a:srgbClr val="64328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6040454" y="2578485"/>
            <a:ext cx="573024" cy="422209"/>
            <a:chOff x="41196856" y="2045721"/>
            <a:chExt cx="573024" cy="422209"/>
          </a:xfrm>
        </p:grpSpPr>
        <p:sp>
          <p:nvSpPr>
            <p:cNvPr id="205" name="Rectangle 204"/>
            <p:cNvSpPr/>
            <p:nvPr/>
          </p:nvSpPr>
          <p:spPr>
            <a:xfrm>
              <a:off x="41196856" y="2045721"/>
              <a:ext cx="573024" cy="42220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Freeform 547"/>
            <p:cNvSpPr/>
            <p:nvPr/>
          </p:nvSpPr>
          <p:spPr>
            <a:xfrm rot="1131343" flipH="1">
              <a:off x="41367342" y="2133064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6691070" y="2055879"/>
            <a:ext cx="573024" cy="422209"/>
            <a:chOff x="41196856" y="1464402"/>
            <a:chExt cx="573024" cy="422209"/>
          </a:xfrm>
        </p:grpSpPr>
        <p:sp>
          <p:nvSpPr>
            <p:cNvPr id="204" name="Rectangle 203"/>
            <p:cNvSpPr/>
            <p:nvPr/>
          </p:nvSpPr>
          <p:spPr>
            <a:xfrm>
              <a:off x="41196856" y="1464402"/>
              <a:ext cx="573024" cy="42220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Right Arrow 548"/>
            <p:cNvSpPr/>
            <p:nvPr/>
          </p:nvSpPr>
          <p:spPr>
            <a:xfrm rot="16200000">
              <a:off x="41331899" y="1550973"/>
              <a:ext cx="302938" cy="262654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6691070" y="2578485"/>
            <a:ext cx="573024" cy="422209"/>
            <a:chOff x="41196856" y="2627040"/>
            <a:chExt cx="573024" cy="422209"/>
          </a:xfrm>
        </p:grpSpPr>
        <p:sp>
          <p:nvSpPr>
            <p:cNvPr id="206" name="Rectangle 205"/>
            <p:cNvSpPr/>
            <p:nvPr/>
          </p:nvSpPr>
          <p:spPr>
            <a:xfrm>
              <a:off x="41196856" y="2627040"/>
              <a:ext cx="573024" cy="42220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Right Arrow 559"/>
            <p:cNvSpPr/>
            <p:nvPr/>
          </p:nvSpPr>
          <p:spPr>
            <a:xfrm rot="16200000">
              <a:off x="41331899" y="2705296"/>
              <a:ext cx="302938" cy="262654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26691070" y="4140999"/>
            <a:ext cx="573024" cy="422209"/>
            <a:chOff x="41196856" y="4934878"/>
            <a:chExt cx="573024" cy="422209"/>
          </a:xfrm>
        </p:grpSpPr>
        <p:sp>
          <p:nvSpPr>
            <p:cNvPr id="211" name="Rectangle 210"/>
            <p:cNvSpPr/>
            <p:nvPr/>
          </p:nvSpPr>
          <p:spPr>
            <a:xfrm>
              <a:off x="41196856" y="4934878"/>
              <a:ext cx="573024" cy="4222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Right Arrow 560"/>
            <p:cNvSpPr/>
            <p:nvPr/>
          </p:nvSpPr>
          <p:spPr>
            <a:xfrm rot="16200000">
              <a:off x="41331899" y="5014677"/>
              <a:ext cx="302938" cy="262654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6040454" y="4140999"/>
            <a:ext cx="573024" cy="422209"/>
            <a:chOff x="41196856" y="3206260"/>
            <a:chExt cx="573024" cy="422209"/>
          </a:xfrm>
        </p:grpSpPr>
        <p:sp>
          <p:nvSpPr>
            <p:cNvPr id="207" name="Rectangle 206"/>
            <p:cNvSpPr/>
            <p:nvPr/>
          </p:nvSpPr>
          <p:spPr>
            <a:xfrm>
              <a:off x="41196856" y="3206260"/>
              <a:ext cx="573024" cy="4222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Freeform 561"/>
            <p:cNvSpPr/>
            <p:nvPr/>
          </p:nvSpPr>
          <p:spPr>
            <a:xfrm rot="1131343" flipH="1">
              <a:off x="41367342" y="3280306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6040454" y="3099832"/>
            <a:ext cx="573024" cy="422209"/>
            <a:chOff x="41196856" y="3787579"/>
            <a:chExt cx="573024" cy="422209"/>
          </a:xfrm>
        </p:grpSpPr>
        <p:sp>
          <p:nvSpPr>
            <p:cNvPr id="209" name="Rectangle 208"/>
            <p:cNvSpPr/>
            <p:nvPr/>
          </p:nvSpPr>
          <p:spPr>
            <a:xfrm>
              <a:off x="41196856" y="3787579"/>
              <a:ext cx="573024" cy="4222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Freeform 562"/>
            <p:cNvSpPr/>
            <p:nvPr/>
          </p:nvSpPr>
          <p:spPr>
            <a:xfrm rot="1131343" flipH="1">
              <a:off x="41367341" y="3861905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26040454" y="3618393"/>
            <a:ext cx="573024" cy="422209"/>
            <a:chOff x="41196856" y="4363350"/>
            <a:chExt cx="573024" cy="422209"/>
          </a:xfrm>
        </p:grpSpPr>
        <p:sp>
          <p:nvSpPr>
            <p:cNvPr id="210" name="Rectangle 209"/>
            <p:cNvSpPr/>
            <p:nvPr/>
          </p:nvSpPr>
          <p:spPr>
            <a:xfrm>
              <a:off x="41196856" y="4363350"/>
              <a:ext cx="573024" cy="422209"/>
            </a:xfrm>
            <a:prstGeom prst="rect">
              <a:avLst/>
            </a:prstGeom>
            <a:solidFill>
              <a:srgbClr val="E0BFE3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Freeform 563"/>
            <p:cNvSpPr/>
            <p:nvPr/>
          </p:nvSpPr>
          <p:spPr>
            <a:xfrm rot="1131343" flipH="1">
              <a:off x="41367340" y="4441468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rgbClr val="64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26040454" y="2055879"/>
            <a:ext cx="573024" cy="422209"/>
            <a:chOff x="41196856" y="6103065"/>
            <a:chExt cx="573024" cy="422209"/>
          </a:xfrm>
        </p:grpSpPr>
        <p:sp>
          <p:nvSpPr>
            <p:cNvPr id="213" name="Rectangle 212"/>
            <p:cNvSpPr/>
            <p:nvPr/>
          </p:nvSpPr>
          <p:spPr>
            <a:xfrm>
              <a:off x="41196856" y="6103065"/>
              <a:ext cx="573024" cy="42220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Freeform 565"/>
            <p:cNvSpPr/>
            <p:nvPr/>
          </p:nvSpPr>
          <p:spPr>
            <a:xfrm rot="1131343" flipH="1">
              <a:off x="41364188" y="6174695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7" name="Rectangle 626"/>
          <p:cNvSpPr/>
          <p:nvPr/>
        </p:nvSpPr>
        <p:spPr>
          <a:xfrm>
            <a:off x="25950152" y="6021046"/>
            <a:ext cx="2945826" cy="177862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75000"/>
                </a:schemeClr>
              </a:gs>
              <a:gs pos="99000">
                <a:schemeClr val="accent5">
                  <a:lumMod val="60000"/>
                  <a:lumOff val="40000"/>
                </a:schemeClr>
              </a:gs>
              <a:gs pos="41000">
                <a:schemeClr val="accent5">
                  <a:lumMod val="40000"/>
                  <a:lumOff val="60000"/>
                </a:schemeClr>
              </a:gs>
            </a:gsLst>
            <a:lin ang="0" scaled="1"/>
            <a:tileRect/>
          </a:gra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1" name="Rectangle 610"/>
          <p:cNvSpPr/>
          <p:nvPr/>
        </p:nvSpPr>
        <p:spPr>
          <a:xfrm>
            <a:off x="23662819" y="980384"/>
            <a:ext cx="2121726" cy="548453"/>
          </a:xfrm>
          <a:prstGeom prst="rect">
            <a:avLst/>
          </a:prstGeom>
          <a:noFill/>
          <a:ln w="317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2" name="Oval 611"/>
          <p:cNvSpPr/>
          <p:nvPr/>
        </p:nvSpPr>
        <p:spPr>
          <a:xfrm>
            <a:off x="23778950" y="3164632"/>
            <a:ext cx="457200" cy="457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3" name="Oval 612"/>
          <p:cNvSpPr/>
          <p:nvPr/>
        </p:nvSpPr>
        <p:spPr>
          <a:xfrm>
            <a:off x="24495886" y="3164632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4" name="Oval 613"/>
          <p:cNvSpPr/>
          <p:nvPr/>
        </p:nvSpPr>
        <p:spPr>
          <a:xfrm>
            <a:off x="25212822" y="316463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5" name="Oval 614"/>
          <p:cNvSpPr/>
          <p:nvPr/>
        </p:nvSpPr>
        <p:spPr>
          <a:xfrm>
            <a:off x="23768681" y="3714251"/>
            <a:ext cx="457200" cy="457200"/>
          </a:xfrm>
          <a:prstGeom prst="ellipse">
            <a:avLst/>
          </a:prstGeom>
          <a:solidFill>
            <a:srgbClr val="F09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6" name="Oval 615"/>
          <p:cNvSpPr/>
          <p:nvPr/>
        </p:nvSpPr>
        <p:spPr>
          <a:xfrm>
            <a:off x="24489845" y="3714251"/>
            <a:ext cx="457200" cy="457200"/>
          </a:xfrm>
          <a:prstGeom prst="ellipse">
            <a:avLst/>
          </a:prstGeom>
          <a:solidFill>
            <a:srgbClr val="F9B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7" name="Oval 616"/>
          <p:cNvSpPr/>
          <p:nvPr/>
        </p:nvSpPr>
        <p:spPr>
          <a:xfrm>
            <a:off x="25210296" y="3714251"/>
            <a:ext cx="457200" cy="457200"/>
          </a:xfrm>
          <a:prstGeom prst="ellipse">
            <a:avLst/>
          </a:prstGeom>
          <a:solidFill>
            <a:srgbClr val="E0B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32" name="Rectangle 831"/>
          <p:cNvSpPr/>
          <p:nvPr/>
        </p:nvSpPr>
        <p:spPr>
          <a:xfrm>
            <a:off x="25949552" y="6620319"/>
            <a:ext cx="2945826" cy="194923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75000"/>
                </a:schemeClr>
              </a:gs>
              <a:gs pos="99000">
                <a:schemeClr val="accent2">
                  <a:lumMod val="60000"/>
                  <a:lumOff val="40000"/>
                </a:schemeClr>
              </a:gs>
              <a:gs pos="41000">
                <a:schemeClr val="accent2">
                  <a:lumMod val="40000"/>
                  <a:lumOff val="60000"/>
                </a:schemeClr>
              </a:gs>
            </a:gsLst>
            <a:lin ang="0" scaled="1"/>
            <a:tileRect/>
          </a:gra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6" name="Rectangle 965"/>
          <p:cNvSpPr/>
          <p:nvPr/>
        </p:nvSpPr>
        <p:spPr>
          <a:xfrm>
            <a:off x="23648856" y="1702306"/>
            <a:ext cx="2135688" cy="548453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BrownBagLunch" panose="02000603000000000000" pitchFamily="2" charset="0"/>
              </a:rPr>
              <a:t>   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BrownBagLunch" panose="02000603000000000000" pitchFamily="2" charset="0"/>
              </a:rPr>
              <a:t>Nickname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828975" y="5747636"/>
            <a:ext cx="1828800" cy="199002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75000"/>
                </a:schemeClr>
              </a:gs>
              <a:gs pos="98000">
                <a:schemeClr val="accent5">
                  <a:lumMod val="60000"/>
                  <a:lumOff val="40000"/>
                </a:schemeClr>
              </a:gs>
              <a:gs pos="7000">
                <a:schemeClr val="accent5">
                  <a:lumMod val="40000"/>
                  <a:lumOff val="60000"/>
                </a:schemeClr>
              </a:gs>
            </a:gsLst>
            <a:lin ang="0" scaled="1"/>
            <a:tileRect/>
          </a:gra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Oval 509"/>
          <p:cNvSpPr/>
          <p:nvPr/>
        </p:nvSpPr>
        <p:spPr>
          <a:xfrm>
            <a:off x="24673650" y="4336299"/>
            <a:ext cx="1097280" cy="1097159"/>
          </a:xfrm>
          <a:prstGeom prst="ellipse">
            <a:avLst/>
          </a:prstGeom>
          <a:blipFill dpi="0" rotWithShape="1">
            <a:blip r:embed="rId3"/>
            <a:srcRect/>
            <a:stretch>
              <a:fillRect l="-3000" t="-6000" r="-6000" b="-8000"/>
            </a:stretch>
          </a:blip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26089950" y="5296313"/>
            <a:ext cx="1353786" cy="274290"/>
            <a:chOff x="30609042" y="15577661"/>
            <a:chExt cx="1353786" cy="274290"/>
          </a:xfrm>
        </p:grpSpPr>
        <p:sp>
          <p:nvSpPr>
            <p:cNvPr id="271" name="Rounded Rectangle 270"/>
            <p:cNvSpPr/>
            <p:nvPr/>
          </p:nvSpPr>
          <p:spPr>
            <a:xfrm flipV="1">
              <a:off x="30609042" y="15669093"/>
              <a:ext cx="1353786" cy="9142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3000">
                  <a:schemeClr val="accent5">
                    <a:lumMod val="60000"/>
                    <a:lumOff val="40000"/>
                  </a:schemeClr>
                </a:gs>
                <a:gs pos="97000">
                  <a:schemeClr val="accent5">
                    <a:lumMod val="75000"/>
                  </a:schemeClr>
                </a:gs>
                <a:gs pos="5000">
                  <a:schemeClr val="accent5">
                    <a:lumMod val="75000"/>
                  </a:schemeClr>
                </a:gs>
                <a:gs pos="99000">
                  <a:schemeClr val="accent5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/>
            <p:cNvSpPr/>
            <p:nvPr/>
          </p:nvSpPr>
          <p:spPr>
            <a:xfrm>
              <a:off x="30721126" y="15577661"/>
              <a:ext cx="274320" cy="27429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49000">
                  <a:schemeClr val="accent5">
                    <a:lumMod val="75000"/>
                  </a:schemeClr>
                </a:gs>
                <a:gs pos="75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73075" y="1218942"/>
            <a:ext cx="1097280" cy="822869"/>
            <a:chOff x="30319588" y="10287825"/>
            <a:chExt cx="1097280" cy="822869"/>
          </a:xfrm>
        </p:grpSpPr>
        <p:sp>
          <p:nvSpPr>
            <p:cNvPr id="281" name="Oval 280"/>
            <p:cNvSpPr/>
            <p:nvPr/>
          </p:nvSpPr>
          <p:spPr>
            <a:xfrm>
              <a:off x="30452785" y="10287825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30319588" y="10456589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DRAW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056269" y="1218942"/>
            <a:ext cx="1097280" cy="822869"/>
            <a:chOff x="31202782" y="10287825"/>
            <a:chExt cx="1097280" cy="822869"/>
          </a:xfrm>
        </p:grpSpPr>
        <p:sp>
          <p:nvSpPr>
            <p:cNvPr id="282" name="Oval 281"/>
            <p:cNvSpPr/>
            <p:nvPr/>
          </p:nvSpPr>
          <p:spPr>
            <a:xfrm>
              <a:off x="31334573" y="10287825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1202782" y="1044812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ERASE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175115" y="2092606"/>
            <a:ext cx="1097280" cy="822869"/>
            <a:chOff x="30321628" y="11161489"/>
            <a:chExt cx="1097280" cy="822869"/>
          </a:xfrm>
        </p:grpSpPr>
        <p:sp>
          <p:nvSpPr>
            <p:cNvPr id="284" name="Oval 283"/>
            <p:cNvSpPr/>
            <p:nvPr/>
          </p:nvSpPr>
          <p:spPr>
            <a:xfrm>
              <a:off x="30451379" y="11161489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30321628" y="1131730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UNDO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049643" y="2092606"/>
            <a:ext cx="1097280" cy="822869"/>
            <a:chOff x="31196156" y="11161489"/>
            <a:chExt cx="1097280" cy="822869"/>
          </a:xfrm>
        </p:grpSpPr>
        <p:sp>
          <p:nvSpPr>
            <p:cNvPr id="283" name="Oval 282"/>
            <p:cNvSpPr/>
            <p:nvPr/>
          </p:nvSpPr>
          <p:spPr>
            <a:xfrm>
              <a:off x="31334573" y="11161489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31196156" y="1131766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REDO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061435" y="2967659"/>
            <a:ext cx="1097280" cy="822869"/>
            <a:chOff x="30785933" y="12340341"/>
            <a:chExt cx="1097280" cy="822869"/>
          </a:xfrm>
        </p:grpSpPr>
        <p:sp>
          <p:nvSpPr>
            <p:cNvPr id="279" name="Oval 278"/>
            <p:cNvSpPr/>
            <p:nvPr/>
          </p:nvSpPr>
          <p:spPr>
            <a:xfrm>
              <a:off x="30913009" y="12340341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30785933" y="12493509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OPTIONS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184587" y="2961631"/>
            <a:ext cx="1097280" cy="822869"/>
            <a:chOff x="30766382" y="7250942"/>
            <a:chExt cx="1097280" cy="822869"/>
          </a:xfrm>
        </p:grpSpPr>
        <p:sp>
          <p:nvSpPr>
            <p:cNvPr id="277" name="Oval 276"/>
            <p:cNvSpPr/>
            <p:nvPr/>
          </p:nvSpPr>
          <p:spPr>
            <a:xfrm>
              <a:off x="30891598" y="725094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30766382" y="7411719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VIEW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3154290" y="1215158"/>
            <a:ext cx="822960" cy="822869"/>
            <a:chOff x="3713833" y="1215158"/>
            <a:chExt cx="822960" cy="822869"/>
          </a:xfrm>
        </p:grpSpPr>
        <p:sp>
          <p:nvSpPr>
            <p:cNvPr id="9" name="Oval 8"/>
            <p:cNvSpPr/>
            <p:nvPr/>
          </p:nvSpPr>
          <p:spPr>
            <a:xfrm>
              <a:off x="3713833" y="121515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61" name="Freeform 60"/>
            <p:cNvSpPr/>
            <p:nvPr/>
          </p:nvSpPr>
          <p:spPr>
            <a:xfrm rot="1131343" flipH="1">
              <a:off x="3998448" y="1482617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4036078" y="1215158"/>
            <a:ext cx="822960" cy="822869"/>
            <a:chOff x="4595621" y="1215158"/>
            <a:chExt cx="822960" cy="822869"/>
          </a:xfrm>
        </p:grpSpPr>
        <p:sp>
          <p:nvSpPr>
            <p:cNvPr id="10" name="Oval 9"/>
            <p:cNvSpPr/>
            <p:nvPr/>
          </p:nvSpPr>
          <p:spPr>
            <a:xfrm>
              <a:off x="4595621" y="121515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rot="2450518">
              <a:off x="4914817" y="1496836"/>
              <a:ext cx="202837" cy="24200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Snip Same Side Corner Rectangle 95"/>
            <p:cNvSpPr/>
            <p:nvPr/>
          </p:nvSpPr>
          <p:spPr>
            <a:xfrm rot="13250518">
              <a:off x="4839192" y="1699981"/>
              <a:ext cx="152212" cy="58729"/>
            </a:xfrm>
            <a:prstGeom prst="snip2SameRect">
              <a:avLst/>
            </a:prstGeom>
            <a:solidFill>
              <a:schemeClr val="bg1"/>
            </a:solidFill>
            <a:ln w="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4036078" y="2088822"/>
            <a:ext cx="822960" cy="822869"/>
            <a:chOff x="4595621" y="2088822"/>
            <a:chExt cx="822960" cy="822869"/>
          </a:xfrm>
        </p:grpSpPr>
        <p:sp>
          <p:nvSpPr>
            <p:cNvPr id="12" name="Oval 11"/>
            <p:cNvSpPr/>
            <p:nvPr/>
          </p:nvSpPr>
          <p:spPr>
            <a:xfrm>
              <a:off x="4595621" y="208882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Arc 98"/>
            <p:cNvSpPr/>
            <p:nvPr/>
          </p:nvSpPr>
          <p:spPr>
            <a:xfrm>
              <a:off x="4860362" y="2346009"/>
              <a:ext cx="315294" cy="306841"/>
            </a:xfrm>
            <a:prstGeom prst="arc">
              <a:avLst>
                <a:gd name="adj1" fmla="val 6725733"/>
                <a:gd name="adj2" fmla="val 20518633"/>
              </a:avLst>
            </a:prstGeom>
            <a:noFill/>
            <a:ln w="41275">
              <a:solidFill>
                <a:schemeClr val="accent5">
                  <a:lumMod val="75000"/>
                </a:schemeClr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152884" y="2088822"/>
            <a:ext cx="822960" cy="822869"/>
            <a:chOff x="3712427" y="2088822"/>
            <a:chExt cx="822960" cy="822869"/>
          </a:xfrm>
        </p:grpSpPr>
        <p:sp>
          <p:nvSpPr>
            <p:cNvPr id="14" name="Oval 13"/>
            <p:cNvSpPr/>
            <p:nvPr/>
          </p:nvSpPr>
          <p:spPr>
            <a:xfrm>
              <a:off x="3712427" y="208882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Arc 461"/>
            <p:cNvSpPr/>
            <p:nvPr/>
          </p:nvSpPr>
          <p:spPr>
            <a:xfrm flipH="1">
              <a:off x="3951375" y="2346009"/>
              <a:ext cx="315294" cy="306841"/>
            </a:xfrm>
            <a:prstGeom prst="arc">
              <a:avLst>
                <a:gd name="adj1" fmla="val 6725733"/>
                <a:gd name="adj2" fmla="val 20518633"/>
              </a:avLst>
            </a:prstGeom>
            <a:noFill/>
            <a:ln w="41275">
              <a:solidFill>
                <a:schemeClr val="accent5">
                  <a:lumMod val="75000"/>
                </a:schemeClr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51478" y="2968668"/>
            <a:ext cx="822960" cy="826070"/>
            <a:chOff x="33292760" y="7218724"/>
            <a:chExt cx="822960" cy="826070"/>
          </a:xfrm>
        </p:grpSpPr>
        <p:sp>
          <p:nvSpPr>
            <p:cNvPr id="48" name="Oval 47"/>
            <p:cNvSpPr/>
            <p:nvPr/>
          </p:nvSpPr>
          <p:spPr>
            <a:xfrm>
              <a:off x="33292760" y="7221925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2" name="Group 111"/>
            <p:cNvGrpSpPr/>
            <p:nvPr/>
          </p:nvGrpSpPr>
          <p:grpSpPr>
            <a:xfrm flipV="1">
              <a:off x="33408026" y="7218724"/>
              <a:ext cx="591263" cy="810827"/>
              <a:chOff x="32580465" y="8775278"/>
              <a:chExt cx="591263" cy="810827"/>
            </a:xfrm>
          </p:grpSpPr>
          <p:sp>
            <p:nvSpPr>
              <p:cNvPr id="110" name="Arc 109"/>
              <p:cNvSpPr/>
              <p:nvPr/>
            </p:nvSpPr>
            <p:spPr>
              <a:xfrm>
                <a:off x="32580977" y="9059198"/>
                <a:ext cx="590751" cy="526907"/>
              </a:xfrm>
              <a:prstGeom prst="arc">
                <a:avLst>
                  <a:gd name="adj1" fmla="val 12398199"/>
                  <a:gd name="adj2" fmla="val 20006097"/>
                </a:avLst>
              </a:prstGeom>
              <a:ln w="444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Arc 542"/>
              <p:cNvSpPr/>
              <p:nvPr/>
            </p:nvSpPr>
            <p:spPr>
              <a:xfrm flipV="1">
                <a:off x="32580465" y="8775278"/>
                <a:ext cx="590751" cy="529443"/>
              </a:xfrm>
              <a:prstGeom prst="arc">
                <a:avLst>
                  <a:gd name="adj1" fmla="val 12398199"/>
                  <a:gd name="adj2" fmla="val 20006097"/>
                </a:avLst>
              </a:prstGeom>
              <a:ln w="444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32832186" y="9134986"/>
                <a:ext cx="83004" cy="91358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8572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4021044" y="2967658"/>
            <a:ext cx="822960" cy="822869"/>
            <a:chOff x="33320558" y="12336979"/>
            <a:chExt cx="822960" cy="822869"/>
          </a:xfrm>
        </p:grpSpPr>
        <p:sp>
          <p:nvSpPr>
            <p:cNvPr id="509" name="Oval 508"/>
            <p:cNvSpPr/>
            <p:nvPr/>
          </p:nvSpPr>
          <p:spPr>
            <a:xfrm>
              <a:off x="33320558" y="12336979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595768" y="12658432"/>
              <a:ext cx="272540" cy="182406"/>
              <a:chOff x="33552652" y="13105999"/>
              <a:chExt cx="272540" cy="182406"/>
            </a:xfrm>
          </p:grpSpPr>
          <p:cxnSp>
            <p:nvCxnSpPr>
              <p:cNvPr id="3" name="Straight Connector 2"/>
              <p:cNvCxnSpPr/>
              <p:nvPr/>
            </p:nvCxnSpPr>
            <p:spPr>
              <a:xfrm flipH="1" flipV="1">
                <a:off x="33552664" y="13105999"/>
                <a:ext cx="272528" cy="3724"/>
              </a:xfrm>
              <a:prstGeom prst="line">
                <a:avLst/>
              </a:prstGeom>
              <a:ln w="50800" cap="rnd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/>
              <p:nvPr/>
            </p:nvCxnSpPr>
            <p:spPr>
              <a:xfrm flipH="1" flipV="1">
                <a:off x="33552664" y="13195129"/>
                <a:ext cx="272528" cy="3724"/>
              </a:xfrm>
              <a:prstGeom prst="line">
                <a:avLst/>
              </a:prstGeom>
              <a:ln w="50800" cap="rnd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/>
              <p:cNvCxnSpPr/>
              <p:nvPr/>
            </p:nvCxnSpPr>
            <p:spPr>
              <a:xfrm flipH="1" flipV="1">
                <a:off x="33552664" y="13284259"/>
                <a:ext cx="272528" cy="3724"/>
              </a:xfrm>
              <a:prstGeom prst="line">
                <a:avLst/>
              </a:prstGeom>
              <a:ln w="50800" cap="rnd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 flipH="1" flipV="1">
                <a:off x="33552652" y="13106421"/>
                <a:ext cx="272528" cy="3724"/>
              </a:xfrm>
              <a:prstGeom prst="line">
                <a:avLst/>
              </a:prstGeom>
              <a:ln w="50800" cap="rnd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 flipH="1" flipV="1">
                <a:off x="33552652" y="13195551"/>
                <a:ext cx="272528" cy="3724"/>
              </a:xfrm>
              <a:prstGeom prst="line">
                <a:avLst/>
              </a:prstGeom>
              <a:ln w="50800" cap="rnd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/>
              <p:cNvCxnSpPr/>
              <p:nvPr/>
            </p:nvCxnSpPr>
            <p:spPr>
              <a:xfrm flipH="1" flipV="1">
                <a:off x="33552652" y="13284681"/>
                <a:ext cx="272528" cy="3724"/>
              </a:xfrm>
              <a:prstGeom prst="line">
                <a:avLst/>
              </a:prstGeom>
              <a:ln w="50800" cap="rnd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1166449" y="3835246"/>
            <a:ext cx="1097280" cy="822869"/>
            <a:chOff x="30245957" y="12915020"/>
            <a:chExt cx="1097280" cy="822869"/>
          </a:xfrm>
        </p:grpSpPr>
        <p:sp>
          <p:nvSpPr>
            <p:cNvPr id="241" name="Oval 240"/>
            <p:cNvSpPr/>
            <p:nvPr/>
          </p:nvSpPr>
          <p:spPr>
            <a:xfrm>
              <a:off x="30385728" y="12915020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0245957" y="13079214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SAVE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056269" y="3835246"/>
            <a:ext cx="1097280" cy="822869"/>
            <a:chOff x="31135777" y="12915020"/>
            <a:chExt cx="1097280" cy="822869"/>
          </a:xfrm>
        </p:grpSpPr>
        <p:sp>
          <p:nvSpPr>
            <p:cNvPr id="242" name="Oval 241"/>
            <p:cNvSpPr/>
            <p:nvPr/>
          </p:nvSpPr>
          <p:spPr>
            <a:xfrm>
              <a:off x="31267516" y="12915020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31135777" y="13074443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POST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184587" y="4708910"/>
            <a:ext cx="1097280" cy="822869"/>
            <a:chOff x="30264095" y="13788684"/>
            <a:chExt cx="1097280" cy="822869"/>
          </a:xfrm>
        </p:grpSpPr>
        <p:sp>
          <p:nvSpPr>
            <p:cNvPr id="244" name="Oval 243"/>
            <p:cNvSpPr/>
            <p:nvPr/>
          </p:nvSpPr>
          <p:spPr>
            <a:xfrm>
              <a:off x="30384322" y="13788684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30264095" y="13948236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MIRROR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056269" y="4708910"/>
            <a:ext cx="1097280" cy="822869"/>
            <a:chOff x="31135777" y="13788684"/>
            <a:chExt cx="1097280" cy="822869"/>
          </a:xfrm>
        </p:grpSpPr>
        <p:sp>
          <p:nvSpPr>
            <p:cNvPr id="243" name="Oval 242"/>
            <p:cNvSpPr/>
            <p:nvPr/>
          </p:nvSpPr>
          <p:spPr>
            <a:xfrm>
              <a:off x="31267516" y="13788684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31135777" y="13957499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CLEAR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168231" y="5588255"/>
            <a:ext cx="1097280" cy="822869"/>
            <a:chOff x="30689841" y="14662348"/>
            <a:chExt cx="1097280" cy="822869"/>
          </a:xfrm>
        </p:grpSpPr>
        <p:sp>
          <p:nvSpPr>
            <p:cNvPr id="252" name="Oval 251"/>
            <p:cNvSpPr/>
            <p:nvPr/>
          </p:nvSpPr>
          <p:spPr>
            <a:xfrm>
              <a:off x="30825672" y="1466234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30689841" y="14830791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TRIBE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3132982" y="4719801"/>
            <a:ext cx="822960" cy="822869"/>
            <a:chOff x="3692525" y="4719801"/>
            <a:chExt cx="822960" cy="822869"/>
          </a:xfrm>
        </p:grpSpPr>
        <p:sp>
          <p:nvSpPr>
            <p:cNvPr id="188" name="Oval 187"/>
            <p:cNvSpPr/>
            <p:nvPr/>
          </p:nvSpPr>
          <p:spPr>
            <a:xfrm>
              <a:off x="3692525" y="4719801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eft-Right Arrow 37"/>
            <p:cNvSpPr/>
            <p:nvPr/>
          </p:nvSpPr>
          <p:spPr>
            <a:xfrm>
              <a:off x="3872530" y="4986522"/>
              <a:ext cx="476966" cy="280755"/>
            </a:xfrm>
            <a:prstGeom prst="left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3720394" y="4548784"/>
            <a:ext cx="823195" cy="824774"/>
            <a:chOff x="33283491" y="14652781"/>
            <a:chExt cx="823195" cy="824774"/>
          </a:xfrm>
        </p:grpSpPr>
        <p:sp>
          <p:nvSpPr>
            <p:cNvPr id="367" name="Pie 366"/>
            <p:cNvSpPr/>
            <p:nvPr/>
          </p:nvSpPr>
          <p:spPr>
            <a:xfrm>
              <a:off x="33286311" y="14654686"/>
              <a:ext cx="814934" cy="822869"/>
            </a:xfrm>
            <a:prstGeom prst="pie">
              <a:avLst>
                <a:gd name="adj1" fmla="val 18086040"/>
                <a:gd name="adj2" fmla="val 21589877"/>
              </a:avLst>
            </a:prstGeom>
            <a:gradFill flip="none" rotWithShape="1">
              <a:gsLst>
                <a:gs pos="29000">
                  <a:schemeClr val="accent6">
                    <a:lumMod val="60000"/>
                    <a:lumOff val="40000"/>
                  </a:schemeClr>
                </a:gs>
                <a:gs pos="86000">
                  <a:schemeClr val="accent6">
                    <a:lumMod val="75000"/>
                  </a:schemeClr>
                </a:gs>
                <a:gs pos="93000">
                  <a:schemeClr val="accent6">
                    <a:lumMod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Pie 369"/>
            <p:cNvSpPr/>
            <p:nvPr/>
          </p:nvSpPr>
          <p:spPr>
            <a:xfrm>
              <a:off x="33289189" y="14652781"/>
              <a:ext cx="814934" cy="822869"/>
            </a:xfrm>
            <a:prstGeom prst="pie">
              <a:avLst>
                <a:gd name="adj1" fmla="val 7462695"/>
                <a:gd name="adj2" fmla="val 10900923"/>
              </a:avLst>
            </a:prstGeom>
            <a:gradFill flip="none" rotWithShape="1">
              <a:gsLst>
                <a:gs pos="29000">
                  <a:srgbClr val="F9B7B5"/>
                </a:gs>
                <a:gs pos="86000">
                  <a:srgbClr val="D93427"/>
                </a:gs>
                <a:gs pos="93000">
                  <a:srgbClr val="911B1B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Pie 371"/>
            <p:cNvSpPr/>
            <p:nvPr/>
          </p:nvSpPr>
          <p:spPr>
            <a:xfrm rot="10800000">
              <a:off x="33286211" y="14654685"/>
              <a:ext cx="814934" cy="822869"/>
            </a:xfrm>
            <a:prstGeom prst="pie">
              <a:avLst>
                <a:gd name="adj1" fmla="val 10765139"/>
                <a:gd name="adj2" fmla="val 14444240"/>
              </a:avLst>
            </a:prstGeom>
            <a:gradFill flip="none" rotWithShape="1">
              <a:gsLst>
                <a:gs pos="29000">
                  <a:schemeClr val="accent4">
                    <a:lumMod val="60000"/>
                    <a:lumOff val="40000"/>
                  </a:schemeClr>
                </a:gs>
                <a:gs pos="86000">
                  <a:schemeClr val="accent4">
                    <a:lumMod val="75000"/>
                  </a:schemeClr>
                </a:gs>
                <a:gs pos="93000">
                  <a:schemeClr val="accent4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Pie 373"/>
            <p:cNvSpPr/>
            <p:nvPr/>
          </p:nvSpPr>
          <p:spPr>
            <a:xfrm rot="7245328">
              <a:off x="33287459" y="14654693"/>
              <a:ext cx="814934" cy="822869"/>
            </a:xfrm>
            <a:prstGeom prst="pie">
              <a:avLst>
                <a:gd name="adj1" fmla="val 17958023"/>
                <a:gd name="adj2" fmla="val 219705"/>
              </a:avLst>
            </a:prstGeom>
            <a:gradFill flip="none" rotWithShape="1">
              <a:gsLst>
                <a:gs pos="29000">
                  <a:schemeClr val="accent2">
                    <a:lumMod val="60000"/>
                    <a:lumOff val="40000"/>
                  </a:schemeClr>
                </a:gs>
                <a:gs pos="86000">
                  <a:schemeClr val="accent2">
                    <a:lumMod val="75000"/>
                  </a:schemeClr>
                </a:gs>
                <a:gs pos="93000">
                  <a:schemeClr val="accent2">
                    <a:lumMod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Pie 374"/>
            <p:cNvSpPr/>
            <p:nvPr/>
          </p:nvSpPr>
          <p:spPr>
            <a:xfrm>
              <a:off x="33289605" y="14652781"/>
              <a:ext cx="814934" cy="822869"/>
            </a:xfrm>
            <a:prstGeom prst="pie">
              <a:avLst>
                <a:gd name="adj1" fmla="val 10829606"/>
                <a:gd name="adj2" fmla="val 14444240"/>
              </a:avLst>
            </a:prstGeom>
            <a:gradFill flip="none" rotWithShape="1">
              <a:gsLst>
                <a:gs pos="29000">
                  <a:srgbClr val="E0BFE3"/>
                </a:gs>
                <a:gs pos="86000">
                  <a:srgbClr val="BA5CBC"/>
                </a:gs>
                <a:gs pos="93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Pie 375"/>
            <p:cNvSpPr/>
            <p:nvPr/>
          </p:nvSpPr>
          <p:spPr>
            <a:xfrm rot="17979313">
              <a:off x="33287785" y="14653789"/>
              <a:ext cx="814934" cy="822869"/>
            </a:xfrm>
            <a:prstGeom prst="pie">
              <a:avLst>
                <a:gd name="adj1" fmla="val 17958023"/>
                <a:gd name="adj2" fmla="val 105135"/>
              </a:avLst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3134388" y="3846137"/>
            <a:ext cx="822960" cy="822869"/>
            <a:chOff x="3693931" y="3846137"/>
            <a:chExt cx="822960" cy="822869"/>
          </a:xfrm>
        </p:grpSpPr>
        <p:sp>
          <p:nvSpPr>
            <p:cNvPr id="185" name="Oval 184"/>
            <p:cNvSpPr/>
            <p:nvPr/>
          </p:nvSpPr>
          <p:spPr>
            <a:xfrm>
              <a:off x="3693931" y="3846137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ight Arrow 484"/>
            <p:cNvSpPr/>
            <p:nvPr/>
          </p:nvSpPr>
          <p:spPr>
            <a:xfrm rot="5400000">
              <a:off x="3925316" y="4103401"/>
              <a:ext cx="357689" cy="33388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4016176" y="3846137"/>
            <a:ext cx="822960" cy="822869"/>
            <a:chOff x="4575719" y="3846137"/>
            <a:chExt cx="822960" cy="822869"/>
          </a:xfrm>
        </p:grpSpPr>
        <p:sp>
          <p:nvSpPr>
            <p:cNvPr id="186" name="Oval 185"/>
            <p:cNvSpPr/>
            <p:nvPr/>
          </p:nvSpPr>
          <p:spPr>
            <a:xfrm>
              <a:off x="4575719" y="3846137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ight Arrow 485"/>
            <p:cNvSpPr/>
            <p:nvPr/>
          </p:nvSpPr>
          <p:spPr>
            <a:xfrm rot="16200000">
              <a:off x="4801976" y="4070616"/>
              <a:ext cx="357689" cy="33388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0" name="Rectangle 689"/>
          <p:cNvSpPr/>
          <p:nvPr/>
        </p:nvSpPr>
        <p:spPr>
          <a:xfrm>
            <a:off x="25950152" y="6320354"/>
            <a:ext cx="2945826" cy="175910"/>
          </a:xfrm>
          <a:prstGeom prst="rect">
            <a:avLst/>
          </a:prstGeom>
          <a:gradFill flip="none" rotWithShape="1">
            <a:gsLst>
              <a:gs pos="100000">
                <a:schemeClr val="accent6">
                  <a:lumMod val="75000"/>
                </a:schemeClr>
              </a:gs>
              <a:gs pos="99000">
                <a:schemeClr val="accent6">
                  <a:lumMod val="60000"/>
                  <a:lumOff val="40000"/>
                </a:schemeClr>
              </a:gs>
              <a:gs pos="41000">
                <a:schemeClr val="accent6">
                  <a:lumMod val="40000"/>
                  <a:lumOff val="60000"/>
                </a:schemeClr>
              </a:gs>
            </a:gsLst>
            <a:lin ang="0" scaled="1"/>
            <a:tileRect/>
          </a:gra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Rectangle 673"/>
          <p:cNvSpPr/>
          <p:nvPr/>
        </p:nvSpPr>
        <p:spPr>
          <a:xfrm>
            <a:off x="23641716" y="2424159"/>
            <a:ext cx="2135688" cy="548453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latin typeface="BrownBagLunch" panose="02000603000000000000" pitchFamily="2" charset="0"/>
              </a:rPr>
              <a:t>Nickname</a:t>
            </a:r>
            <a:endParaRPr lang="en-US" sz="7200" dirty="0">
              <a:solidFill>
                <a:schemeClr val="accent6">
                  <a:lumMod val="75000"/>
                </a:schemeClr>
              </a:solidFill>
              <a:latin typeface="BrownBagLunch" panose="02000603000000000000" pitchFamily="2" charset="0"/>
            </a:endParaRPr>
          </a:p>
        </p:txBody>
      </p:sp>
      <p:grpSp>
        <p:nvGrpSpPr>
          <p:cNvPr id="929" name="Group 928"/>
          <p:cNvGrpSpPr/>
          <p:nvPr/>
        </p:nvGrpSpPr>
        <p:grpSpPr>
          <a:xfrm>
            <a:off x="5293753" y="5794460"/>
            <a:ext cx="1097280" cy="1083663"/>
            <a:chOff x="26251858" y="11606805"/>
            <a:chExt cx="822960" cy="822869"/>
          </a:xfrm>
        </p:grpSpPr>
        <p:sp>
          <p:nvSpPr>
            <p:cNvPr id="576" name="Oval 575"/>
            <p:cNvSpPr/>
            <p:nvPr/>
          </p:nvSpPr>
          <p:spPr>
            <a:xfrm>
              <a:off x="26251858" y="11606805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Arc 576"/>
            <p:cNvSpPr/>
            <p:nvPr/>
          </p:nvSpPr>
          <p:spPr>
            <a:xfrm flipV="1">
              <a:off x="26367648" y="11617803"/>
              <a:ext cx="590751" cy="526907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Arc 577"/>
            <p:cNvSpPr/>
            <p:nvPr/>
          </p:nvSpPr>
          <p:spPr>
            <a:xfrm>
              <a:off x="26367136" y="11899187"/>
              <a:ext cx="590751" cy="529443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Oval 578"/>
            <p:cNvSpPr/>
            <p:nvPr/>
          </p:nvSpPr>
          <p:spPr>
            <a:xfrm flipV="1">
              <a:off x="26581293" y="11936530"/>
              <a:ext cx="162436" cy="17259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857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7" name="Group 946"/>
          <p:cNvGrpSpPr/>
          <p:nvPr/>
        </p:nvGrpSpPr>
        <p:grpSpPr>
          <a:xfrm>
            <a:off x="27660551" y="1653749"/>
            <a:ext cx="739166" cy="3494452"/>
            <a:chOff x="12836058" y="29413655"/>
            <a:chExt cx="739166" cy="3494452"/>
          </a:xfrm>
        </p:grpSpPr>
        <p:grpSp>
          <p:nvGrpSpPr>
            <p:cNvPr id="25" name="Group 24"/>
            <p:cNvGrpSpPr/>
            <p:nvPr/>
          </p:nvGrpSpPr>
          <p:grpSpPr>
            <a:xfrm>
              <a:off x="13300904" y="29413655"/>
              <a:ext cx="274320" cy="3494452"/>
              <a:chOff x="27821321" y="4002669"/>
              <a:chExt cx="274320" cy="3494452"/>
            </a:xfrm>
          </p:grpSpPr>
          <p:sp>
            <p:nvSpPr>
              <p:cNvPr id="492" name="Rounded Rectangle 491"/>
              <p:cNvSpPr/>
              <p:nvPr/>
            </p:nvSpPr>
            <p:spPr>
              <a:xfrm rot="5400000" flipV="1">
                <a:off x="26212722" y="5708613"/>
                <a:ext cx="3494452" cy="82563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</a:schemeClr>
                  </a:gs>
                  <a:gs pos="53000">
                    <a:schemeClr val="accent5">
                      <a:lumMod val="60000"/>
                      <a:lumOff val="40000"/>
                    </a:schemeClr>
                  </a:gs>
                  <a:gs pos="97000">
                    <a:schemeClr val="accent5">
                      <a:lumMod val="75000"/>
                    </a:schemeClr>
                  </a:gs>
                  <a:gs pos="5000">
                    <a:schemeClr val="accent5">
                      <a:lumMod val="75000"/>
                    </a:schemeClr>
                  </a:gs>
                  <a:gs pos="99000">
                    <a:schemeClr val="accent5">
                      <a:lumMod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Oval 492"/>
              <p:cNvSpPr/>
              <p:nvPr/>
            </p:nvSpPr>
            <p:spPr>
              <a:xfrm>
                <a:off x="27821321" y="4574163"/>
                <a:ext cx="274320" cy="27611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60000"/>
                      <a:lumOff val="40000"/>
                    </a:schemeClr>
                  </a:gs>
                  <a:gs pos="49000">
                    <a:schemeClr val="accent5">
                      <a:lumMod val="75000"/>
                    </a:schemeClr>
                  </a:gs>
                  <a:gs pos="75000">
                    <a:schemeClr val="accent5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6" name="Group 945"/>
            <p:cNvGrpSpPr/>
            <p:nvPr/>
          </p:nvGrpSpPr>
          <p:grpSpPr>
            <a:xfrm>
              <a:off x="12836058" y="29859529"/>
              <a:ext cx="378468" cy="2574280"/>
              <a:chOff x="12836058" y="29859529"/>
              <a:chExt cx="378468" cy="2574280"/>
            </a:xfrm>
          </p:grpSpPr>
          <p:sp>
            <p:nvSpPr>
              <p:cNvPr id="582" name="Oval 581"/>
              <p:cNvSpPr/>
              <p:nvPr/>
            </p:nvSpPr>
            <p:spPr>
              <a:xfrm>
                <a:off x="12836058" y="29859529"/>
                <a:ext cx="365760" cy="36576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/>
              <p:cNvSpPr/>
              <p:nvPr/>
            </p:nvSpPr>
            <p:spPr>
              <a:xfrm>
                <a:off x="12841310" y="30301233"/>
                <a:ext cx="365760" cy="36576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4" name="Oval 583"/>
              <p:cNvSpPr/>
              <p:nvPr/>
            </p:nvSpPr>
            <p:spPr>
              <a:xfrm rot="5400000">
                <a:off x="12846883" y="30742937"/>
                <a:ext cx="365760" cy="36576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5" name="Oval 584"/>
              <p:cNvSpPr/>
              <p:nvPr/>
            </p:nvSpPr>
            <p:spPr>
              <a:xfrm rot="5400000">
                <a:off x="12846883" y="31184641"/>
                <a:ext cx="365760" cy="365760"/>
              </a:xfrm>
              <a:prstGeom prst="ellipse">
                <a:avLst/>
              </a:prstGeom>
              <a:solidFill>
                <a:srgbClr val="F09456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Oval 585"/>
              <p:cNvSpPr/>
              <p:nvPr/>
            </p:nvSpPr>
            <p:spPr>
              <a:xfrm rot="16200000" flipV="1">
                <a:off x="12846568" y="31626345"/>
                <a:ext cx="365760" cy="365760"/>
              </a:xfrm>
              <a:prstGeom prst="ellipse">
                <a:avLst/>
              </a:prstGeom>
              <a:solidFill>
                <a:srgbClr val="F5827F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7" name="Oval 586"/>
              <p:cNvSpPr/>
              <p:nvPr/>
            </p:nvSpPr>
            <p:spPr>
              <a:xfrm rot="16200000" flipV="1">
                <a:off x="12848766" y="32068049"/>
                <a:ext cx="365760" cy="365760"/>
              </a:xfrm>
              <a:prstGeom prst="ellipse">
                <a:avLst/>
              </a:prstGeom>
              <a:solidFill>
                <a:srgbClr val="E0BFE3"/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45" name="Group 944"/>
          <p:cNvGrpSpPr/>
          <p:nvPr/>
        </p:nvGrpSpPr>
        <p:grpSpPr>
          <a:xfrm>
            <a:off x="5293753" y="6964649"/>
            <a:ext cx="1097280" cy="1083663"/>
            <a:chOff x="12164951" y="27745129"/>
            <a:chExt cx="1097280" cy="1083663"/>
          </a:xfrm>
        </p:grpSpPr>
        <p:sp>
          <p:nvSpPr>
            <p:cNvPr id="681" name="Oval 680"/>
            <p:cNvSpPr/>
            <p:nvPr/>
          </p:nvSpPr>
          <p:spPr>
            <a:xfrm>
              <a:off x="12164951" y="27745129"/>
              <a:ext cx="1097280" cy="1083663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9" name="Group 938"/>
            <p:cNvGrpSpPr/>
            <p:nvPr/>
          </p:nvGrpSpPr>
          <p:grpSpPr>
            <a:xfrm>
              <a:off x="12407335" y="28108915"/>
              <a:ext cx="629400" cy="361694"/>
              <a:chOff x="12375765" y="28092487"/>
              <a:chExt cx="682366" cy="400739"/>
            </a:xfrm>
            <a:solidFill>
              <a:schemeClr val="bg1"/>
            </a:solidFill>
          </p:grpSpPr>
          <p:sp>
            <p:nvSpPr>
              <p:cNvPr id="701" name="Rectangle 700"/>
              <p:cNvSpPr/>
              <p:nvPr/>
            </p:nvSpPr>
            <p:spPr>
              <a:xfrm>
                <a:off x="12375765" y="28242250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3" name="Rectangle 702"/>
              <p:cNvSpPr/>
              <p:nvPr/>
            </p:nvSpPr>
            <p:spPr>
              <a:xfrm>
                <a:off x="12375765" y="28092487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5" name="Rectangle 704"/>
              <p:cNvSpPr/>
              <p:nvPr/>
            </p:nvSpPr>
            <p:spPr>
              <a:xfrm>
                <a:off x="12375765" y="28392013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6" name="Rectangle 705"/>
              <p:cNvSpPr/>
              <p:nvPr/>
            </p:nvSpPr>
            <p:spPr>
              <a:xfrm>
                <a:off x="12624836" y="28242250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7" name="Rectangle 706"/>
              <p:cNvSpPr/>
              <p:nvPr/>
            </p:nvSpPr>
            <p:spPr>
              <a:xfrm>
                <a:off x="12624836" y="28092487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8" name="Rectangle 707"/>
              <p:cNvSpPr/>
              <p:nvPr/>
            </p:nvSpPr>
            <p:spPr>
              <a:xfrm>
                <a:off x="12624836" y="28392013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9" name="Rectangle 708"/>
              <p:cNvSpPr/>
              <p:nvPr/>
            </p:nvSpPr>
            <p:spPr>
              <a:xfrm>
                <a:off x="12877540" y="28242250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0" name="Rectangle 709"/>
              <p:cNvSpPr/>
              <p:nvPr/>
            </p:nvSpPr>
            <p:spPr>
              <a:xfrm>
                <a:off x="12877540" y="28092487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1" name="Rectangle 710"/>
              <p:cNvSpPr/>
              <p:nvPr/>
            </p:nvSpPr>
            <p:spPr>
              <a:xfrm>
                <a:off x="12877540" y="28392013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12" name="Straight Connector 711"/>
            <p:cNvCxnSpPr/>
            <p:nvPr/>
          </p:nvCxnSpPr>
          <p:spPr>
            <a:xfrm flipH="1" flipV="1">
              <a:off x="12362415" y="28095949"/>
              <a:ext cx="698671" cy="400023"/>
            </a:xfrm>
            <a:prstGeom prst="line">
              <a:avLst/>
            </a:prstGeom>
            <a:ln w="666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Connector 712"/>
            <p:cNvCxnSpPr/>
            <p:nvPr/>
          </p:nvCxnSpPr>
          <p:spPr>
            <a:xfrm flipH="1">
              <a:off x="12357494" y="28095949"/>
              <a:ext cx="698671" cy="400023"/>
            </a:xfrm>
            <a:prstGeom prst="line">
              <a:avLst/>
            </a:prstGeom>
            <a:ln w="666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6478966" y="2998667"/>
            <a:ext cx="822960" cy="822869"/>
            <a:chOff x="36159725" y="11214682"/>
            <a:chExt cx="822960" cy="822869"/>
          </a:xfrm>
        </p:grpSpPr>
        <p:sp>
          <p:nvSpPr>
            <p:cNvPr id="718" name="Oval 717"/>
            <p:cNvSpPr/>
            <p:nvPr/>
          </p:nvSpPr>
          <p:spPr>
            <a:xfrm>
              <a:off x="36159725" y="1121468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5" name="Multiply 724"/>
            <p:cNvSpPr/>
            <p:nvPr/>
          </p:nvSpPr>
          <p:spPr>
            <a:xfrm>
              <a:off x="36292497" y="11358171"/>
              <a:ext cx="551415" cy="518327"/>
            </a:xfrm>
            <a:prstGeom prst="mathMultiply">
              <a:avLst>
                <a:gd name="adj1" fmla="val 22344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7" name="Right Arrow 726"/>
          <p:cNvSpPr/>
          <p:nvPr/>
        </p:nvSpPr>
        <p:spPr>
          <a:xfrm rot="5400000">
            <a:off x="6056227" y="2331499"/>
            <a:ext cx="242484" cy="213236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Oval 728"/>
          <p:cNvSpPr/>
          <p:nvPr/>
        </p:nvSpPr>
        <p:spPr>
          <a:xfrm>
            <a:off x="5589399" y="2995586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6474243" y="3885090"/>
            <a:ext cx="822960" cy="822869"/>
            <a:chOff x="11696419" y="30758538"/>
            <a:chExt cx="822960" cy="822869"/>
          </a:xfrm>
        </p:grpSpPr>
        <p:sp>
          <p:nvSpPr>
            <p:cNvPr id="756" name="Oval 755"/>
            <p:cNvSpPr/>
            <p:nvPr/>
          </p:nvSpPr>
          <p:spPr>
            <a:xfrm>
              <a:off x="11696419" y="3075853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7" name="Minus 756"/>
            <p:cNvSpPr/>
            <p:nvPr/>
          </p:nvSpPr>
          <p:spPr>
            <a:xfrm>
              <a:off x="11872967" y="30895076"/>
              <a:ext cx="469565" cy="531965"/>
            </a:xfrm>
            <a:prstGeom prst="mathMinus">
              <a:avLst>
                <a:gd name="adj1" fmla="val 19465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589399" y="3890494"/>
            <a:ext cx="822960" cy="822869"/>
            <a:chOff x="11696419" y="29850181"/>
            <a:chExt cx="822960" cy="822869"/>
          </a:xfrm>
        </p:grpSpPr>
        <p:sp>
          <p:nvSpPr>
            <p:cNvPr id="754" name="Oval 753"/>
            <p:cNvSpPr/>
            <p:nvPr/>
          </p:nvSpPr>
          <p:spPr>
            <a:xfrm>
              <a:off x="11696419" y="29850181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8" name="Plus 767"/>
            <p:cNvSpPr/>
            <p:nvPr/>
          </p:nvSpPr>
          <p:spPr>
            <a:xfrm>
              <a:off x="11872967" y="30034917"/>
              <a:ext cx="469565" cy="451627"/>
            </a:xfrm>
            <a:prstGeom prst="mathPlus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1" name="Group 1000"/>
          <p:cNvGrpSpPr/>
          <p:nvPr/>
        </p:nvGrpSpPr>
        <p:grpSpPr>
          <a:xfrm>
            <a:off x="6517025" y="6964649"/>
            <a:ext cx="1097280" cy="1083663"/>
            <a:chOff x="26183498" y="28407876"/>
            <a:chExt cx="1097280" cy="1083663"/>
          </a:xfrm>
        </p:grpSpPr>
        <p:sp>
          <p:nvSpPr>
            <p:cNvPr id="1002" name="Oval 1001"/>
            <p:cNvSpPr/>
            <p:nvPr/>
          </p:nvSpPr>
          <p:spPr>
            <a:xfrm>
              <a:off x="26183498" y="28407876"/>
              <a:ext cx="1097280" cy="1083663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3" name="Rectangle 1002"/>
            <p:cNvSpPr/>
            <p:nvPr/>
          </p:nvSpPr>
          <p:spPr>
            <a:xfrm>
              <a:off x="26421703" y="2891603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4" name="Rectangle 1003"/>
            <p:cNvSpPr/>
            <p:nvPr/>
          </p:nvSpPr>
          <p:spPr>
            <a:xfrm>
              <a:off x="26421703" y="28780867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5" name="Rectangle 1004"/>
            <p:cNvSpPr/>
            <p:nvPr/>
          </p:nvSpPr>
          <p:spPr>
            <a:xfrm>
              <a:off x="26421703" y="2905120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6" name="Rectangle 1005"/>
            <p:cNvSpPr/>
            <p:nvPr/>
          </p:nvSpPr>
          <p:spPr>
            <a:xfrm>
              <a:off x="26651441" y="2891603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7" name="Rectangle 1006"/>
            <p:cNvSpPr/>
            <p:nvPr/>
          </p:nvSpPr>
          <p:spPr>
            <a:xfrm>
              <a:off x="26651441" y="28780867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8" name="Rectangle 1007"/>
            <p:cNvSpPr/>
            <p:nvPr/>
          </p:nvSpPr>
          <p:spPr>
            <a:xfrm>
              <a:off x="26651441" y="2905120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9" name="Rectangle 1008"/>
            <p:cNvSpPr/>
            <p:nvPr/>
          </p:nvSpPr>
          <p:spPr>
            <a:xfrm>
              <a:off x="26884530" y="2891603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0" name="Rectangle 1009"/>
            <p:cNvSpPr/>
            <p:nvPr/>
          </p:nvSpPr>
          <p:spPr>
            <a:xfrm>
              <a:off x="26884530" y="28780867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1" name="Rectangle 1010"/>
            <p:cNvSpPr/>
            <p:nvPr/>
          </p:nvSpPr>
          <p:spPr>
            <a:xfrm>
              <a:off x="26884530" y="2905120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517025" y="5765503"/>
            <a:ext cx="1097280" cy="1083663"/>
            <a:chOff x="26210079" y="23915036"/>
            <a:chExt cx="1097280" cy="1083663"/>
          </a:xfrm>
        </p:grpSpPr>
        <p:sp>
          <p:nvSpPr>
            <p:cNvPr id="1041" name="Oval 1040"/>
            <p:cNvSpPr/>
            <p:nvPr/>
          </p:nvSpPr>
          <p:spPr>
            <a:xfrm>
              <a:off x="26210079" y="23915036"/>
              <a:ext cx="1097280" cy="1083663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Arc 1041"/>
            <p:cNvSpPr/>
            <p:nvPr/>
          </p:nvSpPr>
          <p:spPr>
            <a:xfrm flipV="1">
              <a:off x="26364466" y="23944512"/>
              <a:ext cx="787668" cy="693901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6482523" y="4761754"/>
            <a:ext cx="822960" cy="822869"/>
            <a:chOff x="28343074" y="22419332"/>
            <a:chExt cx="822960" cy="822869"/>
          </a:xfrm>
        </p:grpSpPr>
        <p:sp>
          <p:nvSpPr>
            <p:cNvPr id="965" name="Oval 964"/>
            <p:cNvSpPr/>
            <p:nvPr/>
          </p:nvSpPr>
          <p:spPr>
            <a:xfrm>
              <a:off x="28343074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4" name="Rectangle 1073"/>
            <p:cNvSpPr/>
            <p:nvPr/>
          </p:nvSpPr>
          <p:spPr>
            <a:xfrm>
              <a:off x="28538328" y="2269259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5" name="Rectangle 1074"/>
            <p:cNvSpPr/>
            <p:nvPr/>
          </p:nvSpPr>
          <p:spPr>
            <a:xfrm>
              <a:off x="28655530" y="2290974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6" name="Rectangle 1075"/>
            <p:cNvSpPr/>
            <p:nvPr/>
          </p:nvSpPr>
          <p:spPr>
            <a:xfrm>
              <a:off x="28815722" y="22746311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5571529" y="4761754"/>
            <a:ext cx="822960" cy="822869"/>
            <a:chOff x="27461286" y="22419332"/>
            <a:chExt cx="822960" cy="822869"/>
          </a:xfrm>
        </p:grpSpPr>
        <p:sp>
          <p:nvSpPr>
            <p:cNvPr id="964" name="Oval 963"/>
            <p:cNvSpPr/>
            <p:nvPr/>
          </p:nvSpPr>
          <p:spPr>
            <a:xfrm>
              <a:off x="27461286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63" name="Rectangle 1062"/>
            <p:cNvSpPr/>
            <p:nvPr/>
          </p:nvSpPr>
          <p:spPr>
            <a:xfrm>
              <a:off x="27671745" y="22830322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4" name="Rectangle 1063"/>
            <p:cNvSpPr/>
            <p:nvPr/>
          </p:nvSpPr>
          <p:spPr>
            <a:xfrm>
              <a:off x="27671745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Rectangle 1065"/>
            <p:cNvSpPr/>
            <p:nvPr/>
          </p:nvSpPr>
          <p:spPr>
            <a:xfrm>
              <a:off x="27901483" y="22830322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7" name="Rectangle 1066"/>
            <p:cNvSpPr/>
            <p:nvPr/>
          </p:nvSpPr>
          <p:spPr>
            <a:xfrm>
              <a:off x="27901483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7946695" y="22864698"/>
              <a:ext cx="174412" cy="177532"/>
            </a:xfrm>
            <a:custGeom>
              <a:avLst/>
              <a:gdLst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588030 w 588030"/>
                <a:gd name="connsiteY2" fmla="*/ 553644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210658 w 588030"/>
                <a:gd name="connsiteY2" fmla="*/ 219816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08201"/>
                <a:gd name="connsiteY0" fmla="*/ 0 h 553644"/>
                <a:gd name="connsiteX1" fmla="*/ 508201 w 508201"/>
                <a:gd name="connsiteY1" fmla="*/ 203200 h 553644"/>
                <a:gd name="connsiteX2" fmla="*/ 210658 w 508201"/>
                <a:gd name="connsiteY2" fmla="*/ 219816 h 553644"/>
                <a:gd name="connsiteX3" fmla="*/ 0 w 508201"/>
                <a:gd name="connsiteY3" fmla="*/ 553644 h 553644"/>
                <a:gd name="connsiteX4" fmla="*/ 0 w 508201"/>
                <a:gd name="connsiteY4" fmla="*/ 0 h 553644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10658 w 508201"/>
                <a:gd name="connsiteY2" fmla="*/ 219816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453692"/>
                <a:gd name="connsiteY0" fmla="*/ 0 h 481072"/>
                <a:gd name="connsiteX1" fmla="*/ 453692 w 453692"/>
                <a:gd name="connsiteY1" fmla="*/ 231446 h 481072"/>
                <a:gd name="connsiteX2" fmla="*/ 270123 w 453692"/>
                <a:gd name="connsiteY2" fmla="*/ 281014 h 481072"/>
                <a:gd name="connsiteX3" fmla="*/ 137886 w 453692"/>
                <a:gd name="connsiteY3" fmla="*/ 481072 h 481072"/>
                <a:gd name="connsiteX4" fmla="*/ 0 w 453692"/>
                <a:gd name="connsiteY4" fmla="*/ 0 h 481072"/>
                <a:gd name="connsiteX0" fmla="*/ 0 w 453692"/>
                <a:gd name="connsiteY0" fmla="*/ 0 h 438704"/>
                <a:gd name="connsiteX1" fmla="*/ 453692 w 453692"/>
                <a:gd name="connsiteY1" fmla="*/ 231446 h 438704"/>
                <a:gd name="connsiteX2" fmla="*/ 270123 w 453692"/>
                <a:gd name="connsiteY2" fmla="*/ 281014 h 438704"/>
                <a:gd name="connsiteX3" fmla="*/ 192395 w 453692"/>
                <a:gd name="connsiteY3" fmla="*/ 438704 h 438704"/>
                <a:gd name="connsiteX4" fmla="*/ 0 w 453692"/>
                <a:gd name="connsiteY4" fmla="*/ 0 h 43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92" h="438704">
                  <a:moveTo>
                    <a:pt x="0" y="0"/>
                  </a:moveTo>
                  <a:lnTo>
                    <a:pt x="453692" y="231446"/>
                  </a:lnTo>
                  <a:cubicBezTo>
                    <a:pt x="374333" y="257384"/>
                    <a:pt x="334616" y="212707"/>
                    <a:pt x="270123" y="281014"/>
                  </a:cubicBezTo>
                  <a:cubicBezTo>
                    <a:pt x="196312" y="342993"/>
                    <a:pt x="236474" y="372018"/>
                    <a:pt x="192395" y="4387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6047383" y="1051360"/>
            <a:ext cx="1286855" cy="844925"/>
            <a:chOff x="27617447" y="22991284"/>
            <a:chExt cx="1286855" cy="844925"/>
          </a:xfrm>
        </p:grpSpPr>
        <p:sp>
          <p:nvSpPr>
            <p:cNvPr id="1079" name="Oval 1078"/>
            <p:cNvSpPr/>
            <p:nvPr/>
          </p:nvSpPr>
          <p:spPr>
            <a:xfrm>
              <a:off x="27617447" y="22993564"/>
              <a:ext cx="365760" cy="3657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0" name="Oval 1079"/>
            <p:cNvSpPr/>
            <p:nvPr/>
          </p:nvSpPr>
          <p:spPr>
            <a:xfrm>
              <a:off x="28080867" y="22998244"/>
              <a:ext cx="365760" cy="36576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1" name="Oval 1080"/>
            <p:cNvSpPr/>
            <p:nvPr/>
          </p:nvSpPr>
          <p:spPr>
            <a:xfrm rot="5400000">
              <a:off x="28538542" y="22991284"/>
              <a:ext cx="365760" cy="3657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2" name="Oval 1081"/>
            <p:cNvSpPr/>
            <p:nvPr/>
          </p:nvSpPr>
          <p:spPr>
            <a:xfrm rot="5400000">
              <a:off x="27617447" y="23470449"/>
              <a:ext cx="365760" cy="365760"/>
            </a:xfrm>
            <a:prstGeom prst="ellipse">
              <a:avLst/>
            </a:prstGeom>
            <a:solidFill>
              <a:srgbClr val="F09456"/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3" name="Oval 1082"/>
            <p:cNvSpPr/>
            <p:nvPr/>
          </p:nvSpPr>
          <p:spPr>
            <a:xfrm rot="16200000" flipV="1">
              <a:off x="28080638" y="23464292"/>
              <a:ext cx="365760" cy="365760"/>
            </a:xfrm>
            <a:prstGeom prst="ellipse">
              <a:avLst/>
            </a:prstGeom>
            <a:solidFill>
              <a:srgbClr val="F9B7B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4" name="Oval 1083"/>
            <p:cNvSpPr/>
            <p:nvPr/>
          </p:nvSpPr>
          <p:spPr>
            <a:xfrm rot="16200000" flipV="1">
              <a:off x="28532246" y="23459133"/>
              <a:ext cx="365760" cy="365760"/>
            </a:xfrm>
            <a:prstGeom prst="ellipse">
              <a:avLst/>
            </a:prstGeom>
            <a:solidFill>
              <a:srgbClr val="E0BFE3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0" name="Group 729"/>
          <p:cNvGrpSpPr/>
          <p:nvPr/>
        </p:nvGrpSpPr>
        <p:grpSpPr>
          <a:xfrm>
            <a:off x="26691070" y="3107619"/>
            <a:ext cx="573024" cy="422209"/>
            <a:chOff x="41196856" y="2627040"/>
            <a:chExt cx="573024" cy="422209"/>
          </a:xfrm>
        </p:grpSpPr>
        <p:sp>
          <p:nvSpPr>
            <p:cNvPr id="731" name="Rectangle 730"/>
            <p:cNvSpPr/>
            <p:nvPr/>
          </p:nvSpPr>
          <p:spPr>
            <a:xfrm>
              <a:off x="41196856" y="2627040"/>
              <a:ext cx="573024" cy="4222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2" name="Right Arrow 731"/>
            <p:cNvSpPr/>
            <p:nvPr/>
          </p:nvSpPr>
          <p:spPr>
            <a:xfrm rot="16200000">
              <a:off x="41331899" y="2705296"/>
              <a:ext cx="302938" cy="262654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9" name="Group 748"/>
          <p:cNvGrpSpPr/>
          <p:nvPr/>
        </p:nvGrpSpPr>
        <p:grpSpPr>
          <a:xfrm>
            <a:off x="26691070" y="3624879"/>
            <a:ext cx="573024" cy="422209"/>
            <a:chOff x="41196856" y="2627040"/>
            <a:chExt cx="573024" cy="422209"/>
          </a:xfrm>
        </p:grpSpPr>
        <p:sp>
          <p:nvSpPr>
            <p:cNvPr id="755" name="Rectangle 754"/>
            <p:cNvSpPr/>
            <p:nvPr/>
          </p:nvSpPr>
          <p:spPr>
            <a:xfrm>
              <a:off x="41196856" y="2627040"/>
              <a:ext cx="573024" cy="422209"/>
            </a:xfrm>
            <a:prstGeom prst="rect">
              <a:avLst/>
            </a:prstGeom>
            <a:solidFill>
              <a:srgbClr val="E0BFE3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1" name="Right Arrow 770"/>
            <p:cNvSpPr/>
            <p:nvPr/>
          </p:nvSpPr>
          <p:spPr>
            <a:xfrm rot="16200000">
              <a:off x="41331899" y="2705296"/>
              <a:ext cx="302938" cy="262654"/>
            </a:xfrm>
            <a:prstGeom prst="rightArrow">
              <a:avLst/>
            </a:prstGeom>
            <a:solidFill>
              <a:srgbClr val="643282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8" name="Oval 777"/>
          <p:cNvSpPr/>
          <p:nvPr/>
        </p:nvSpPr>
        <p:spPr>
          <a:xfrm>
            <a:off x="1293878" y="6701099"/>
            <a:ext cx="1828800" cy="1828800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Oval 783"/>
          <p:cNvSpPr/>
          <p:nvPr/>
        </p:nvSpPr>
        <p:spPr>
          <a:xfrm>
            <a:off x="3227752" y="6703323"/>
            <a:ext cx="1828800" cy="1828800"/>
          </a:xfrm>
          <a:prstGeom prst="ellipse">
            <a:avLst/>
          </a:prstGeom>
          <a:gradFill flip="none" rotWithShape="1">
            <a:gsLst>
              <a:gs pos="14000">
                <a:schemeClr val="accent5">
                  <a:lumMod val="20000"/>
                  <a:lumOff val="80000"/>
                </a:schemeClr>
              </a:gs>
              <a:gs pos="56000">
                <a:schemeClr val="accent5">
                  <a:lumMod val="60000"/>
                  <a:lumOff val="40000"/>
                </a:schemeClr>
              </a:gs>
              <a:gs pos="88000">
                <a:schemeClr val="accent5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8" name="Group 787"/>
          <p:cNvGrpSpPr/>
          <p:nvPr/>
        </p:nvGrpSpPr>
        <p:grpSpPr>
          <a:xfrm>
            <a:off x="3155236" y="1215515"/>
            <a:ext cx="822960" cy="822869"/>
            <a:chOff x="3713833" y="1215158"/>
            <a:chExt cx="822960" cy="822869"/>
          </a:xfrm>
        </p:grpSpPr>
        <p:sp>
          <p:nvSpPr>
            <p:cNvPr id="790" name="Oval 789"/>
            <p:cNvSpPr/>
            <p:nvPr/>
          </p:nvSpPr>
          <p:spPr>
            <a:xfrm>
              <a:off x="3713833" y="121515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791" name="Freeform 790"/>
            <p:cNvSpPr/>
            <p:nvPr/>
          </p:nvSpPr>
          <p:spPr>
            <a:xfrm rot="1131343" flipH="1">
              <a:off x="3998448" y="1482617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3" name="Group 792"/>
          <p:cNvGrpSpPr/>
          <p:nvPr/>
        </p:nvGrpSpPr>
        <p:grpSpPr>
          <a:xfrm>
            <a:off x="4037024" y="1215515"/>
            <a:ext cx="822960" cy="822869"/>
            <a:chOff x="4595621" y="1215158"/>
            <a:chExt cx="822960" cy="822869"/>
          </a:xfrm>
        </p:grpSpPr>
        <p:sp>
          <p:nvSpPr>
            <p:cNvPr id="794" name="Oval 793"/>
            <p:cNvSpPr/>
            <p:nvPr/>
          </p:nvSpPr>
          <p:spPr>
            <a:xfrm>
              <a:off x="4595621" y="121515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6" name="Rectangle 795"/>
            <p:cNvSpPr/>
            <p:nvPr/>
          </p:nvSpPr>
          <p:spPr>
            <a:xfrm rot="2450518">
              <a:off x="4914817" y="1496836"/>
              <a:ext cx="202837" cy="24200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7" name="Snip Same Side Corner Rectangle 796"/>
            <p:cNvSpPr/>
            <p:nvPr/>
          </p:nvSpPr>
          <p:spPr>
            <a:xfrm rot="13250518">
              <a:off x="4839192" y="1699981"/>
              <a:ext cx="152212" cy="58729"/>
            </a:xfrm>
            <a:prstGeom prst="snip2SameRect">
              <a:avLst/>
            </a:prstGeom>
            <a:solidFill>
              <a:schemeClr val="bg1"/>
            </a:solidFill>
            <a:ln w="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3" name="Group 802"/>
          <p:cNvGrpSpPr/>
          <p:nvPr/>
        </p:nvGrpSpPr>
        <p:grpSpPr>
          <a:xfrm>
            <a:off x="4037024" y="2089179"/>
            <a:ext cx="822960" cy="822869"/>
            <a:chOff x="4595621" y="2088822"/>
            <a:chExt cx="822960" cy="822869"/>
          </a:xfrm>
        </p:grpSpPr>
        <p:sp>
          <p:nvSpPr>
            <p:cNvPr id="804" name="Oval 803"/>
            <p:cNvSpPr/>
            <p:nvPr/>
          </p:nvSpPr>
          <p:spPr>
            <a:xfrm>
              <a:off x="4595621" y="208882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2" name="Arc 811"/>
            <p:cNvSpPr/>
            <p:nvPr/>
          </p:nvSpPr>
          <p:spPr>
            <a:xfrm>
              <a:off x="4860362" y="2346009"/>
              <a:ext cx="315294" cy="306841"/>
            </a:xfrm>
            <a:prstGeom prst="arc">
              <a:avLst>
                <a:gd name="adj1" fmla="val 6725733"/>
                <a:gd name="adj2" fmla="val 20518633"/>
              </a:avLst>
            </a:prstGeom>
            <a:noFill/>
            <a:ln w="41275">
              <a:solidFill>
                <a:schemeClr val="accent5">
                  <a:lumMod val="75000"/>
                </a:schemeClr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3153830" y="2089179"/>
            <a:ext cx="822960" cy="822869"/>
            <a:chOff x="3712427" y="2088822"/>
            <a:chExt cx="822960" cy="822869"/>
          </a:xfrm>
        </p:grpSpPr>
        <p:sp>
          <p:nvSpPr>
            <p:cNvPr id="814" name="Oval 813"/>
            <p:cNvSpPr/>
            <p:nvPr/>
          </p:nvSpPr>
          <p:spPr>
            <a:xfrm>
              <a:off x="3712427" y="208882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6" name="Arc 815"/>
            <p:cNvSpPr/>
            <p:nvPr/>
          </p:nvSpPr>
          <p:spPr>
            <a:xfrm flipH="1">
              <a:off x="3951375" y="2346009"/>
              <a:ext cx="315294" cy="306841"/>
            </a:xfrm>
            <a:prstGeom prst="arc">
              <a:avLst>
                <a:gd name="adj1" fmla="val 6725733"/>
                <a:gd name="adj2" fmla="val 20518633"/>
              </a:avLst>
            </a:prstGeom>
            <a:noFill/>
            <a:ln w="41275">
              <a:solidFill>
                <a:schemeClr val="accent5">
                  <a:lumMod val="75000"/>
                </a:schemeClr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24" name="Group 823"/>
          <p:cNvGrpSpPr/>
          <p:nvPr/>
        </p:nvGrpSpPr>
        <p:grpSpPr>
          <a:xfrm>
            <a:off x="3154205" y="1215515"/>
            <a:ext cx="822960" cy="822869"/>
            <a:chOff x="3713833" y="1215158"/>
            <a:chExt cx="822960" cy="822869"/>
          </a:xfrm>
        </p:grpSpPr>
        <p:sp>
          <p:nvSpPr>
            <p:cNvPr id="834" name="Oval 833"/>
            <p:cNvSpPr/>
            <p:nvPr/>
          </p:nvSpPr>
          <p:spPr>
            <a:xfrm>
              <a:off x="3713833" y="121515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842" name="Freeform 841"/>
            <p:cNvSpPr/>
            <p:nvPr/>
          </p:nvSpPr>
          <p:spPr>
            <a:xfrm rot="1131343" flipH="1">
              <a:off x="3998448" y="1482617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6" name="Group 845"/>
          <p:cNvGrpSpPr/>
          <p:nvPr/>
        </p:nvGrpSpPr>
        <p:grpSpPr>
          <a:xfrm>
            <a:off x="4035993" y="1215515"/>
            <a:ext cx="822960" cy="822869"/>
            <a:chOff x="4595621" y="1215158"/>
            <a:chExt cx="822960" cy="822869"/>
          </a:xfrm>
        </p:grpSpPr>
        <p:sp>
          <p:nvSpPr>
            <p:cNvPr id="847" name="Oval 846"/>
            <p:cNvSpPr/>
            <p:nvPr/>
          </p:nvSpPr>
          <p:spPr>
            <a:xfrm>
              <a:off x="4595621" y="121515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" name="Rectangle 847"/>
            <p:cNvSpPr/>
            <p:nvPr/>
          </p:nvSpPr>
          <p:spPr>
            <a:xfrm rot="2450518">
              <a:off x="4914817" y="1496836"/>
              <a:ext cx="202837" cy="24200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" name="Snip Same Side Corner Rectangle 848"/>
            <p:cNvSpPr/>
            <p:nvPr/>
          </p:nvSpPr>
          <p:spPr>
            <a:xfrm rot="13250518">
              <a:off x="4839192" y="1699981"/>
              <a:ext cx="152212" cy="58729"/>
            </a:xfrm>
            <a:prstGeom prst="snip2SameRect">
              <a:avLst/>
            </a:prstGeom>
            <a:solidFill>
              <a:schemeClr val="bg1"/>
            </a:solidFill>
            <a:ln w="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0" name="Group 849"/>
          <p:cNvGrpSpPr/>
          <p:nvPr/>
        </p:nvGrpSpPr>
        <p:grpSpPr>
          <a:xfrm>
            <a:off x="4035993" y="2089179"/>
            <a:ext cx="822960" cy="822869"/>
            <a:chOff x="4595621" y="2088822"/>
            <a:chExt cx="822960" cy="822869"/>
          </a:xfrm>
        </p:grpSpPr>
        <p:sp>
          <p:nvSpPr>
            <p:cNvPr id="851" name="Oval 850"/>
            <p:cNvSpPr/>
            <p:nvPr/>
          </p:nvSpPr>
          <p:spPr>
            <a:xfrm>
              <a:off x="4595621" y="208882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" name="Arc 851"/>
            <p:cNvSpPr/>
            <p:nvPr/>
          </p:nvSpPr>
          <p:spPr>
            <a:xfrm>
              <a:off x="4860362" y="2346009"/>
              <a:ext cx="315294" cy="306841"/>
            </a:xfrm>
            <a:prstGeom prst="arc">
              <a:avLst>
                <a:gd name="adj1" fmla="val 6725733"/>
                <a:gd name="adj2" fmla="val 20518633"/>
              </a:avLst>
            </a:prstGeom>
            <a:noFill/>
            <a:ln w="41275">
              <a:solidFill>
                <a:schemeClr val="accent5">
                  <a:lumMod val="75000"/>
                </a:schemeClr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54" name="Group 853"/>
          <p:cNvGrpSpPr/>
          <p:nvPr/>
        </p:nvGrpSpPr>
        <p:grpSpPr>
          <a:xfrm>
            <a:off x="3152799" y="2089179"/>
            <a:ext cx="822960" cy="822869"/>
            <a:chOff x="3712427" y="2088822"/>
            <a:chExt cx="822960" cy="822869"/>
          </a:xfrm>
        </p:grpSpPr>
        <p:sp>
          <p:nvSpPr>
            <p:cNvPr id="855" name="Oval 854"/>
            <p:cNvSpPr/>
            <p:nvPr/>
          </p:nvSpPr>
          <p:spPr>
            <a:xfrm>
              <a:off x="3712427" y="208882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" name="Arc 855"/>
            <p:cNvSpPr/>
            <p:nvPr/>
          </p:nvSpPr>
          <p:spPr>
            <a:xfrm flipH="1">
              <a:off x="3951375" y="2346009"/>
              <a:ext cx="315294" cy="306841"/>
            </a:xfrm>
            <a:prstGeom prst="arc">
              <a:avLst>
                <a:gd name="adj1" fmla="val 6725733"/>
                <a:gd name="adj2" fmla="val 20518633"/>
              </a:avLst>
            </a:prstGeom>
            <a:noFill/>
            <a:ln w="41275">
              <a:solidFill>
                <a:schemeClr val="accent5">
                  <a:lumMod val="75000"/>
                </a:schemeClr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57" name="Group 856"/>
          <p:cNvGrpSpPr/>
          <p:nvPr/>
        </p:nvGrpSpPr>
        <p:grpSpPr>
          <a:xfrm>
            <a:off x="6475965" y="3885620"/>
            <a:ext cx="822960" cy="822869"/>
            <a:chOff x="11696419" y="30758538"/>
            <a:chExt cx="822960" cy="822869"/>
          </a:xfrm>
        </p:grpSpPr>
        <p:sp>
          <p:nvSpPr>
            <p:cNvPr id="858" name="Oval 857"/>
            <p:cNvSpPr/>
            <p:nvPr/>
          </p:nvSpPr>
          <p:spPr>
            <a:xfrm>
              <a:off x="11696419" y="3075853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0" name="Minus 859"/>
            <p:cNvSpPr/>
            <p:nvPr/>
          </p:nvSpPr>
          <p:spPr>
            <a:xfrm>
              <a:off x="11872967" y="30895076"/>
              <a:ext cx="469565" cy="531965"/>
            </a:xfrm>
            <a:prstGeom prst="mathMinus">
              <a:avLst>
                <a:gd name="adj1" fmla="val 19465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1" name="Group 860"/>
          <p:cNvGrpSpPr/>
          <p:nvPr/>
        </p:nvGrpSpPr>
        <p:grpSpPr>
          <a:xfrm>
            <a:off x="5591121" y="3891024"/>
            <a:ext cx="822960" cy="822869"/>
            <a:chOff x="11696419" y="29850181"/>
            <a:chExt cx="822960" cy="822869"/>
          </a:xfrm>
        </p:grpSpPr>
        <p:sp>
          <p:nvSpPr>
            <p:cNvPr id="862" name="Oval 861"/>
            <p:cNvSpPr/>
            <p:nvPr/>
          </p:nvSpPr>
          <p:spPr>
            <a:xfrm>
              <a:off x="11696419" y="29850181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3" name="Plus 862"/>
            <p:cNvSpPr/>
            <p:nvPr/>
          </p:nvSpPr>
          <p:spPr>
            <a:xfrm>
              <a:off x="11872967" y="30034917"/>
              <a:ext cx="469565" cy="451627"/>
            </a:xfrm>
            <a:prstGeom prst="mathPlus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4" name="Group 863"/>
          <p:cNvGrpSpPr/>
          <p:nvPr/>
        </p:nvGrpSpPr>
        <p:grpSpPr>
          <a:xfrm>
            <a:off x="6484245" y="4762284"/>
            <a:ext cx="822960" cy="822869"/>
            <a:chOff x="28343074" y="22419332"/>
            <a:chExt cx="822960" cy="822869"/>
          </a:xfrm>
        </p:grpSpPr>
        <p:sp>
          <p:nvSpPr>
            <p:cNvPr id="865" name="Oval 864"/>
            <p:cNvSpPr/>
            <p:nvPr/>
          </p:nvSpPr>
          <p:spPr>
            <a:xfrm>
              <a:off x="28343074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8" name="Rectangle 867"/>
            <p:cNvSpPr/>
            <p:nvPr/>
          </p:nvSpPr>
          <p:spPr>
            <a:xfrm>
              <a:off x="28538328" y="2269259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0" name="Rectangle 869"/>
            <p:cNvSpPr/>
            <p:nvPr/>
          </p:nvSpPr>
          <p:spPr>
            <a:xfrm>
              <a:off x="28655530" y="2290974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2" name="Rectangle 871"/>
            <p:cNvSpPr/>
            <p:nvPr/>
          </p:nvSpPr>
          <p:spPr>
            <a:xfrm>
              <a:off x="28815722" y="22746311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3" name="Group 872"/>
          <p:cNvGrpSpPr/>
          <p:nvPr/>
        </p:nvGrpSpPr>
        <p:grpSpPr>
          <a:xfrm>
            <a:off x="5573251" y="4762284"/>
            <a:ext cx="822960" cy="822869"/>
            <a:chOff x="27461286" y="22419332"/>
            <a:chExt cx="822960" cy="822869"/>
          </a:xfrm>
        </p:grpSpPr>
        <p:sp>
          <p:nvSpPr>
            <p:cNvPr id="874" name="Oval 873"/>
            <p:cNvSpPr/>
            <p:nvPr/>
          </p:nvSpPr>
          <p:spPr>
            <a:xfrm>
              <a:off x="27461286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875" name="Rectangle 874"/>
            <p:cNvSpPr/>
            <p:nvPr/>
          </p:nvSpPr>
          <p:spPr>
            <a:xfrm>
              <a:off x="27671745" y="22830322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7" name="Rectangle 876"/>
            <p:cNvSpPr/>
            <p:nvPr/>
          </p:nvSpPr>
          <p:spPr>
            <a:xfrm>
              <a:off x="27671745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2" name="Rectangle 881"/>
            <p:cNvSpPr/>
            <p:nvPr/>
          </p:nvSpPr>
          <p:spPr>
            <a:xfrm>
              <a:off x="27901483" y="22830322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2" name="Rectangle 901"/>
            <p:cNvSpPr/>
            <p:nvPr/>
          </p:nvSpPr>
          <p:spPr>
            <a:xfrm>
              <a:off x="27901483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3" name="Rectangle 106"/>
            <p:cNvSpPr/>
            <p:nvPr/>
          </p:nvSpPr>
          <p:spPr>
            <a:xfrm>
              <a:off x="27946695" y="22864698"/>
              <a:ext cx="174412" cy="177532"/>
            </a:xfrm>
            <a:custGeom>
              <a:avLst/>
              <a:gdLst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588030 w 588030"/>
                <a:gd name="connsiteY2" fmla="*/ 553644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210658 w 588030"/>
                <a:gd name="connsiteY2" fmla="*/ 219816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08201"/>
                <a:gd name="connsiteY0" fmla="*/ 0 h 553644"/>
                <a:gd name="connsiteX1" fmla="*/ 508201 w 508201"/>
                <a:gd name="connsiteY1" fmla="*/ 203200 h 553644"/>
                <a:gd name="connsiteX2" fmla="*/ 210658 w 508201"/>
                <a:gd name="connsiteY2" fmla="*/ 219816 h 553644"/>
                <a:gd name="connsiteX3" fmla="*/ 0 w 508201"/>
                <a:gd name="connsiteY3" fmla="*/ 553644 h 553644"/>
                <a:gd name="connsiteX4" fmla="*/ 0 w 508201"/>
                <a:gd name="connsiteY4" fmla="*/ 0 h 553644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10658 w 508201"/>
                <a:gd name="connsiteY2" fmla="*/ 219816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453692"/>
                <a:gd name="connsiteY0" fmla="*/ 0 h 481072"/>
                <a:gd name="connsiteX1" fmla="*/ 453692 w 453692"/>
                <a:gd name="connsiteY1" fmla="*/ 231446 h 481072"/>
                <a:gd name="connsiteX2" fmla="*/ 270123 w 453692"/>
                <a:gd name="connsiteY2" fmla="*/ 281014 h 481072"/>
                <a:gd name="connsiteX3" fmla="*/ 137886 w 453692"/>
                <a:gd name="connsiteY3" fmla="*/ 481072 h 481072"/>
                <a:gd name="connsiteX4" fmla="*/ 0 w 453692"/>
                <a:gd name="connsiteY4" fmla="*/ 0 h 481072"/>
                <a:gd name="connsiteX0" fmla="*/ 0 w 453692"/>
                <a:gd name="connsiteY0" fmla="*/ 0 h 438704"/>
                <a:gd name="connsiteX1" fmla="*/ 453692 w 453692"/>
                <a:gd name="connsiteY1" fmla="*/ 231446 h 438704"/>
                <a:gd name="connsiteX2" fmla="*/ 270123 w 453692"/>
                <a:gd name="connsiteY2" fmla="*/ 281014 h 438704"/>
                <a:gd name="connsiteX3" fmla="*/ 192395 w 453692"/>
                <a:gd name="connsiteY3" fmla="*/ 438704 h 438704"/>
                <a:gd name="connsiteX4" fmla="*/ 0 w 453692"/>
                <a:gd name="connsiteY4" fmla="*/ 0 h 43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92" h="438704">
                  <a:moveTo>
                    <a:pt x="0" y="0"/>
                  </a:moveTo>
                  <a:lnTo>
                    <a:pt x="453692" y="231446"/>
                  </a:lnTo>
                  <a:cubicBezTo>
                    <a:pt x="374333" y="257384"/>
                    <a:pt x="334616" y="212707"/>
                    <a:pt x="270123" y="281014"/>
                  </a:cubicBezTo>
                  <a:cubicBezTo>
                    <a:pt x="196312" y="342993"/>
                    <a:pt x="236474" y="372018"/>
                    <a:pt x="192395" y="4387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3" name="Group 912"/>
          <p:cNvGrpSpPr/>
          <p:nvPr/>
        </p:nvGrpSpPr>
        <p:grpSpPr>
          <a:xfrm>
            <a:off x="6479069" y="2998667"/>
            <a:ext cx="822960" cy="822869"/>
            <a:chOff x="36159725" y="11214682"/>
            <a:chExt cx="822960" cy="822869"/>
          </a:xfrm>
        </p:grpSpPr>
        <p:sp>
          <p:nvSpPr>
            <p:cNvPr id="914" name="Oval 913"/>
            <p:cNvSpPr/>
            <p:nvPr/>
          </p:nvSpPr>
          <p:spPr>
            <a:xfrm>
              <a:off x="36159725" y="1121468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5" name="Multiply 914"/>
            <p:cNvSpPr/>
            <p:nvPr/>
          </p:nvSpPr>
          <p:spPr>
            <a:xfrm>
              <a:off x="36292497" y="11358171"/>
              <a:ext cx="551415" cy="518327"/>
            </a:xfrm>
            <a:prstGeom prst="mathMultiply">
              <a:avLst>
                <a:gd name="adj1" fmla="val 22344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6" name="Group 915"/>
          <p:cNvGrpSpPr/>
          <p:nvPr/>
        </p:nvGrpSpPr>
        <p:grpSpPr>
          <a:xfrm>
            <a:off x="6476068" y="3885620"/>
            <a:ext cx="822960" cy="822869"/>
            <a:chOff x="11696419" y="30758538"/>
            <a:chExt cx="822960" cy="822869"/>
          </a:xfrm>
        </p:grpSpPr>
        <p:sp>
          <p:nvSpPr>
            <p:cNvPr id="917" name="Oval 916"/>
            <p:cNvSpPr/>
            <p:nvPr/>
          </p:nvSpPr>
          <p:spPr>
            <a:xfrm>
              <a:off x="11696419" y="3075853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8" name="Minus 917"/>
            <p:cNvSpPr/>
            <p:nvPr/>
          </p:nvSpPr>
          <p:spPr>
            <a:xfrm>
              <a:off x="11872967" y="30895076"/>
              <a:ext cx="469565" cy="531965"/>
            </a:xfrm>
            <a:prstGeom prst="mathMinus">
              <a:avLst>
                <a:gd name="adj1" fmla="val 19465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9" name="Group 918"/>
          <p:cNvGrpSpPr/>
          <p:nvPr/>
        </p:nvGrpSpPr>
        <p:grpSpPr>
          <a:xfrm>
            <a:off x="5591224" y="3891024"/>
            <a:ext cx="822960" cy="822869"/>
            <a:chOff x="11696419" y="29850181"/>
            <a:chExt cx="822960" cy="822869"/>
          </a:xfrm>
        </p:grpSpPr>
        <p:sp>
          <p:nvSpPr>
            <p:cNvPr id="920" name="Oval 919"/>
            <p:cNvSpPr/>
            <p:nvPr/>
          </p:nvSpPr>
          <p:spPr>
            <a:xfrm>
              <a:off x="11696419" y="29850181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1" name="Plus 920"/>
            <p:cNvSpPr/>
            <p:nvPr/>
          </p:nvSpPr>
          <p:spPr>
            <a:xfrm>
              <a:off x="11872967" y="30034917"/>
              <a:ext cx="469565" cy="451627"/>
            </a:xfrm>
            <a:prstGeom prst="mathPlus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2" name="Group 921"/>
          <p:cNvGrpSpPr/>
          <p:nvPr/>
        </p:nvGrpSpPr>
        <p:grpSpPr>
          <a:xfrm>
            <a:off x="6484348" y="4762284"/>
            <a:ext cx="822960" cy="822869"/>
            <a:chOff x="28343074" y="22419332"/>
            <a:chExt cx="822960" cy="822869"/>
          </a:xfrm>
        </p:grpSpPr>
        <p:sp>
          <p:nvSpPr>
            <p:cNvPr id="923" name="Oval 922"/>
            <p:cNvSpPr/>
            <p:nvPr/>
          </p:nvSpPr>
          <p:spPr>
            <a:xfrm>
              <a:off x="28343074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4" name="Rectangle 923"/>
            <p:cNvSpPr/>
            <p:nvPr/>
          </p:nvSpPr>
          <p:spPr>
            <a:xfrm>
              <a:off x="28538328" y="2269259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5" name="Rectangle 924"/>
            <p:cNvSpPr/>
            <p:nvPr/>
          </p:nvSpPr>
          <p:spPr>
            <a:xfrm>
              <a:off x="28655530" y="2290974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6" name="Rectangle 925"/>
            <p:cNvSpPr/>
            <p:nvPr/>
          </p:nvSpPr>
          <p:spPr>
            <a:xfrm>
              <a:off x="28815722" y="22746311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8" name="Group 927"/>
          <p:cNvGrpSpPr/>
          <p:nvPr/>
        </p:nvGrpSpPr>
        <p:grpSpPr>
          <a:xfrm>
            <a:off x="5573354" y="4762284"/>
            <a:ext cx="822960" cy="822869"/>
            <a:chOff x="27461286" y="22419332"/>
            <a:chExt cx="822960" cy="822869"/>
          </a:xfrm>
        </p:grpSpPr>
        <p:sp>
          <p:nvSpPr>
            <p:cNvPr id="930" name="Oval 929"/>
            <p:cNvSpPr/>
            <p:nvPr/>
          </p:nvSpPr>
          <p:spPr>
            <a:xfrm>
              <a:off x="27461286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931" name="Rectangle 930"/>
            <p:cNvSpPr/>
            <p:nvPr/>
          </p:nvSpPr>
          <p:spPr>
            <a:xfrm>
              <a:off x="27671745" y="22830322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2" name="Rectangle 931"/>
            <p:cNvSpPr/>
            <p:nvPr/>
          </p:nvSpPr>
          <p:spPr>
            <a:xfrm>
              <a:off x="27671745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3" name="Rectangle 932"/>
            <p:cNvSpPr/>
            <p:nvPr/>
          </p:nvSpPr>
          <p:spPr>
            <a:xfrm>
              <a:off x="27901483" y="22830322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4" name="Rectangle 933"/>
            <p:cNvSpPr/>
            <p:nvPr/>
          </p:nvSpPr>
          <p:spPr>
            <a:xfrm>
              <a:off x="27901483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5" name="Rectangle 106"/>
            <p:cNvSpPr/>
            <p:nvPr/>
          </p:nvSpPr>
          <p:spPr>
            <a:xfrm>
              <a:off x="27946695" y="22864698"/>
              <a:ext cx="174412" cy="177532"/>
            </a:xfrm>
            <a:custGeom>
              <a:avLst/>
              <a:gdLst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588030 w 588030"/>
                <a:gd name="connsiteY2" fmla="*/ 553644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210658 w 588030"/>
                <a:gd name="connsiteY2" fmla="*/ 219816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08201"/>
                <a:gd name="connsiteY0" fmla="*/ 0 h 553644"/>
                <a:gd name="connsiteX1" fmla="*/ 508201 w 508201"/>
                <a:gd name="connsiteY1" fmla="*/ 203200 h 553644"/>
                <a:gd name="connsiteX2" fmla="*/ 210658 w 508201"/>
                <a:gd name="connsiteY2" fmla="*/ 219816 h 553644"/>
                <a:gd name="connsiteX3" fmla="*/ 0 w 508201"/>
                <a:gd name="connsiteY3" fmla="*/ 553644 h 553644"/>
                <a:gd name="connsiteX4" fmla="*/ 0 w 508201"/>
                <a:gd name="connsiteY4" fmla="*/ 0 h 553644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10658 w 508201"/>
                <a:gd name="connsiteY2" fmla="*/ 219816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453692"/>
                <a:gd name="connsiteY0" fmla="*/ 0 h 481072"/>
                <a:gd name="connsiteX1" fmla="*/ 453692 w 453692"/>
                <a:gd name="connsiteY1" fmla="*/ 231446 h 481072"/>
                <a:gd name="connsiteX2" fmla="*/ 270123 w 453692"/>
                <a:gd name="connsiteY2" fmla="*/ 281014 h 481072"/>
                <a:gd name="connsiteX3" fmla="*/ 137886 w 453692"/>
                <a:gd name="connsiteY3" fmla="*/ 481072 h 481072"/>
                <a:gd name="connsiteX4" fmla="*/ 0 w 453692"/>
                <a:gd name="connsiteY4" fmla="*/ 0 h 481072"/>
                <a:gd name="connsiteX0" fmla="*/ 0 w 453692"/>
                <a:gd name="connsiteY0" fmla="*/ 0 h 438704"/>
                <a:gd name="connsiteX1" fmla="*/ 453692 w 453692"/>
                <a:gd name="connsiteY1" fmla="*/ 231446 h 438704"/>
                <a:gd name="connsiteX2" fmla="*/ 270123 w 453692"/>
                <a:gd name="connsiteY2" fmla="*/ 281014 h 438704"/>
                <a:gd name="connsiteX3" fmla="*/ 192395 w 453692"/>
                <a:gd name="connsiteY3" fmla="*/ 438704 h 438704"/>
                <a:gd name="connsiteX4" fmla="*/ 0 w 453692"/>
                <a:gd name="connsiteY4" fmla="*/ 0 h 43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92" h="438704">
                  <a:moveTo>
                    <a:pt x="0" y="0"/>
                  </a:moveTo>
                  <a:lnTo>
                    <a:pt x="453692" y="231446"/>
                  </a:lnTo>
                  <a:cubicBezTo>
                    <a:pt x="374333" y="257384"/>
                    <a:pt x="334616" y="212707"/>
                    <a:pt x="270123" y="281014"/>
                  </a:cubicBezTo>
                  <a:cubicBezTo>
                    <a:pt x="196312" y="342993"/>
                    <a:pt x="236474" y="372018"/>
                    <a:pt x="192395" y="4387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5599178" y="2084925"/>
            <a:ext cx="822960" cy="822869"/>
            <a:chOff x="6133424" y="1232057"/>
            <a:chExt cx="822960" cy="822869"/>
          </a:xfrm>
        </p:grpSpPr>
        <p:sp>
          <p:nvSpPr>
            <p:cNvPr id="717" name="Oval 716"/>
            <p:cNvSpPr/>
            <p:nvPr/>
          </p:nvSpPr>
          <p:spPr>
            <a:xfrm>
              <a:off x="6133424" y="1232057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6" name="Right Arrow 725"/>
            <p:cNvSpPr/>
            <p:nvPr/>
          </p:nvSpPr>
          <p:spPr>
            <a:xfrm rot="5400000">
              <a:off x="6409616" y="1680667"/>
              <a:ext cx="244617" cy="21479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8" name="Right Arrow 727"/>
            <p:cNvSpPr/>
            <p:nvPr/>
          </p:nvSpPr>
          <p:spPr>
            <a:xfrm rot="5400000">
              <a:off x="6249304" y="1471823"/>
              <a:ext cx="243331" cy="223274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6" name="Right Arrow 935"/>
            <p:cNvSpPr/>
            <p:nvPr/>
          </p:nvSpPr>
          <p:spPr>
            <a:xfrm rot="5400000">
              <a:off x="6590069" y="1480876"/>
              <a:ext cx="242484" cy="21323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7" name="Oval 936"/>
          <p:cNvSpPr/>
          <p:nvPr/>
        </p:nvSpPr>
        <p:spPr>
          <a:xfrm>
            <a:off x="5588995" y="2997831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938" name="Group 937"/>
          <p:cNvGrpSpPr/>
          <p:nvPr/>
        </p:nvGrpSpPr>
        <p:grpSpPr>
          <a:xfrm>
            <a:off x="6478665" y="3000912"/>
            <a:ext cx="822960" cy="822869"/>
            <a:chOff x="36159725" y="11214682"/>
            <a:chExt cx="822960" cy="822869"/>
          </a:xfrm>
        </p:grpSpPr>
        <p:sp>
          <p:nvSpPr>
            <p:cNvPr id="940" name="Oval 939"/>
            <p:cNvSpPr/>
            <p:nvPr/>
          </p:nvSpPr>
          <p:spPr>
            <a:xfrm>
              <a:off x="36159725" y="1121468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1" name="Multiply 940"/>
            <p:cNvSpPr/>
            <p:nvPr/>
          </p:nvSpPr>
          <p:spPr>
            <a:xfrm>
              <a:off x="36292497" y="11358171"/>
              <a:ext cx="551415" cy="518327"/>
            </a:xfrm>
            <a:prstGeom prst="mathMultiply">
              <a:avLst>
                <a:gd name="adj1" fmla="val 22344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2" name="Group 941"/>
          <p:cNvGrpSpPr/>
          <p:nvPr/>
        </p:nvGrpSpPr>
        <p:grpSpPr>
          <a:xfrm>
            <a:off x="6475664" y="3887865"/>
            <a:ext cx="822960" cy="822869"/>
            <a:chOff x="11696419" y="30758538"/>
            <a:chExt cx="822960" cy="822869"/>
          </a:xfrm>
        </p:grpSpPr>
        <p:sp>
          <p:nvSpPr>
            <p:cNvPr id="943" name="Oval 942"/>
            <p:cNvSpPr/>
            <p:nvPr/>
          </p:nvSpPr>
          <p:spPr>
            <a:xfrm>
              <a:off x="11696419" y="3075853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1" name="Minus 960"/>
            <p:cNvSpPr/>
            <p:nvPr/>
          </p:nvSpPr>
          <p:spPr>
            <a:xfrm>
              <a:off x="11872967" y="30895076"/>
              <a:ext cx="469565" cy="531965"/>
            </a:xfrm>
            <a:prstGeom prst="mathMinus">
              <a:avLst>
                <a:gd name="adj1" fmla="val 19465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2" name="Group 961"/>
          <p:cNvGrpSpPr/>
          <p:nvPr/>
        </p:nvGrpSpPr>
        <p:grpSpPr>
          <a:xfrm>
            <a:off x="5590820" y="3893269"/>
            <a:ext cx="822960" cy="822869"/>
            <a:chOff x="11696419" y="29850181"/>
            <a:chExt cx="822960" cy="822869"/>
          </a:xfrm>
        </p:grpSpPr>
        <p:sp>
          <p:nvSpPr>
            <p:cNvPr id="977" name="Oval 976"/>
            <p:cNvSpPr/>
            <p:nvPr/>
          </p:nvSpPr>
          <p:spPr>
            <a:xfrm>
              <a:off x="11696419" y="29850181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8" name="Plus 977"/>
            <p:cNvSpPr/>
            <p:nvPr/>
          </p:nvSpPr>
          <p:spPr>
            <a:xfrm>
              <a:off x="11872967" y="30034917"/>
              <a:ext cx="469565" cy="451627"/>
            </a:xfrm>
            <a:prstGeom prst="mathPlus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9" name="Group 978"/>
          <p:cNvGrpSpPr/>
          <p:nvPr/>
        </p:nvGrpSpPr>
        <p:grpSpPr>
          <a:xfrm>
            <a:off x="6483944" y="4764529"/>
            <a:ext cx="822960" cy="822869"/>
            <a:chOff x="28343074" y="22419332"/>
            <a:chExt cx="822960" cy="822869"/>
          </a:xfrm>
        </p:grpSpPr>
        <p:sp>
          <p:nvSpPr>
            <p:cNvPr id="980" name="Oval 979"/>
            <p:cNvSpPr/>
            <p:nvPr/>
          </p:nvSpPr>
          <p:spPr>
            <a:xfrm>
              <a:off x="28343074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1" name="Rectangle 980"/>
            <p:cNvSpPr/>
            <p:nvPr/>
          </p:nvSpPr>
          <p:spPr>
            <a:xfrm>
              <a:off x="28538328" y="2269259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3" name="Rectangle 982"/>
            <p:cNvSpPr/>
            <p:nvPr/>
          </p:nvSpPr>
          <p:spPr>
            <a:xfrm>
              <a:off x="28655530" y="2290974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4" name="Rectangle 983"/>
            <p:cNvSpPr/>
            <p:nvPr/>
          </p:nvSpPr>
          <p:spPr>
            <a:xfrm>
              <a:off x="28815722" y="22746311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5" name="Group 984"/>
          <p:cNvGrpSpPr/>
          <p:nvPr/>
        </p:nvGrpSpPr>
        <p:grpSpPr>
          <a:xfrm>
            <a:off x="5572950" y="4764529"/>
            <a:ext cx="822960" cy="822869"/>
            <a:chOff x="27461286" y="22419332"/>
            <a:chExt cx="822960" cy="822869"/>
          </a:xfrm>
        </p:grpSpPr>
        <p:sp>
          <p:nvSpPr>
            <p:cNvPr id="986" name="Oval 985"/>
            <p:cNvSpPr/>
            <p:nvPr/>
          </p:nvSpPr>
          <p:spPr>
            <a:xfrm>
              <a:off x="27461286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987" name="Rectangle 986"/>
            <p:cNvSpPr/>
            <p:nvPr/>
          </p:nvSpPr>
          <p:spPr>
            <a:xfrm>
              <a:off x="27671745" y="22830322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9" name="Rectangle 988"/>
            <p:cNvSpPr/>
            <p:nvPr/>
          </p:nvSpPr>
          <p:spPr>
            <a:xfrm>
              <a:off x="27671745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4" name="Rectangle 1013"/>
            <p:cNvSpPr/>
            <p:nvPr/>
          </p:nvSpPr>
          <p:spPr>
            <a:xfrm>
              <a:off x="27901483" y="22830322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5" name="Rectangle 1014"/>
            <p:cNvSpPr/>
            <p:nvPr/>
          </p:nvSpPr>
          <p:spPr>
            <a:xfrm>
              <a:off x="27901483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6" name="Rectangle 106"/>
            <p:cNvSpPr/>
            <p:nvPr/>
          </p:nvSpPr>
          <p:spPr>
            <a:xfrm>
              <a:off x="27946695" y="22864698"/>
              <a:ext cx="174412" cy="177532"/>
            </a:xfrm>
            <a:custGeom>
              <a:avLst/>
              <a:gdLst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588030 w 588030"/>
                <a:gd name="connsiteY2" fmla="*/ 553644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210658 w 588030"/>
                <a:gd name="connsiteY2" fmla="*/ 219816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08201"/>
                <a:gd name="connsiteY0" fmla="*/ 0 h 553644"/>
                <a:gd name="connsiteX1" fmla="*/ 508201 w 508201"/>
                <a:gd name="connsiteY1" fmla="*/ 203200 h 553644"/>
                <a:gd name="connsiteX2" fmla="*/ 210658 w 508201"/>
                <a:gd name="connsiteY2" fmla="*/ 219816 h 553644"/>
                <a:gd name="connsiteX3" fmla="*/ 0 w 508201"/>
                <a:gd name="connsiteY3" fmla="*/ 553644 h 553644"/>
                <a:gd name="connsiteX4" fmla="*/ 0 w 508201"/>
                <a:gd name="connsiteY4" fmla="*/ 0 h 553644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10658 w 508201"/>
                <a:gd name="connsiteY2" fmla="*/ 219816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453692"/>
                <a:gd name="connsiteY0" fmla="*/ 0 h 481072"/>
                <a:gd name="connsiteX1" fmla="*/ 453692 w 453692"/>
                <a:gd name="connsiteY1" fmla="*/ 231446 h 481072"/>
                <a:gd name="connsiteX2" fmla="*/ 270123 w 453692"/>
                <a:gd name="connsiteY2" fmla="*/ 281014 h 481072"/>
                <a:gd name="connsiteX3" fmla="*/ 137886 w 453692"/>
                <a:gd name="connsiteY3" fmla="*/ 481072 h 481072"/>
                <a:gd name="connsiteX4" fmla="*/ 0 w 453692"/>
                <a:gd name="connsiteY4" fmla="*/ 0 h 481072"/>
                <a:gd name="connsiteX0" fmla="*/ 0 w 453692"/>
                <a:gd name="connsiteY0" fmla="*/ 0 h 438704"/>
                <a:gd name="connsiteX1" fmla="*/ 453692 w 453692"/>
                <a:gd name="connsiteY1" fmla="*/ 231446 h 438704"/>
                <a:gd name="connsiteX2" fmla="*/ 270123 w 453692"/>
                <a:gd name="connsiteY2" fmla="*/ 281014 h 438704"/>
                <a:gd name="connsiteX3" fmla="*/ 192395 w 453692"/>
                <a:gd name="connsiteY3" fmla="*/ 438704 h 438704"/>
                <a:gd name="connsiteX4" fmla="*/ 0 w 453692"/>
                <a:gd name="connsiteY4" fmla="*/ 0 h 43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92" h="438704">
                  <a:moveTo>
                    <a:pt x="0" y="0"/>
                  </a:moveTo>
                  <a:lnTo>
                    <a:pt x="453692" y="231446"/>
                  </a:lnTo>
                  <a:cubicBezTo>
                    <a:pt x="374333" y="257384"/>
                    <a:pt x="334616" y="212707"/>
                    <a:pt x="270123" y="281014"/>
                  </a:cubicBezTo>
                  <a:cubicBezTo>
                    <a:pt x="196312" y="342993"/>
                    <a:pt x="236474" y="372018"/>
                    <a:pt x="192395" y="4387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8" name="Group 1047"/>
          <p:cNvGrpSpPr/>
          <p:nvPr/>
        </p:nvGrpSpPr>
        <p:grpSpPr>
          <a:xfrm>
            <a:off x="5599187" y="2084510"/>
            <a:ext cx="822960" cy="822869"/>
            <a:chOff x="6133424" y="1232057"/>
            <a:chExt cx="822960" cy="822869"/>
          </a:xfrm>
        </p:grpSpPr>
        <p:sp>
          <p:nvSpPr>
            <p:cNvPr id="1049" name="Oval 1048"/>
            <p:cNvSpPr/>
            <p:nvPr/>
          </p:nvSpPr>
          <p:spPr>
            <a:xfrm>
              <a:off x="6133424" y="1232057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5" name="Right Arrow 1064"/>
            <p:cNvSpPr/>
            <p:nvPr/>
          </p:nvSpPr>
          <p:spPr>
            <a:xfrm rot="5400000">
              <a:off x="6409616" y="1680667"/>
              <a:ext cx="244617" cy="21479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8" name="Right Arrow 1067"/>
            <p:cNvSpPr/>
            <p:nvPr/>
          </p:nvSpPr>
          <p:spPr>
            <a:xfrm rot="5400000">
              <a:off x="6249304" y="1471823"/>
              <a:ext cx="243331" cy="223274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9" name="Right Arrow 1068"/>
            <p:cNvSpPr/>
            <p:nvPr/>
          </p:nvSpPr>
          <p:spPr>
            <a:xfrm rot="5400000">
              <a:off x="6590069" y="1480876"/>
              <a:ext cx="242484" cy="21323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0" name="Oval 1069"/>
          <p:cNvSpPr/>
          <p:nvPr/>
        </p:nvSpPr>
        <p:spPr>
          <a:xfrm>
            <a:off x="5589004" y="2997416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071" name="Group 1070"/>
          <p:cNvGrpSpPr/>
          <p:nvPr/>
        </p:nvGrpSpPr>
        <p:grpSpPr>
          <a:xfrm>
            <a:off x="6478674" y="3000497"/>
            <a:ext cx="822960" cy="822869"/>
            <a:chOff x="36159725" y="11214682"/>
            <a:chExt cx="822960" cy="822869"/>
          </a:xfrm>
        </p:grpSpPr>
        <p:sp>
          <p:nvSpPr>
            <p:cNvPr id="1073" name="Oval 1072"/>
            <p:cNvSpPr/>
            <p:nvPr/>
          </p:nvSpPr>
          <p:spPr>
            <a:xfrm>
              <a:off x="36159725" y="1121468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7" name="Multiply 1076"/>
            <p:cNvSpPr/>
            <p:nvPr/>
          </p:nvSpPr>
          <p:spPr>
            <a:xfrm>
              <a:off x="36292497" y="11358171"/>
              <a:ext cx="551415" cy="518327"/>
            </a:xfrm>
            <a:prstGeom prst="mathMultiply">
              <a:avLst>
                <a:gd name="adj1" fmla="val 22344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8" name="Group 1077"/>
          <p:cNvGrpSpPr/>
          <p:nvPr/>
        </p:nvGrpSpPr>
        <p:grpSpPr>
          <a:xfrm>
            <a:off x="6475673" y="3887450"/>
            <a:ext cx="822960" cy="822869"/>
            <a:chOff x="11696419" y="30758538"/>
            <a:chExt cx="822960" cy="822869"/>
          </a:xfrm>
        </p:grpSpPr>
        <p:sp>
          <p:nvSpPr>
            <p:cNvPr id="1087" name="Oval 1086"/>
            <p:cNvSpPr/>
            <p:nvPr/>
          </p:nvSpPr>
          <p:spPr>
            <a:xfrm>
              <a:off x="11696419" y="3075853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8" name="Minus 1087"/>
            <p:cNvSpPr/>
            <p:nvPr/>
          </p:nvSpPr>
          <p:spPr>
            <a:xfrm>
              <a:off x="11872967" y="30895076"/>
              <a:ext cx="469565" cy="531965"/>
            </a:xfrm>
            <a:prstGeom prst="mathMinus">
              <a:avLst>
                <a:gd name="adj1" fmla="val 19465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9" name="Group 1088"/>
          <p:cNvGrpSpPr/>
          <p:nvPr/>
        </p:nvGrpSpPr>
        <p:grpSpPr>
          <a:xfrm>
            <a:off x="6518621" y="2105814"/>
            <a:ext cx="822960" cy="828354"/>
            <a:chOff x="16464731" y="8625669"/>
            <a:chExt cx="822960" cy="828354"/>
          </a:xfrm>
        </p:grpSpPr>
        <p:sp>
          <p:nvSpPr>
            <p:cNvPr id="1090" name="Oval 1089"/>
            <p:cNvSpPr/>
            <p:nvPr/>
          </p:nvSpPr>
          <p:spPr>
            <a:xfrm>
              <a:off x="16464731" y="8625669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1" name="Oval 1090"/>
            <p:cNvSpPr/>
            <p:nvPr/>
          </p:nvSpPr>
          <p:spPr>
            <a:xfrm flipV="1">
              <a:off x="16793604" y="8829445"/>
              <a:ext cx="274320" cy="274320"/>
            </a:xfrm>
            <a:prstGeom prst="ellipse">
              <a:avLst/>
            </a:prstGeom>
            <a:noFill/>
            <a:ln w="444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2" name="Rectangle 1091"/>
            <p:cNvSpPr/>
            <p:nvPr/>
          </p:nvSpPr>
          <p:spPr>
            <a:xfrm rot="19339616">
              <a:off x="16664755" y="9083194"/>
              <a:ext cx="184034" cy="8884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3" name="Group 1092"/>
          <p:cNvGrpSpPr/>
          <p:nvPr/>
        </p:nvGrpSpPr>
        <p:grpSpPr>
          <a:xfrm>
            <a:off x="5576387" y="1226178"/>
            <a:ext cx="822960" cy="828354"/>
            <a:chOff x="16441300" y="4845155"/>
            <a:chExt cx="822960" cy="828354"/>
          </a:xfrm>
        </p:grpSpPr>
        <p:sp>
          <p:nvSpPr>
            <p:cNvPr id="1094" name="Oval 1093"/>
            <p:cNvSpPr/>
            <p:nvPr/>
          </p:nvSpPr>
          <p:spPr>
            <a:xfrm>
              <a:off x="16441300" y="4845155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5" name="Right Arrow 1094"/>
            <p:cNvSpPr/>
            <p:nvPr/>
          </p:nvSpPr>
          <p:spPr>
            <a:xfrm>
              <a:off x="16693284" y="5090400"/>
              <a:ext cx="357689" cy="33388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096" name="Group 1095"/>
          <p:cNvGrpSpPr/>
          <p:nvPr/>
        </p:nvGrpSpPr>
        <p:grpSpPr>
          <a:xfrm>
            <a:off x="5794492" y="1227979"/>
            <a:ext cx="2212139" cy="1153562"/>
            <a:chOff x="23396349" y="2056620"/>
            <a:chExt cx="2212139" cy="1153562"/>
          </a:xfrm>
        </p:grpSpPr>
        <p:sp>
          <p:nvSpPr>
            <p:cNvPr id="1097" name="Oval 1096"/>
            <p:cNvSpPr/>
            <p:nvPr/>
          </p:nvSpPr>
          <p:spPr>
            <a:xfrm>
              <a:off x="24114512" y="2056620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8" name="Arc 1097"/>
            <p:cNvSpPr/>
            <p:nvPr/>
          </p:nvSpPr>
          <p:spPr>
            <a:xfrm flipH="1">
              <a:off x="24445926" y="2269629"/>
              <a:ext cx="1162562" cy="940553"/>
            </a:xfrm>
            <a:prstGeom prst="arc">
              <a:avLst>
                <a:gd name="adj1" fmla="val 18605107"/>
                <a:gd name="adj2" fmla="val 20948463"/>
              </a:avLst>
            </a:prstGeom>
            <a:ln w="889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9" name="Arc 1098"/>
            <p:cNvSpPr/>
            <p:nvPr/>
          </p:nvSpPr>
          <p:spPr>
            <a:xfrm>
              <a:off x="23396349" y="2259855"/>
              <a:ext cx="1074676" cy="940553"/>
            </a:xfrm>
            <a:prstGeom prst="arc">
              <a:avLst>
                <a:gd name="adj1" fmla="val 19728692"/>
                <a:gd name="adj2" fmla="val 20948463"/>
              </a:avLst>
            </a:prstGeom>
            <a:ln w="889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645" name="Oval 644"/>
          <p:cNvSpPr/>
          <p:nvPr/>
        </p:nvSpPr>
        <p:spPr>
          <a:xfrm>
            <a:off x="1325095" y="9115910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6">
                  <a:lumMod val="60000"/>
                  <a:lumOff val="40000"/>
                </a:schemeClr>
              </a:gs>
              <a:gs pos="86000">
                <a:schemeClr val="accent6">
                  <a:lumMod val="75000"/>
                </a:schemeClr>
              </a:gs>
              <a:gs pos="93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46" name="Rectangle 645"/>
          <p:cNvSpPr/>
          <p:nvPr/>
        </p:nvSpPr>
        <p:spPr>
          <a:xfrm>
            <a:off x="1191898" y="928467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DRAW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652" name="Rectangle 651"/>
          <p:cNvSpPr/>
          <p:nvPr/>
        </p:nvSpPr>
        <p:spPr>
          <a:xfrm>
            <a:off x="2075092" y="927620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ERASE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655" name="Rectangle 654"/>
          <p:cNvSpPr/>
          <p:nvPr/>
        </p:nvSpPr>
        <p:spPr>
          <a:xfrm>
            <a:off x="1193938" y="1014538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UNDO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658" name="Rectangle 657"/>
          <p:cNvSpPr/>
          <p:nvPr/>
        </p:nvSpPr>
        <p:spPr>
          <a:xfrm>
            <a:off x="2068466" y="10145752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REDO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661" name="Rectangle 660"/>
          <p:cNvSpPr/>
          <p:nvPr/>
        </p:nvSpPr>
        <p:spPr>
          <a:xfrm>
            <a:off x="2080258" y="11017795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OPTIONS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664" name="Rectangle 663"/>
          <p:cNvSpPr/>
          <p:nvPr/>
        </p:nvSpPr>
        <p:spPr>
          <a:xfrm>
            <a:off x="1203410" y="1101937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VIEW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666" name="Oval 665"/>
          <p:cNvSpPr/>
          <p:nvPr/>
        </p:nvSpPr>
        <p:spPr>
          <a:xfrm>
            <a:off x="3173113" y="9112126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667" name="Freeform 666"/>
          <p:cNvSpPr/>
          <p:nvPr/>
        </p:nvSpPr>
        <p:spPr>
          <a:xfrm rot="1131343" flipH="1">
            <a:off x="3457728" y="9379585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Rectangle 669"/>
          <p:cNvSpPr/>
          <p:nvPr/>
        </p:nvSpPr>
        <p:spPr>
          <a:xfrm rot="2450518">
            <a:off x="4374097" y="9393804"/>
            <a:ext cx="202837" cy="24200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Snip Same Side Corner Rectangle 671"/>
          <p:cNvSpPr/>
          <p:nvPr/>
        </p:nvSpPr>
        <p:spPr>
          <a:xfrm rot="13250518">
            <a:off x="4298472" y="9596949"/>
            <a:ext cx="152212" cy="58729"/>
          </a:xfrm>
          <a:prstGeom prst="snip2SameRect">
            <a:avLst/>
          </a:prstGeom>
          <a:solidFill>
            <a:schemeClr val="bg1"/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Arc 675"/>
          <p:cNvSpPr/>
          <p:nvPr/>
        </p:nvSpPr>
        <p:spPr>
          <a:xfrm>
            <a:off x="4319642" y="10242977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chemeClr val="accent5">
                <a:lumMod val="75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79" name="Arc 678"/>
          <p:cNvSpPr/>
          <p:nvPr/>
        </p:nvSpPr>
        <p:spPr>
          <a:xfrm flipH="1">
            <a:off x="3410655" y="10242977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chemeClr val="accent5">
                <a:lumMod val="75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683" name="Group 682"/>
          <p:cNvGrpSpPr/>
          <p:nvPr/>
        </p:nvGrpSpPr>
        <p:grpSpPr>
          <a:xfrm flipV="1">
            <a:off x="3285567" y="10865636"/>
            <a:ext cx="591263" cy="810827"/>
            <a:chOff x="32580465" y="8775278"/>
            <a:chExt cx="591263" cy="810827"/>
          </a:xfrm>
        </p:grpSpPr>
        <p:sp>
          <p:nvSpPr>
            <p:cNvPr id="684" name="Arc 683"/>
            <p:cNvSpPr/>
            <p:nvPr/>
          </p:nvSpPr>
          <p:spPr>
            <a:xfrm>
              <a:off x="32580977" y="9059198"/>
              <a:ext cx="590751" cy="526907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Arc 684"/>
            <p:cNvSpPr/>
            <p:nvPr/>
          </p:nvSpPr>
          <p:spPr>
            <a:xfrm flipV="1">
              <a:off x="32580465" y="8775278"/>
              <a:ext cx="590751" cy="529443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Oval 685"/>
            <p:cNvSpPr/>
            <p:nvPr/>
          </p:nvSpPr>
          <p:spPr>
            <a:xfrm>
              <a:off x="32839784" y="9134986"/>
              <a:ext cx="83004" cy="9135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857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1" name="Group 690"/>
          <p:cNvGrpSpPr/>
          <p:nvPr/>
        </p:nvGrpSpPr>
        <p:grpSpPr>
          <a:xfrm>
            <a:off x="4315077" y="11186079"/>
            <a:ext cx="272540" cy="182406"/>
            <a:chOff x="33552652" y="13105999"/>
            <a:chExt cx="272540" cy="182406"/>
          </a:xfrm>
        </p:grpSpPr>
        <p:cxnSp>
          <p:nvCxnSpPr>
            <p:cNvPr id="692" name="Straight Connector 691"/>
            <p:cNvCxnSpPr/>
            <p:nvPr/>
          </p:nvCxnSpPr>
          <p:spPr>
            <a:xfrm flipH="1" flipV="1">
              <a:off x="33552664" y="13105999"/>
              <a:ext cx="272528" cy="3724"/>
            </a:xfrm>
            <a:prstGeom prst="line">
              <a:avLst/>
            </a:prstGeom>
            <a:ln w="508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Straight Connector 692"/>
            <p:cNvCxnSpPr/>
            <p:nvPr/>
          </p:nvCxnSpPr>
          <p:spPr>
            <a:xfrm flipH="1" flipV="1">
              <a:off x="33552664" y="13195129"/>
              <a:ext cx="272528" cy="3724"/>
            </a:xfrm>
            <a:prstGeom prst="line">
              <a:avLst/>
            </a:prstGeom>
            <a:ln w="508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Straight Connector 693"/>
            <p:cNvCxnSpPr/>
            <p:nvPr/>
          </p:nvCxnSpPr>
          <p:spPr>
            <a:xfrm flipH="1" flipV="1">
              <a:off x="33552664" y="13284259"/>
              <a:ext cx="272528" cy="3724"/>
            </a:xfrm>
            <a:prstGeom prst="line">
              <a:avLst/>
            </a:prstGeom>
            <a:ln w="508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Straight Connector 694"/>
            <p:cNvCxnSpPr/>
            <p:nvPr/>
          </p:nvCxnSpPr>
          <p:spPr>
            <a:xfrm flipH="1" flipV="1">
              <a:off x="33552652" y="13106421"/>
              <a:ext cx="272528" cy="3724"/>
            </a:xfrm>
            <a:prstGeom prst="line">
              <a:avLst/>
            </a:prstGeom>
            <a:ln w="508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Straight Connector 695"/>
            <p:cNvCxnSpPr/>
            <p:nvPr/>
          </p:nvCxnSpPr>
          <p:spPr>
            <a:xfrm flipH="1" flipV="1">
              <a:off x="33552652" y="13195551"/>
              <a:ext cx="272528" cy="3724"/>
            </a:xfrm>
            <a:prstGeom prst="line">
              <a:avLst/>
            </a:prstGeom>
            <a:ln w="508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Straight Connector 696"/>
            <p:cNvCxnSpPr/>
            <p:nvPr/>
          </p:nvCxnSpPr>
          <p:spPr>
            <a:xfrm flipH="1" flipV="1">
              <a:off x="33552652" y="13284681"/>
              <a:ext cx="272528" cy="3724"/>
            </a:xfrm>
            <a:prstGeom prst="line">
              <a:avLst/>
            </a:prstGeom>
            <a:ln w="508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0" name="Rectangle 699"/>
          <p:cNvSpPr/>
          <p:nvPr/>
        </p:nvSpPr>
        <p:spPr>
          <a:xfrm>
            <a:off x="1185272" y="11896408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SAVE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714" name="Rectangle 713"/>
          <p:cNvSpPr/>
          <p:nvPr/>
        </p:nvSpPr>
        <p:spPr>
          <a:xfrm>
            <a:off x="2075092" y="1189163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POST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719" name="Rectangle 718"/>
          <p:cNvSpPr/>
          <p:nvPr/>
        </p:nvSpPr>
        <p:spPr>
          <a:xfrm>
            <a:off x="1203410" y="12765430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MIRROR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722" name="Rectangle 721"/>
          <p:cNvSpPr/>
          <p:nvPr/>
        </p:nvSpPr>
        <p:spPr>
          <a:xfrm>
            <a:off x="2075092" y="12774693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CLEAR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733" name="Rectangle 732"/>
          <p:cNvSpPr/>
          <p:nvPr/>
        </p:nvSpPr>
        <p:spPr>
          <a:xfrm>
            <a:off x="1187054" y="1365366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TRIBE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736" name="Left-Right Arrow 735"/>
          <p:cNvSpPr/>
          <p:nvPr/>
        </p:nvSpPr>
        <p:spPr>
          <a:xfrm>
            <a:off x="3331810" y="12883490"/>
            <a:ext cx="476966" cy="280755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2" name="Right Arrow 741"/>
          <p:cNvSpPr/>
          <p:nvPr/>
        </p:nvSpPr>
        <p:spPr>
          <a:xfrm rot="5400000">
            <a:off x="3384596" y="12000369"/>
            <a:ext cx="357689" cy="33388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5" name="Right Arrow 744"/>
          <p:cNvSpPr/>
          <p:nvPr/>
        </p:nvSpPr>
        <p:spPr>
          <a:xfrm rot="16200000">
            <a:off x="4261256" y="11967584"/>
            <a:ext cx="357689" cy="33388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Oval 825"/>
          <p:cNvSpPr/>
          <p:nvPr/>
        </p:nvSpPr>
        <p:spPr>
          <a:xfrm>
            <a:off x="1312701" y="14598067"/>
            <a:ext cx="1828800" cy="1828800"/>
          </a:xfrm>
          <a:prstGeom prst="ellipse">
            <a:avLst/>
          </a:prstGeom>
          <a:gradFill flip="none" rotWithShape="1">
            <a:gsLst>
              <a:gs pos="29000">
                <a:schemeClr val="accent6">
                  <a:lumMod val="60000"/>
                  <a:lumOff val="40000"/>
                </a:schemeClr>
              </a:gs>
              <a:gs pos="86000">
                <a:schemeClr val="accent6">
                  <a:lumMod val="75000"/>
                </a:schemeClr>
              </a:gs>
              <a:gs pos="93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Oval 826"/>
          <p:cNvSpPr/>
          <p:nvPr/>
        </p:nvSpPr>
        <p:spPr>
          <a:xfrm>
            <a:off x="3246575" y="14600291"/>
            <a:ext cx="1828800" cy="1828800"/>
          </a:xfrm>
          <a:prstGeom prst="ellipse">
            <a:avLst/>
          </a:prstGeom>
          <a:gradFill flip="none" rotWithShape="1">
            <a:gsLst>
              <a:gs pos="14000">
                <a:schemeClr val="accent6">
                  <a:lumMod val="20000"/>
                  <a:lumOff val="80000"/>
                </a:schemeClr>
              </a:gs>
              <a:gs pos="56000">
                <a:schemeClr val="accent6">
                  <a:lumMod val="60000"/>
                  <a:lumOff val="40000"/>
                </a:schemeClr>
              </a:gs>
              <a:gs pos="88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Oval 828"/>
          <p:cNvSpPr/>
          <p:nvPr/>
        </p:nvSpPr>
        <p:spPr>
          <a:xfrm>
            <a:off x="3174059" y="9112483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830" name="Freeform 829"/>
          <p:cNvSpPr/>
          <p:nvPr/>
        </p:nvSpPr>
        <p:spPr>
          <a:xfrm rot="1131343" flipH="1">
            <a:off x="3458674" y="9379942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6" name="Rectangle 835"/>
          <p:cNvSpPr/>
          <p:nvPr/>
        </p:nvSpPr>
        <p:spPr>
          <a:xfrm rot="2450518">
            <a:off x="4375043" y="9394161"/>
            <a:ext cx="202837" cy="24200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7" name="Snip Same Side Corner Rectangle 836"/>
          <p:cNvSpPr/>
          <p:nvPr/>
        </p:nvSpPr>
        <p:spPr>
          <a:xfrm rot="13250518">
            <a:off x="4299418" y="9597306"/>
            <a:ext cx="152212" cy="58729"/>
          </a:xfrm>
          <a:prstGeom prst="snip2SameRect">
            <a:avLst/>
          </a:prstGeom>
          <a:solidFill>
            <a:schemeClr val="bg1"/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0" name="Arc 839"/>
          <p:cNvSpPr/>
          <p:nvPr/>
        </p:nvSpPr>
        <p:spPr>
          <a:xfrm>
            <a:off x="4320588" y="10243334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chemeClr val="accent5">
                <a:lumMod val="75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44" name="Arc 843"/>
          <p:cNvSpPr/>
          <p:nvPr/>
        </p:nvSpPr>
        <p:spPr>
          <a:xfrm flipH="1">
            <a:off x="3411601" y="10243334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chemeClr val="accent5">
                <a:lumMod val="75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53" name="Oval 852"/>
          <p:cNvSpPr/>
          <p:nvPr/>
        </p:nvSpPr>
        <p:spPr>
          <a:xfrm>
            <a:off x="3164150" y="9112483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6">
                  <a:lumMod val="60000"/>
                  <a:lumOff val="40000"/>
                </a:schemeClr>
              </a:gs>
              <a:gs pos="86000">
                <a:schemeClr val="accent6">
                  <a:lumMod val="75000"/>
                </a:schemeClr>
              </a:gs>
              <a:gs pos="93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867" name="Freeform 866"/>
          <p:cNvSpPr/>
          <p:nvPr/>
        </p:nvSpPr>
        <p:spPr>
          <a:xfrm rot="1131343" flipH="1">
            <a:off x="3457643" y="9379942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Rectangle 877"/>
          <p:cNvSpPr/>
          <p:nvPr/>
        </p:nvSpPr>
        <p:spPr>
          <a:xfrm rot="2450518">
            <a:off x="4374012" y="9394161"/>
            <a:ext cx="202837" cy="24200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9" name="Snip Same Side Corner Rectangle 878"/>
          <p:cNvSpPr/>
          <p:nvPr/>
        </p:nvSpPr>
        <p:spPr>
          <a:xfrm rot="13250518">
            <a:off x="4298387" y="9597306"/>
            <a:ext cx="152212" cy="58729"/>
          </a:xfrm>
          <a:prstGeom prst="snip2SameRect">
            <a:avLst/>
          </a:prstGeom>
          <a:solidFill>
            <a:schemeClr val="bg1"/>
          </a:solidFill>
          <a:ln w="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3" name="Arc 882"/>
          <p:cNvSpPr/>
          <p:nvPr/>
        </p:nvSpPr>
        <p:spPr>
          <a:xfrm>
            <a:off x="4319557" y="10243334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chemeClr val="accent6">
                <a:lumMod val="75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86" name="Arc 885"/>
          <p:cNvSpPr/>
          <p:nvPr/>
        </p:nvSpPr>
        <p:spPr>
          <a:xfrm flipH="1">
            <a:off x="3410570" y="10243334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chemeClr val="accent6">
                <a:lumMod val="75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312576" y="13691428"/>
            <a:ext cx="1097280" cy="1083663"/>
            <a:chOff x="5312576" y="13691428"/>
            <a:chExt cx="1097280" cy="1083663"/>
          </a:xfrm>
        </p:grpSpPr>
        <p:sp>
          <p:nvSpPr>
            <p:cNvPr id="1045" name="Oval 1044"/>
            <p:cNvSpPr/>
            <p:nvPr/>
          </p:nvSpPr>
          <p:spPr>
            <a:xfrm>
              <a:off x="5312576" y="13691428"/>
              <a:ext cx="1097280" cy="1083663"/>
            </a:xfrm>
            <a:prstGeom prst="ellipse">
              <a:avLst/>
            </a:prstGeom>
            <a:gradFill flip="none" rotWithShape="1">
              <a:gsLst>
                <a:gs pos="29000">
                  <a:schemeClr val="accent6">
                    <a:lumMod val="60000"/>
                    <a:lumOff val="40000"/>
                  </a:schemeClr>
                </a:gs>
                <a:gs pos="86000">
                  <a:schemeClr val="accent6">
                    <a:lumMod val="75000"/>
                  </a:schemeClr>
                </a:gs>
                <a:gs pos="93000">
                  <a:schemeClr val="accent6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Arc 1045"/>
            <p:cNvSpPr/>
            <p:nvPr/>
          </p:nvSpPr>
          <p:spPr>
            <a:xfrm flipV="1">
              <a:off x="5466963" y="13705912"/>
              <a:ext cx="787668" cy="693901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Arc 1046"/>
            <p:cNvSpPr/>
            <p:nvPr/>
          </p:nvSpPr>
          <p:spPr>
            <a:xfrm>
              <a:off x="5466280" y="14076475"/>
              <a:ext cx="787668" cy="697241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Oval 1049"/>
            <p:cNvSpPr/>
            <p:nvPr/>
          </p:nvSpPr>
          <p:spPr>
            <a:xfrm flipV="1">
              <a:off x="5751823" y="14125654"/>
              <a:ext cx="216581" cy="22729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857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505119" y="15212437"/>
            <a:ext cx="703592" cy="400023"/>
            <a:chOff x="5505119" y="15212437"/>
            <a:chExt cx="703592" cy="400023"/>
          </a:xfrm>
        </p:grpSpPr>
        <p:sp>
          <p:nvSpPr>
            <p:cNvPr id="1052" name="Rectangle 1051"/>
            <p:cNvSpPr/>
            <p:nvPr/>
          </p:nvSpPr>
          <p:spPr>
            <a:xfrm>
              <a:off x="5554960" y="15360574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Rectangle 1052"/>
            <p:cNvSpPr/>
            <p:nvPr/>
          </p:nvSpPr>
          <p:spPr>
            <a:xfrm>
              <a:off x="5554960" y="1522540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Rectangle 1053"/>
            <p:cNvSpPr/>
            <p:nvPr/>
          </p:nvSpPr>
          <p:spPr>
            <a:xfrm>
              <a:off x="5554960" y="15495745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Rectangle 1054"/>
            <p:cNvSpPr/>
            <p:nvPr/>
          </p:nvSpPr>
          <p:spPr>
            <a:xfrm>
              <a:off x="5784698" y="15360574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1055"/>
            <p:cNvSpPr/>
            <p:nvPr/>
          </p:nvSpPr>
          <p:spPr>
            <a:xfrm>
              <a:off x="5784698" y="1522540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1056"/>
            <p:cNvSpPr/>
            <p:nvPr/>
          </p:nvSpPr>
          <p:spPr>
            <a:xfrm>
              <a:off x="5784698" y="15495745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Rectangle 1057"/>
            <p:cNvSpPr/>
            <p:nvPr/>
          </p:nvSpPr>
          <p:spPr>
            <a:xfrm>
              <a:off x="6017787" y="15360574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ectangle 1058"/>
            <p:cNvSpPr/>
            <p:nvPr/>
          </p:nvSpPr>
          <p:spPr>
            <a:xfrm>
              <a:off x="6017787" y="1522540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Rectangle 1059"/>
            <p:cNvSpPr/>
            <p:nvPr/>
          </p:nvSpPr>
          <p:spPr>
            <a:xfrm>
              <a:off x="6017787" y="15495745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1" name="Straight Connector 1060"/>
            <p:cNvCxnSpPr/>
            <p:nvPr/>
          </p:nvCxnSpPr>
          <p:spPr>
            <a:xfrm flipH="1" flipV="1">
              <a:off x="5510040" y="15212437"/>
              <a:ext cx="698671" cy="400023"/>
            </a:xfrm>
            <a:prstGeom prst="line">
              <a:avLst/>
            </a:prstGeom>
            <a:ln w="666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/>
            <p:cNvCxnSpPr/>
            <p:nvPr/>
          </p:nvCxnSpPr>
          <p:spPr>
            <a:xfrm flipH="1">
              <a:off x="5505119" y="15212437"/>
              <a:ext cx="698671" cy="400023"/>
            </a:xfrm>
            <a:prstGeom prst="line">
              <a:avLst/>
            </a:prstGeom>
            <a:ln w="666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6774053" y="15234608"/>
            <a:ext cx="629400" cy="361694"/>
            <a:chOff x="6774053" y="15234608"/>
            <a:chExt cx="629400" cy="361694"/>
          </a:xfrm>
        </p:grpSpPr>
        <p:sp>
          <p:nvSpPr>
            <p:cNvPr id="1106" name="Rectangle 1105"/>
            <p:cNvSpPr/>
            <p:nvPr/>
          </p:nvSpPr>
          <p:spPr>
            <a:xfrm>
              <a:off x="6774053" y="1536977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7" name="Rectangle 1106"/>
            <p:cNvSpPr/>
            <p:nvPr/>
          </p:nvSpPr>
          <p:spPr>
            <a:xfrm>
              <a:off x="6774053" y="1523460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8" name="Rectangle 1107"/>
            <p:cNvSpPr/>
            <p:nvPr/>
          </p:nvSpPr>
          <p:spPr>
            <a:xfrm>
              <a:off x="6774053" y="1550495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9" name="Rectangle 1108"/>
            <p:cNvSpPr/>
            <p:nvPr/>
          </p:nvSpPr>
          <p:spPr>
            <a:xfrm>
              <a:off x="7003791" y="1536977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0" name="Rectangle 1109"/>
            <p:cNvSpPr/>
            <p:nvPr/>
          </p:nvSpPr>
          <p:spPr>
            <a:xfrm>
              <a:off x="7003791" y="1523460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1" name="Rectangle 1110"/>
            <p:cNvSpPr/>
            <p:nvPr/>
          </p:nvSpPr>
          <p:spPr>
            <a:xfrm>
              <a:off x="7003791" y="1550495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2" name="Rectangle 1111"/>
            <p:cNvSpPr/>
            <p:nvPr/>
          </p:nvSpPr>
          <p:spPr>
            <a:xfrm>
              <a:off x="7236880" y="1536977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3" name="Rectangle 1112"/>
            <p:cNvSpPr/>
            <p:nvPr/>
          </p:nvSpPr>
          <p:spPr>
            <a:xfrm>
              <a:off x="7236880" y="1523460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4" name="Rectangle 1113"/>
            <p:cNvSpPr/>
            <p:nvPr/>
          </p:nvSpPr>
          <p:spPr>
            <a:xfrm>
              <a:off x="7236880" y="1550495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6" name="Arc 1115"/>
          <p:cNvSpPr/>
          <p:nvPr/>
        </p:nvSpPr>
        <p:spPr>
          <a:xfrm flipV="1">
            <a:off x="6690235" y="13691947"/>
            <a:ext cx="787668" cy="693901"/>
          </a:xfrm>
          <a:prstGeom prst="arc">
            <a:avLst>
              <a:gd name="adj1" fmla="val 12398199"/>
              <a:gd name="adj2" fmla="val 20006097"/>
            </a:avLst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Plus 1103"/>
          <p:cNvSpPr/>
          <p:nvPr/>
        </p:nvSpPr>
        <p:spPr>
          <a:xfrm>
            <a:off x="5784770" y="11972198"/>
            <a:ext cx="469565" cy="451627"/>
          </a:xfrm>
          <a:prstGeom prst="mathPlus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0" name="Plus 1129"/>
          <p:cNvSpPr/>
          <p:nvPr/>
        </p:nvSpPr>
        <p:spPr>
          <a:xfrm>
            <a:off x="5786492" y="11972728"/>
            <a:ext cx="469565" cy="451627"/>
          </a:xfrm>
          <a:prstGeom prst="mathPlus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6" name="Plus 1145"/>
          <p:cNvSpPr/>
          <p:nvPr/>
        </p:nvSpPr>
        <p:spPr>
          <a:xfrm>
            <a:off x="5786595" y="11972728"/>
            <a:ext cx="469565" cy="451627"/>
          </a:xfrm>
          <a:prstGeom prst="mathPlus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7" name="Plus 1166"/>
          <p:cNvSpPr/>
          <p:nvPr/>
        </p:nvSpPr>
        <p:spPr>
          <a:xfrm>
            <a:off x="5786191" y="11974973"/>
            <a:ext cx="469565" cy="451627"/>
          </a:xfrm>
          <a:prstGeom prst="mathPlus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8" name="Rectangle 1117"/>
          <p:cNvSpPr/>
          <p:nvPr/>
        </p:nvSpPr>
        <p:spPr>
          <a:xfrm>
            <a:off x="6696600" y="12931983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9" name="Rectangle 1118"/>
          <p:cNvSpPr/>
          <p:nvPr/>
        </p:nvSpPr>
        <p:spPr>
          <a:xfrm>
            <a:off x="6813802" y="13149130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0" name="Rectangle 1119"/>
          <p:cNvSpPr/>
          <p:nvPr/>
        </p:nvSpPr>
        <p:spPr>
          <a:xfrm>
            <a:off x="6973994" y="12985701"/>
            <a:ext cx="166573" cy="913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2" name="Rectangle 1131"/>
          <p:cNvSpPr/>
          <p:nvPr/>
        </p:nvSpPr>
        <p:spPr>
          <a:xfrm>
            <a:off x="6698322" y="12932513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3" name="Rectangle 1132"/>
          <p:cNvSpPr/>
          <p:nvPr/>
        </p:nvSpPr>
        <p:spPr>
          <a:xfrm>
            <a:off x="6815524" y="13149660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4" name="Rectangle 1133"/>
          <p:cNvSpPr/>
          <p:nvPr/>
        </p:nvSpPr>
        <p:spPr>
          <a:xfrm>
            <a:off x="6975716" y="12986231"/>
            <a:ext cx="166573" cy="913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8" name="Rectangle 1147"/>
          <p:cNvSpPr/>
          <p:nvPr/>
        </p:nvSpPr>
        <p:spPr>
          <a:xfrm>
            <a:off x="6698425" y="12932513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9" name="Rectangle 1148"/>
          <p:cNvSpPr/>
          <p:nvPr/>
        </p:nvSpPr>
        <p:spPr>
          <a:xfrm>
            <a:off x="6815627" y="13149660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0" name="Rectangle 1149"/>
          <p:cNvSpPr/>
          <p:nvPr/>
        </p:nvSpPr>
        <p:spPr>
          <a:xfrm>
            <a:off x="6975819" y="12986231"/>
            <a:ext cx="166573" cy="913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9" name="Rectangle 1168"/>
          <p:cNvSpPr/>
          <p:nvPr/>
        </p:nvSpPr>
        <p:spPr>
          <a:xfrm>
            <a:off x="6698021" y="12934758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0" name="Rectangle 1169"/>
          <p:cNvSpPr/>
          <p:nvPr/>
        </p:nvSpPr>
        <p:spPr>
          <a:xfrm>
            <a:off x="6815223" y="13151905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1" name="Rectangle 1170"/>
          <p:cNvSpPr/>
          <p:nvPr/>
        </p:nvSpPr>
        <p:spPr>
          <a:xfrm>
            <a:off x="6975415" y="12988476"/>
            <a:ext cx="166573" cy="9135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2" name="Rectangle 1121"/>
          <p:cNvSpPr/>
          <p:nvPr/>
        </p:nvSpPr>
        <p:spPr>
          <a:xfrm>
            <a:off x="5800811" y="13069712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3" name="Rectangle 1122"/>
          <p:cNvSpPr/>
          <p:nvPr/>
        </p:nvSpPr>
        <p:spPr>
          <a:xfrm>
            <a:off x="5800811" y="12934541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4" name="Rectangle 1123"/>
          <p:cNvSpPr/>
          <p:nvPr/>
        </p:nvSpPr>
        <p:spPr>
          <a:xfrm>
            <a:off x="6030549" y="13069712"/>
            <a:ext cx="166573" cy="913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5" name="Rectangle 1124"/>
          <p:cNvSpPr/>
          <p:nvPr/>
        </p:nvSpPr>
        <p:spPr>
          <a:xfrm>
            <a:off x="6030549" y="12934541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" name="Rectangle 106"/>
          <p:cNvSpPr/>
          <p:nvPr/>
        </p:nvSpPr>
        <p:spPr>
          <a:xfrm>
            <a:off x="6075761" y="13104088"/>
            <a:ext cx="174412" cy="177532"/>
          </a:xfrm>
          <a:custGeom>
            <a:avLst/>
            <a:gdLst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588030 w 588030"/>
              <a:gd name="connsiteY2" fmla="*/ 553644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210658 w 588030"/>
              <a:gd name="connsiteY2" fmla="*/ 219816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08201"/>
              <a:gd name="connsiteY0" fmla="*/ 0 h 553644"/>
              <a:gd name="connsiteX1" fmla="*/ 508201 w 508201"/>
              <a:gd name="connsiteY1" fmla="*/ 203200 h 553644"/>
              <a:gd name="connsiteX2" fmla="*/ 210658 w 508201"/>
              <a:gd name="connsiteY2" fmla="*/ 219816 h 553644"/>
              <a:gd name="connsiteX3" fmla="*/ 0 w 508201"/>
              <a:gd name="connsiteY3" fmla="*/ 553644 h 553644"/>
              <a:gd name="connsiteX4" fmla="*/ 0 w 508201"/>
              <a:gd name="connsiteY4" fmla="*/ 0 h 553644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10658 w 508201"/>
              <a:gd name="connsiteY2" fmla="*/ 219816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453692"/>
              <a:gd name="connsiteY0" fmla="*/ 0 h 481072"/>
              <a:gd name="connsiteX1" fmla="*/ 453692 w 453692"/>
              <a:gd name="connsiteY1" fmla="*/ 231446 h 481072"/>
              <a:gd name="connsiteX2" fmla="*/ 270123 w 453692"/>
              <a:gd name="connsiteY2" fmla="*/ 281014 h 481072"/>
              <a:gd name="connsiteX3" fmla="*/ 137886 w 453692"/>
              <a:gd name="connsiteY3" fmla="*/ 481072 h 481072"/>
              <a:gd name="connsiteX4" fmla="*/ 0 w 453692"/>
              <a:gd name="connsiteY4" fmla="*/ 0 h 481072"/>
              <a:gd name="connsiteX0" fmla="*/ 0 w 453692"/>
              <a:gd name="connsiteY0" fmla="*/ 0 h 438704"/>
              <a:gd name="connsiteX1" fmla="*/ 453692 w 453692"/>
              <a:gd name="connsiteY1" fmla="*/ 231446 h 438704"/>
              <a:gd name="connsiteX2" fmla="*/ 270123 w 453692"/>
              <a:gd name="connsiteY2" fmla="*/ 281014 h 438704"/>
              <a:gd name="connsiteX3" fmla="*/ 192395 w 453692"/>
              <a:gd name="connsiteY3" fmla="*/ 438704 h 438704"/>
              <a:gd name="connsiteX4" fmla="*/ 0 w 453692"/>
              <a:gd name="connsiteY4" fmla="*/ 0 h 43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92" h="438704">
                <a:moveTo>
                  <a:pt x="0" y="0"/>
                </a:moveTo>
                <a:lnTo>
                  <a:pt x="453692" y="231446"/>
                </a:lnTo>
                <a:cubicBezTo>
                  <a:pt x="374333" y="257384"/>
                  <a:pt x="334616" y="212707"/>
                  <a:pt x="270123" y="281014"/>
                </a:cubicBezTo>
                <a:cubicBezTo>
                  <a:pt x="196312" y="342993"/>
                  <a:pt x="236474" y="372018"/>
                  <a:pt x="192395" y="43870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6" name="Rectangle 1135"/>
          <p:cNvSpPr/>
          <p:nvPr/>
        </p:nvSpPr>
        <p:spPr>
          <a:xfrm>
            <a:off x="5802533" y="13070242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7" name="Rectangle 1136"/>
          <p:cNvSpPr/>
          <p:nvPr/>
        </p:nvSpPr>
        <p:spPr>
          <a:xfrm>
            <a:off x="5802533" y="12935071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8" name="Rectangle 1137"/>
          <p:cNvSpPr/>
          <p:nvPr/>
        </p:nvSpPr>
        <p:spPr>
          <a:xfrm>
            <a:off x="6032271" y="13070242"/>
            <a:ext cx="166573" cy="913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9" name="Rectangle 1138"/>
          <p:cNvSpPr/>
          <p:nvPr/>
        </p:nvSpPr>
        <p:spPr>
          <a:xfrm>
            <a:off x="6032271" y="12935071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0" name="Rectangle 106"/>
          <p:cNvSpPr/>
          <p:nvPr/>
        </p:nvSpPr>
        <p:spPr>
          <a:xfrm>
            <a:off x="6077483" y="13104618"/>
            <a:ext cx="174412" cy="177532"/>
          </a:xfrm>
          <a:custGeom>
            <a:avLst/>
            <a:gdLst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588030 w 588030"/>
              <a:gd name="connsiteY2" fmla="*/ 553644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210658 w 588030"/>
              <a:gd name="connsiteY2" fmla="*/ 219816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08201"/>
              <a:gd name="connsiteY0" fmla="*/ 0 h 553644"/>
              <a:gd name="connsiteX1" fmla="*/ 508201 w 508201"/>
              <a:gd name="connsiteY1" fmla="*/ 203200 h 553644"/>
              <a:gd name="connsiteX2" fmla="*/ 210658 w 508201"/>
              <a:gd name="connsiteY2" fmla="*/ 219816 h 553644"/>
              <a:gd name="connsiteX3" fmla="*/ 0 w 508201"/>
              <a:gd name="connsiteY3" fmla="*/ 553644 h 553644"/>
              <a:gd name="connsiteX4" fmla="*/ 0 w 508201"/>
              <a:gd name="connsiteY4" fmla="*/ 0 h 553644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10658 w 508201"/>
              <a:gd name="connsiteY2" fmla="*/ 219816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453692"/>
              <a:gd name="connsiteY0" fmla="*/ 0 h 481072"/>
              <a:gd name="connsiteX1" fmla="*/ 453692 w 453692"/>
              <a:gd name="connsiteY1" fmla="*/ 231446 h 481072"/>
              <a:gd name="connsiteX2" fmla="*/ 270123 w 453692"/>
              <a:gd name="connsiteY2" fmla="*/ 281014 h 481072"/>
              <a:gd name="connsiteX3" fmla="*/ 137886 w 453692"/>
              <a:gd name="connsiteY3" fmla="*/ 481072 h 481072"/>
              <a:gd name="connsiteX4" fmla="*/ 0 w 453692"/>
              <a:gd name="connsiteY4" fmla="*/ 0 h 481072"/>
              <a:gd name="connsiteX0" fmla="*/ 0 w 453692"/>
              <a:gd name="connsiteY0" fmla="*/ 0 h 438704"/>
              <a:gd name="connsiteX1" fmla="*/ 453692 w 453692"/>
              <a:gd name="connsiteY1" fmla="*/ 231446 h 438704"/>
              <a:gd name="connsiteX2" fmla="*/ 270123 w 453692"/>
              <a:gd name="connsiteY2" fmla="*/ 281014 h 438704"/>
              <a:gd name="connsiteX3" fmla="*/ 192395 w 453692"/>
              <a:gd name="connsiteY3" fmla="*/ 438704 h 438704"/>
              <a:gd name="connsiteX4" fmla="*/ 0 w 453692"/>
              <a:gd name="connsiteY4" fmla="*/ 0 h 43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92" h="438704">
                <a:moveTo>
                  <a:pt x="0" y="0"/>
                </a:moveTo>
                <a:lnTo>
                  <a:pt x="453692" y="231446"/>
                </a:lnTo>
                <a:cubicBezTo>
                  <a:pt x="374333" y="257384"/>
                  <a:pt x="334616" y="212707"/>
                  <a:pt x="270123" y="281014"/>
                </a:cubicBezTo>
                <a:cubicBezTo>
                  <a:pt x="196312" y="342993"/>
                  <a:pt x="236474" y="372018"/>
                  <a:pt x="192395" y="43870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2" name="Rectangle 1151"/>
          <p:cNvSpPr/>
          <p:nvPr/>
        </p:nvSpPr>
        <p:spPr>
          <a:xfrm>
            <a:off x="5802636" y="13070242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3" name="Rectangle 1152"/>
          <p:cNvSpPr/>
          <p:nvPr/>
        </p:nvSpPr>
        <p:spPr>
          <a:xfrm>
            <a:off x="5802636" y="12935071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4" name="Rectangle 1153"/>
          <p:cNvSpPr/>
          <p:nvPr/>
        </p:nvSpPr>
        <p:spPr>
          <a:xfrm>
            <a:off x="6032374" y="13070242"/>
            <a:ext cx="166573" cy="913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5" name="Rectangle 1154"/>
          <p:cNvSpPr/>
          <p:nvPr/>
        </p:nvSpPr>
        <p:spPr>
          <a:xfrm>
            <a:off x="6032374" y="12935071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6" name="Rectangle 106"/>
          <p:cNvSpPr/>
          <p:nvPr/>
        </p:nvSpPr>
        <p:spPr>
          <a:xfrm>
            <a:off x="6077586" y="13104618"/>
            <a:ext cx="174412" cy="177532"/>
          </a:xfrm>
          <a:custGeom>
            <a:avLst/>
            <a:gdLst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588030 w 588030"/>
              <a:gd name="connsiteY2" fmla="*/ 553644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210658 w 588030"/>
              <a:gd name="connsiteY2" fmla="*/ 219816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08201"/>
              <a:gd name="connsiteY0" fmla="*/ 0 h 553644"/>
              <a:gd name="connsiteX1" fmla="*/ 508201 w 508201"/>
              <a:gd name="connsiteY1" fmla="*/ 203200 h 553644"/>
              <a:gd name="connsiteX2" fmla="*/ 210658 w 508201"/>
              <a:gd name="connsiteY2" fmla="*/ 219816 h 553644"/>
              <a:gd name="connsiteX3" fmla="*/ 0 w 508201"/>
              <a:gd name="connsiteY3" fmla="*/ 553644 h 553644"/>
              <a:gd name="connsiteX4" fmla="*/ 0 w 508201"/>
              <a:gd name="connsiteY4" fmla="*/ 0 h 553644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10658 w 508201"/>
              <a:gd name="connsiteY2" fmla="*/ 219816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453692"/>
              <a:gd name="connsiteY0" fmla="*/ 0 h 481072"/>
              <a:gd name="connsiteX1" fmla="*/ 453692 w 453692"/>
              <a:gd name="connsiteY1" fmla="*/ 231446 h 481072"/>
              <a:gd name="connsiteX2" fmla="*/ 270123 w 453692"/>
              <a:gd name="connsiteY2" fmla="*/ 281014 h 481072"/>
              <a:gd name="connsiteX3" fmla="*/ 137886 w 453692"/>
              <a:gd name="connsiteY3" fmla="*/ 481072 h 481072"/>
              <a:gd name="connsiteX4" fmla="*/ 0 w 453692"/>
              <a:gd name="connsiteY4" fmla="*/ 0 h 481072"/>
              <a:gd name="connsiteX0" fmla="*/ 0 w 453692"/>
              <a:gd name="connsiteY0" fmla="*/ 0 h 438704"/>
              <a:gd name="connsiteX1" fmla="*/ 453692 w 453692"/>
              <a:gd name="connsiteY1" fmla="*/ 231446 h 438704"/>
              <a:gd name="connsiteX2" fmla="*/ 270123 w 453692"/>
              <a:gd name="connsiteY2" fmla="*/ 281014 h 438704"/>
              <a:gd name="connsiteX3" fmla="*/ 192395 w 453692"/>
              <a:gd name="connsiteY3" fmla="*/ 438704 h 438704"/>
              <a:gd name="connsiteX4" fmla="*/ 0 w 453692"/>
              <a:gd name="connsiteY4" fmla="*/ 0 h 43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92" h="438704">
                <a:moveTo>
                  <a:pt x="0" y="0"/>
                </a:moveTo>
                <a:lnTo>
                  <a:pt x="453692" y="231446"/>
                </a:lnTo>
                <a:cubicBezTo>
                  <a:pt x="374333" y="257384"/>
                  <a:pt x="334616" y="212707"/>
                  <a:pt x="270123" y="281014"/>
                </a:cubicBezTo>
                <a:cubicBezTo>
                  <a:pt x="196312" y="342993"/>
                  <a:pt x="236474" y="372018"/>
                  <a:pt x="192395" y="43870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3" name="Rectangle 1172"/>
          <p:cNvSpPr/>
          <p:nvPr/>
        </p:nvSpPr>
        <p:spPr>
          <a:xfrm>
            <a:off x="5802232" y="13072487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4" name="Rectangle 1173"/>
          <p:cNvSpPr/>
          <p:nvPr/>
        </p:nvSpPr>
        <p:spPr>
          <a:xfrm>
            <a:off x="5802232" y="12937316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5" name="Rectangle 1174"/>
          <p:cNvSpPr/>
          <p:nvPr/>
        </p:nvSpPr>
        <p:spPr>
          <a:xfrm>
            <a:off x="6031970" y="13072487"/>
            <a:ext cx="166573" cy="9135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6" name="Rectangle 1175"/>
          <p:cNvSpPr/>
          <p:nvPr/>
        </p:nvSpPr>
        <p:spPr>
          <a:xfrm>
            <a:off x="6031970" y="12937316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7" name="Rectangle 106"/>
          <p:cNvSpPr/>
          <p:nvPr/>
        </p:nvSpPr>
        <p:spPr>
          <a:xfrm>
            <a:off x="6077182" y="13106863"/>
            <a:ext cx="174412" cy="177532"/>
          </a:xfrm>
          <a:custGeom>
            <a:avLst/>
            <a:gdLst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588030 w 588030"/>
              <a:gd name="connsiteY2" fmla="*/ 553644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210658 w 588030"/>
              <a:gd name="connsiteY2" fmla="*/ 219816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08201"/>
              <a:gd name="connsiteY0" fmla="*/ 0 h 553644"/>
              <a:gd name="connsiteX1" fmla="*/ 508201 w 508201"/>
              <a:gd name="connsiteY1" fmla="*/ 203200 h 553644"/>
              <a:gd name="connsiteX2" fmla="*/ 210658 w 508201"/>
              <a:gd name="connsiteY2" fmla="*/ 219816 h 553644"/>
              <a:gd name="connsiteX3" fmla="*/ 0 w 508201"/>
              <a:gd name="connsiteY3" fmla="*/ 553644 h 553644"/>
              <a:gd name="connsiteX4" fmla="*/ 0 w 508201"/>
              <a:gd name="connsiteY4" fmla="*/ 0 h 553644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10658 w 508201"/>
              <a:gd name="connsiteY2" fmla="*/ 219816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453692"/>
              <a:gd name="connsiteY0" fmla="*/ 0 h 481072"/>
              <a:gd name="connsiteX1" fmla="*/ 453692 w 453692"/>
              <a:gd name="connsiteY1" fmla="*/ 231446 h 481072"/>
              <a:gd name="connsiteX2" fmla="*/ 270123 w 453692"/>
              <a:gd name="connsiteY2" fmla="*/ 281014 h 481072"/>
              <a:gd name="connsiteX3" fmla="*/ 137886 w 453692"/>
              <a:gd name="connsiteY3" fmla="*/ 481072 h 481072"/>
              <a:gd name="connsiteX4" fmla="*/ 0 w 453692"/>
              <a:gd name="connsiteY4" fmla="*/ 0 h 481072"/>
              <a:gd name="connsiteX0" fmla="*/ 0 w 453692"/>
              <a:gd name="connsiteY0" fmla="*/ 0 h 438704"/>
              <a:gd name="connsiteX1" fmla="*/ 453692 w 453692"/>
              <a:gd name="connsiteY1" fmla="*/ 231446 h 438704"/>
              <a:gd name="connsiteX2" fmla="*/ 270123 w 453692"/>
              <a:gd name="connsiteY2" fmla="*/ 281014 h 438704"/>
              <a:gd name="connsiteX3" fmla="*/ 192395 w 453692"/>
              <a:gd name="connsiteY3" fmla="*/ 438704 h 438704"/>
              <a:gd name="connsiteX4" fmla="*/ 0 w 453692"/>
              <a:gd name="connsiteY4" fmla="*/ 0 h 43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92" h="438704">
                <a:moveTo>
                  <a:pt x="0" y="0"/>
                </a:moveTo>
                <a:lnTo>
                  <a:pt x="453692" y="231446"/>
                </a:lnTo>
                <a:cubicBezTo>
                  <a:pt x="374333" y="257384"/>
                  <a:pt x="334616" y="212707"/>
                  <a:pt x="270123" y="281014"/>
                </a:cubicBezTo>
                <a:cubicBezTo>
                  <a:pt x="196312" y="342993"/>
                  <a:pt x="236474" y="372018"/>
                  <a:pt x="192395" y="43870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743910" y="10211215"/>
            <a:ext cx="559000" cy="448994"/>
            <a:chOff x="5743910" y="10211215"/>
            <a:chExt cx="559000" cy="448994"/>
          </a:xfrm>
        </p:grpSpPr>
        <p:sp>
          <p:nvSpPr>
            <p:cNvPr id="1086" name="Right Arrow 1085"/>
            <p:cNvSpPr/>
            <p:nvPr/>
          </p:nvSpPr>
          <p:spPr>
            <a:xfrm rot="5400000">
              <a:off x="6075050" y="10228467"/>
              <a:ext cx="242484" cy="21323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Right Arrow 1157"/>
            <p:cNvSpPr/>
            <p:nvPr/>
          </p:nvSpPr>
          <p:spPr>
            <a:xfrm rot="5400000">
              <a:off x="5894193" y="10430503"/>
              <a:ext cx="244617" cy="21479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9" name="Right Arrow 1158"/>
            <p:cNvSpPr/>
            <p:nvPr/>
          </p:nvSpPr>
          <p:spPr>
            <a:xfrm rot="5400000">
              <a:off x="5733881" y="10221659"/>
              <a:ext cx="243331" cy="223274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0" name="Right Arrow 1159"/>
            <p:cNvSpPr/>
            <p:nvPr/>
          </p:nvSpPr>
          <p:spPr>
            <a:xfrm rot="5400000">
              <a:off x="6074646" y="10230712"/>
              <a:ext cx="242484" cy="21323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Right Arrow 1178"/>
            <p:cNvSpPr/>
            <p:nvPr/>
          </p:nvSpPr>
          <p:spPr>
            <a:xfrm rot="5400000">
              <a:off x="5894202" y="10430088"/>
              <a:ext cx="244617" cy="214795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Right Arrow 1179"/>
            <p:cNvSpPr/>
            <p:nvPr/>
          </p:nvSpPr>
          <p:spPr>
            <a:xfrm rot="5400000">
              <a:off x="5733890" y="10221244"/>
              <a:ext cx="243331" cy="223274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Right Arrow 1180"/>
            <p:cNvSpPr/>
            <p:nvPr/>
          </p:nvSpPr>
          <p:spPr>
            <a:xfrm rot="5400000">
              <a:off x="6074655" y="10230297"/>
              <a:ext cx="242484" cy="213236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0" name="Oval 1099"/>
          <p:cNvSpPr/>
          <p:nvPr/>
        </p:nvSpPr>
        <p:spPr>
          <a:xfrm>
            <a:off x="5608222" y="10892554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61" name="Oval 1160"/>
          <p:cNvSpPr/>
          <p:nvPr/>
        </p:nvSpPr>
        <p:spPr>
          <a:xfrm>
            <a:off x="5607818" y="10894799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82" name="Oval 1181"/>
          <p:cNvSpPr/>
          <p:nvPr/>
        </p:nvSpPr>
        <p:spPr>
          <a:xfrm>
            <a:off x="5607827" y="10894384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6">
                  <a:lumMod val="60000"/>
                  <a:lumOff val="40000"/>
                </a:schemeClr>
              </a:gs>
              <a:gs pos="86000">
                <a:schemeClr val="accent6">
                  <a:lumMod val="75000"/>
                </a:schemeClr>
              </a:gs>
              <a:gs pos="93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85" name="Multiply 1084"/>
          <p:cNvSpPr/>
          <p:nvPr/>
        </p:nvSpPr>
        <p:spPr>
          <a:xfrm>
            <a:off x="6630561" y="11039124"/>
            <a:ext cx="551415" cy="518327"/>
          </a:xfrm>
          <a:prstGeom prst="mathMultiply">
            <a:avLst>
              <a:gd name="adj1" fmla="val 22344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2" name="Multiply 1141"/>
          <p:cNvSpPr/>
          <p:nvPr/>
        </p:nvSpPr>
        <p:spPr>
          <a:xfrm>
            <a:off x="6630664" y="11039124"/>
            <a:ext cx="551415" cy="518327"/>
          </a:xfrm>
          <a:prstGeom prst="mathMultiply">
            <a:avLst>
              <a:gd name="adj1" fmla="val 22344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3" name="Multiply 1162"/>
          <p:cNvSpPr/>
          <p:nvPr/>
        </p:nvSpPr>
        <p:spPr>
          <a:xfrm>
            <a:off x="6630260" y="11041369"/>
            <a:ext cx="551415" cy="518327"/>
          </a:xfrm>
          <a:prstGeom prst="mathMultiply">
            <a:avLst>
              <a:gd name="adj1" fmla="val 22344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4" name="Multiply 1183"/>
          <p:cNvSpPr/>
          <p:nvPr/>
        </p:nvSpPr>
        <p:spPr>
          <a:xfrm>
            <a:off x="6630269" y="11040954"/>
            <a:ext cx="551415" cy="518327"/>
          </a:xfrm>
          <a:prstGeom prst="mathMultiply">
            <a:avLst>
              <a:gd name="adj1" fmla="val 22344"/>
            </a:avLst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2" name="Minus 1101"/>
          <p:cNvSpPr/>
          <p:nvPr/>
        </p:nvSpPr>
        <p:spPr>
          <a:xfrm>
            <a:off x="6669614" y="11918596"/>
            <a:ext cx="469565" cy="531965"/>
          </a:xfrm>
          <a:prstGeom prst="mathMinus">
            <a:avLst>
              <a:gd name="adj1" fmla="val 19465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" name="Minus 1127"/>
          <p:cNvSpPr/>
          <p:nvPr/>
        </p:nvSpPr>
        <p:spPr>
          <a:xfrm>
            <a:off x="6671336" y="11919126"/>
            <a:ext cx="469565" cy="531965"/>
          </a:xfrm>
          <a:prstGeom prst="mathMinus">
            <a:avLst>
              <a:gd name="adj1" fmla="val 19465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4" name="Minus 1143"/>
          <p:cNvSpPr/>
          <p:nvPr/>
        </p:nvSpPr>
        <p:spPr>
          <a:xfrm>
            <a:off x="6671439" y="11919126"/>
            <a:ext cx="469565" cy="531965"/>
          </a:xfrm>
          <a:prstGeom prst="mathMinus">
            <a:avLst>
              <a:gd name="adj1" fmla="val 19465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5" name="Minus 1164"/>
          <p:cNvSpPr/>
          <p:nvPr/>
        </p:nvSpPr>
        <p:spPr>
          <a:xfrm>
            <a:off x="6671035" y="11921371"/>
            <a:ext cx="469565" cy="531965"/>
          </a:xfrm>
          <a:prstGeom prst="mathMinus">
            <a:avLst>
              <a:gd name="adj1" fmla="val 19465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6" name="Minus 1185"/>
          <p:cNvSpPr/>
          <p:nvPr/>
        </p:nvSpPr>
        <p:spPr>
          <a:xfrm>
            <a:off x="6671044" y="11920956"/>
            <a:ext cx="469565" cy="531965"/>
          </a:xfrm>
          <a:prstGeom prst="mathMinus">
            <a:avLst>
              <a:gd name="adj1" fmla="val 19465"/>
            </a:avLst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6737468" y="10206558"/>
            <a:ext cx="403169" cy="342595"/>
            <a:chOff x="6737468" y="10206558"/>
            <a:chExt cx="403169" cy="342595"/>
          </a:xfrm>
        </p:grpSpPr>
        <p:sp>
          <p:nvSpPr>
            <p:cNvPr id="1188" name="Oval 1187"/>
            <p:cNvSpPr/>
            <p:nvPr/>
          </p:nvSpPr>
          <p:spPr>
            <a:xfrm flipV="1">
              <a:off x="6866317" y="10206558"/>
              <a:ext cx="274320" cy="274320"/>
            </a:xfrm>
            <a:prstGeom prst="ellipse">
              <a:avLst/>
            </a:prstGeom>
            <a:noFill/>
            <a:ln w="444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9" name="Rectangle 1188"/>
            <p:cNvSpPr/>
            <p:nvPr/>
          </p:nvSpPr>
          <p:spPr>
            <a:xfrm rot="19339616">
              <a:off x="6737468" y="10460307"/>
              <a:ext cx="184034" cy="8884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595210" y="9123146"/>
            <a:ext cx="822960" cy="828354"/>
            <a:chOff x="5595210" y="9123146"/>
            <a:chExt cx="822960" cy="828354"/>
          </a:xfrm>
        </p:grpSpPr>
        <p:sp>
          <p:nvSpPr>
            <p:cNvPr id="1190" name="Oval 1189"/>
            <p:cNvSpPr/>
            <p:nvPr/>
          </p:nvSpPr>
          <p:spPr>
            <a:xfrm>
              <a:off x="5595210" y="9123146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chemeClr val="accent6">
                    <a:lumMod val="60000"/>
                    <a:lumOff val="40000"/>
                  </a:schemeClr>
                </a:gs>
                <a:gs pos="86000">
                  <a:schemeClr val="accent6">
                    <a:lumMod val="75000"/>
                  </a:schemeClr>
                </a:gs>
                <a:gs pos="93000">
                  <a:schemeClr val="accent6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91" name="Right Arrow 1190"/>
            <p:cNvSpPr/>
            <p:nvPr/>
          </p:nvSpPr>
          <p:spPr>
            <a:xfrm>
              <a:off x="5847194" y="9368391"/>
              <a:ext cx="357689" cy="333886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1193" name="Arc 1192"/>
          <p:cNvSpPr/>
          <p:nvPr/>
        </p:nvSpPr>
        <p:spPr>
          <a:xfrm flipH="1">
            <a:off x="6862892" y="9337956"/>
            <a:ext cx="1162562" cy="940553"/>
          </a:xfrm>
          <a:prstGeom prst="arc">
            <a:avLst>
              <a:gd name="adj1" fmla="val 18605107"/>
              <a:gd name="adj2" fmla="val 20948463"/>
            </a:avLst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94" name="Arc 1193"/>
          <p:cNvSpPr/>
          <p:nvPr/>
        </p:nvSpPr>
        <p:spPr>
          <a:xfrm>
            <a:off x="5813315" y="9328182"/>
            <a:ext cx="1074676" cy="940553"/>
          </a:xfrm>
          <a:prstGeom prst="arc">
            <a:avLst>
              <a:gd name="adj1" fmla="val 19728692"/>
              <a:gd name="adj2" fmla="val 20948463"/>
            </a:avLst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762" name="Group 761"/>
          <p:cNvGrpSpPr/>
          <p:nvPr/>
        </p:nvGrpSpPr>
        <p:grpSpPr>
          <a:xfrm>
            <a:off x="7379284" y="2999075"/>
            <a:ext cx="1097280" cy="822869"/>
            <a:chOff x="30766382" y="7250942"/>
            <a:chExt cx="1097280" cy="822869"/>
          </a:xfrm>
        </p:grpSpPr>
        <p:sp>
          <p:nvSpPr>
            <p:cNvPr id="763" name="Oval 762"/>
            <p:cNvSpPr/>
            <p:nvPr/>
          </p:nvSpPr>
          <p:spPr>
            <a:xfrm>
              <a:off x="30891598" y="725094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Rectangle 763"/>
            <p:cNvSpPr/>
            <p:nvPr/>
          </p:nvSpPr>
          <p:spPr>
            <a:xfrm>
              <a:off x="30766382" y="7411719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HELP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782" name="Group 781"/>
          <p:cNvGrpSpPr/>
          <p:nvPr/>
        </p:nvGrpSpPr>
        <p:grpSpPr>
          <a:xfrm>
            <a:off x="8239840" y="2105814"/>
            <a:ext cx="1104891" cy="822869"/>
            <a:chOff x="7364880" y="2130050"/>
            <a:chExt cx="1104891" cy="822869"/>
          </a:xfrm>
        </p:grpSpPr>
        <p:sp>
          <p:nvSpPr>
            <p:cNvPr id="783" name="Oval 782"/>
            <p:cNvSpPr/>
            <p:nvPr/>
          </p:nvSpPr>
          <p:spPr>
            <a:xfrm>
              <a:off x="7499563" y="2130050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5" name="Rectangle 784"/>
            <p:cNvSpPr/>
            <p:nvPr/>
          </p:nvSpPr>
          <p:spPr>
            <a:xfrm>
              <a:off x="7364880" y="2202718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CLEAR</a:t>
              </a:r>
            </a:p>
          </p:txBody>
        </p:sp>
        <p:sp>
          <p:nvSpPr>
            <p:cNvPr id="786" name="Rectangle 785"/>
            <p:cNvSpPr/>
            <p:nvPr/>
          </p:nvSpPr>
          <p:spPr>
            <a:xfrm>
              <a:off x="7372491" y="2395483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CANVAS</a:t>
              </a:r>
            </a:p>
          </p:txBody>
        </p:sp>
      </p:grpSp>
      <p:grpSp>
        <p:nvGrpSpPr>
          <p:cNvPr id="798" name="Group 797"/>
          <p:cNvGrpSpPr/>
          <p:nvPr/>
        </p:nvGrpSpPr>
        <p:grpSpPr>
          <a:xfrm>
            <a:off x="8258903" y="2989252"/>
            <a:ext cx="1104891" cy="822869"/>
            <a:chOff x="7364880" y="2130050"/>
            <a:chExt cx="1104891" cy="822869"/>
          </a:xfrm>
        </p:grpSpPr>
        <p:sp>
          <p:nvSpPr>
            <p:cNvPr id="799" name="Oval 798"/>
            <p:cNvSpPr/>
            <p:nvPr/>
          </p:nvSpPr>
          <p:spPr>
            <a:xfrm>
              <a:off x="7499563" y="2130050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0" name="Rectangle 799"/>
            <p:cNvSpPr/>
            <p:nvPr/>
          </p:nvSpPr>
          <p:spPr>
            <a:xfrm>
              <a:off x="7364880" y="2202718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CLOSE</a:t>
              </a:r>
            </a:p>
          </p:txBody>
        </p:sp>
        <p:sp>
          <p:nvSpPr>
            <p:cNvPr id="801" name="Rectangle 800"/>
            <p:cNvSpPr/>
            <p:nvPr/>
          </p:nvSpPr>
          <p:spPr>
            <a:xfrm>
              <a:off x="7372491" y="2395483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ROOM</a:t>
              </a:r>
            </a:p>
          </p:txBody>
        </p:sp>
      </p:grpSp>
      <p:grpSp>
        <p:nvGrpSpPr>
          <p:cNvPr id="802" name="Group 801"/>
          <p:cNvGrpSpPr/>
          <p:nvPr/>
        </p:nvGrpSpPr>
        <p:grpSpPr>
          <a:xfrm>
            <a:off x="7348060" y="3873486"/>
            <a:ext cx="1104891" cy="822869"/>
            <a:chOff x="7364880" y="2130050"/>
            <a:chExt cx="1104891" cy="822869"/>
          </a:xfrm>
        </p:grpSpPr>
        <p:sp>
          <p:nvSpPr>
            <p:cNvPr id="805" name="Oval 804"/>
            <p:cNvSpPr/>
            <p:nvPr/>
          </p:nvSpPr>
          <p:spPr>
            <a:xfrm>
              <a:off x="7499563" y="2130050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6" name="Rectangle 805"/>
            <p:cNvSpPr/>
            <p:nvPr/>
          </p:nvSpPr>
          <p:spPr>
            <a:xfrm>
              <a:off x="7364880" y="2202718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ZOOM</a:t>
              </a:r>
            </a:p>
          </p:txBody>
        </p:sp>
        <p:sp>
          <p:nvSpPr>
            <p:cNvPr id="807" name="Rectangle 806"/>
            <p:cNvSpPr/>
            <p:nvPr/>
          </p:nvSpPr>
          <p:spPr>
            <a:xfrm>
              <a:off x="7372491" y="2395483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IN</a:t>
              </a:r>
            </a:p>
          </p:txBody>
        </p:sp>
      </p:grpSp>
      <p:grpSp>
        <p:nvGrpSpPr>
          <p:cNvPr id="808" name="Group 807"/>
          <p:cNvGrpSpPr/>
          <p:nvPr/>
        </p:nvGrpSpPr>
        <p:grpSpPr>
          <a:xfrm>
            <a:off x="8258903" y="3876498"/>
            <a:ext cx="1104891" cy="822869"/>
            <a:chOff x="7364880" y="2130050"/>
            <a:chExt cx="1104891" cy="822869"/>
          </a:xfrm>
        </p:grpSpPr>
        <p:sp>
          <p:nvSpPr>
            <p:cNvPr id="809" name="Oval 808"/>
            <p:cNvSpPr/>
            <p:nvPr/>
          </p:nvSpPr>
          <p:spPr>
            <a:xfrm>
              <a:off x="7499563" y="2130050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1" name="Rectangle 810"/>
            <p:cNvSpPr/>
            <p:nvPr/>
          </p:nvSpPr>
          <p:spPr>
            <a:xfrm>
              <a:off x="7364880" y="2202718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ZOOM</a:t>
              </a:r>
            </a:p>
          </p:txBody>
        </p:sp>
        <p:sp>
          <p:nvSpPr>
            <p:cNvPr id="815" name="Rectangle 814"/>
            <p:cNvSpPr/>
            <p:nvPr/>
          </p:nvSpPr>
          <p:spPr>
            <a:xfrm>
              <a:off x="7372491" y="2395483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OUT</a:t>
              </a:r>
            </a:p>
          </p:txBody>
        </p:sp>
      </p:grpSp>
      <p:grpSp>
        <p:nvGrpSpPr>
          <p:cNvPr id="817" name="Group 816"/>
          <p:cNvGrpSpPr/>
          <p:nvPr/>
        </p:nvGrpSpPr>
        <p:grpSpPr>
          <a:xfrm>
            <a:off x="7352604" y="4750456"/>
            <a:ext cx="1104891" cy="822869"/>
            <a:chOff x="7364880" y="2130050"/>
            <a:chExt cx="1104891" cy="822869"/>
          </a:xfrm>
        </p:grpSpPr>
        <p:sp>
          <p:nvSpPr>
            <p:cNvPr id="818" name="Oval 817"/>
            <p:cNvSpPr/>
            <p:nvPr/>
          </p:nvSpPr>
          <p:spPr>
            <a:xfrm>
              <a:off x="7499563" y="2130050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9" name="Rectangle 818"/>
            <p:cNvSpPr/>
            <p:nvPr/>
          </p:nvSpPr>
          <p:spPr>
            <a:xfrm>
              <a:off x="7364880" y="2202718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SELECT</a:t>
              </a:r>
            </a:p>
          </p:txBody>
        </p:sp>
        <p:sp>
          <p:nvSpPr>
            <p:cNvPr id="820" name="Rectangle 819"/>
            <p:cNvSpPr/>
            <p:nvPr/>
          </p:nvSpPr>
          <p:spPr>
            <a:xfrm>
              <a:off x="7372491" y="2395483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VIEW</a:t>
              </a:r>
            </a:p>
          </p:txBody>
        </p:sp>
      </p:grpSp>
      <p:grpSp>
        <p:nvGrpSpPr>
          <p:cNvPr id="821" name="Group 820"/>
          <p:cNvGrpSpPr/>
          <p:nvPr/>
        </p:nvGrpSpPr>
        <p:grpSpPr>
          <a:xfrm>
            <a:off x="8256310" y="4746354"/>
            <a:ext cx="1104891" cy="822869"/>
            <a:chOff x="7364880" y="2130050"/>
            <a:chExt cx="1104891" cy="822869"/>
          </a:xfrm>
        </p:grpSpPr>
        <p:sp>
          <p:nvSpPr>
            <p:cNvPr id="822" name="Oval 821"/>
            <p:cNvSpPr/>
            <p:nvPr/>
          </p:nvSpPr>
          <p:spPr>
            <a:xfrm>
              <a:off x="7499563" y="2130050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3" name="Rectangle 822"/>
            <p:cNvSpPr/>
            <p:nvPr/>
          </p:nvSpPr>
          <p:spPr>
            <a:xfrm>
              <a:off x="7364880" y="2202718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RANDOM</a:t>
              </a:r>
            </a:p>
          </p:txBody>
        </p:sp>
        <p:sp>
          <p:nvSpPr>
            <p:cNvPr id="825" name="Rectangle 824"/>
            <p:cNvSpPr/>
            <p:nvPr/>
          </p:nvSpPr>
          <p:spPr>
            <a:xfrm>
              <a:off x="7372491" y="2395483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VIEW</a:t>
              </a:r>
            </a:p>
          </p:txBody>
        </p:sp>
      </p:grpSp>
      <p:grpSp>
        <p:nvGrpSpPr>
          <p:cNvPr id="1390" name="Group 1389"/>
          <p:cNvGrpSpPr/>
          <p:nvPr/>
        </p:nvGrpSpPr>
        <p:grpSpPr>
          <a:xfrm>
            <a:off x="7726859" y="5786334"/>
            <a:ext cx="1107853" cy="1083663"/>
            <a:chOff x="7726859" y="5786334"/>
            <a:chExt cx="1107853" cy="1083663"/>
          </a:xfrm>
        </p:grpSpPr>
        <p:sp>
          <p:nvSpPr>
            <p:cNvPr id="833" name="Oval 832"/>
            <p:cNvSpPr/>
            <p:nvPr/>
          </p:nvSpPr>
          <p:spPr>
            <a:xfrm>
              <a:off x="7726859" y="5786334"/>
              <a:ext cx="1097280" cy="1083663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7" name="Rectangle 926"/>
            <p:cNvSpPr/>
            <p:nvPr/>
          </p:nvSpPr>
          <p:spPr>
            <a:xfrm>
              <a:off x="7729821" y="598117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HIDE</a:t>
              </a:r>
            </a:p>
          </p:txBody>
        </p:sp>
        <p:sp>
          <p:nvSpPr>
            <p:cNvPr id="944" name="Rectangle 943"/>
            <p:cNvSpPr/>
            <p:nvPr/>
          </p:nvSpPr>
          <p:spPr>
            <a:xfrm>
              <a:off x="7737432" y="617394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CANVAS</a:t>
              </a:r>
            </a:p>
          </p:txBody>
        </p:sp>
      </p:grpSp>
      <p:grpSp>
        <p:nvGrpSpPr>
          <p:cNvPr id="948" name="Group 947"/>
          <p:cNvGrpSpPr/>
          <p:nvPr/>
        </p:nvGrpSpPr>
        <p:grpSpPr>
          <a:xfrm>
            <a:off x="8945581" y="5786334"/>
            <a:ext cx="1107853" cy="1083663"/>
            <a:chOff x="7726859" y="5786334"/>
            <a:chExt cx="1107853" cy="1083663"/>
          </a:xfrm>
        </p:grpSpPr>
        <p:sp>
          <p:nvSpPr>
            <p:cNvPr id="949" name="Oval 948"/>
            <p:cNvSpPr/>
            <p:nvPr/>
          </p:nvSpPr>
          <p:spPr>
            <a:xfrm>
              <a:off x="7726859" y="5786334"/>
              <a:ext cx="1097280" cy="1083663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0" name="Rectangle 949"/>
            <p:cNvSpPr/>
            <p:nvPr/>
          </p:nvSpPr>
          <p:spPr>
            <a:xfrm>
              <a:off x="7729821" y="598117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SHOW</a:t>
              </a:r>
            </a:p>
          </p:txBody>
        </p:sp>
        <p:sp>
          <p:nvSpPr>
            <p:cNvPr id="951" name="Rectangle 950"/>
            <p:cNvSpPr/>
            <p:nvPr/>
          </p:nvSpPr>
          <p:spPr>
            <a:xfrm>
              <a:off x="7737432" y="617394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CANVAS</a:t>
              </a:r>
            </a:p>
          </p:txBody>
        </p:sp>
      </p:grpSp>
      <p:grpSp>
        <p:nvGrpSpPr>
          <p:cNvPr id="952" name="Group 951"/>
          <p:cNvGrpSpPr/>
          <p:nvPr/>
        </p:nvGrpSpPr>
        <p:grpSpPr>
          <a:xfrm>
            <a:off x="7737432" y="6966262"/>
            <a:ext cx="1107853" cy="1083663"/>
            <a:chOff x="7726859" y="5786334"/>
            <a:chExt cx="1107853" cy="1083663"/>
          </a:xfrm>
        </p:grpSpPr>
        <p:sp>
          <p:nvSpPr>
            <p:cNvPr id="953" name="Oval 952"/>
            <p:cNvSpPr/>
            <p:nvPr/>
          </p:nvSpPr>
          <p:spPr>
            <a:xfrm>
              <a:off x="7726859" y="5786334"/>
              <a:ext cx="1097280" cy="1083663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4" name="Rectangle 953"/>
            <p:cNvSpPr/>
            <p:nvPr/>
          </p:nvSpPr>
          <p:spPr>
            <a:xfrm>
              <a:off x="7729821" y="598117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HIDE</a:t>
              </a:r>
            </a:p>
          </p:txBody>
        </p:sp>
        <p:sp>
          <p:nvSpPr>
            <p:cNvPr id="955" name="Rectangle 954"/>
            <p:cNvSpPr/>
            <p:nvPr/>
          </p:nvSpPr>
          <p:spPr>
            <a:xfrm>
              <a:off x="7737432" y="617394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TILES</a:t>
              </a:r>
            </a:p>
          </p:txBody>
        </p:sp>
      </p:grpSp>
      <p:grpSp>
        <p:nvGrpSpPr>
          <p:cNvPr id="956" name="Group 955"/>
          <p:cNvGrpSpPr/>
          <p:nvPr/>
        </p:nvGrpSpPr>
        <p:grpSpPr>
          <a:xfrm>
            <a:off x="8956154" y="6966262"/>
            <a:ext cx="1107853" cy="1083663"/>
            <a:chOff x="7726859" y="5786334"/>
            <a:chExt cx="1107853" cy="1083663"/>
          </a:xfrm>
        </p:grpSpPr>
        <p:sp>
          <p:nvSpPr>
            <p:cNvPr id="957" name="Oval 956"/>
            <p:cNvSpPr/>
            <p:nvPr/>
          </p:nvSpPr>
          <p:spPr>
            <a:xfrm>
              <a:off x="7726859" y="5786334"/>
              <a:ext cx="1097280" cy="1083663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8" name="Rectangle 957"/>
            <p:cNvSpPr/>
            <p:nvPr/>
          </p:nvSpPr>
          <p:spPr>
            <a:xfrm>
              <a:off x="7729821" y="598117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SHOW</a:t>
              </a:r>
            </a:p>
          </p:txBody>
        </p:sp>
        <p:sp>
          <p:nvSpPr>
            <p:cNvPr id="959" name="Rectangle 958"/>
            <p:cNvSpPr/>
            <p:nvPr/>
          </p:nvSpPr>
          <p:spPr>
            <a:xfrm>
              <a:off x="7737432" y="617394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TILES</a:t>
              </a:r>
            </a:p>
          </p:txBody>
        </p:sp>
      </p:grpSp>
      <p:grpSp>
        <p:nvGrpSpPr>
          <p:cNvPr id="963" name="Group 962"/>
          <p:cNvGrpSpPr/>
          <p:nvPr/>
        </p:nvGrpSpPr>
        <p:grpSpPr>
          <a:xfrm>
            <a:off x="7357702" y="2105814"/>
            <a:ext cx="1104891" cy="822869"/>
            <a:chOff x="7364880" y="2130050"/>
            <a:chExt cx="1104891" cy="822869"/>
          </a:xfrm>
        </p:grpSpPr>
        <p:sp>
          <p:nvSpPr>
            <p:cNvPr id="969" name="Oval 968"/>
            <p:cNvSpPr/>
            <p:nvPr/>
          </p:nvSpPr>
          <p:spPr>
            <a:xfrm>
              <a:off x="7499563" y="2130050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0" name="Rectangle 969"/>
            <p:cNvSpPr/>
            <p:nvPr/>
          </p:nvSpPr>
          <p:spPr>
            <a:xfrm>
              <a:off x="7364880" y="2202718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SAVE</a:t>
              </a:r>
            </a:p>
          </p:txBody>
        </p:sp>
        <p:sp>
          <p:nvSpPr>
            <p:cNvPr id="971" name="Rectangle 970"/>
            <p:cNvSpPr/>
            <p:nvPr/>
          </p:nvSpPr>
          <p:spPr>
            <a:xfrm>
              <a:off x="7372491" y="2395483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ALL</a:t>
              </a:r>
            </a:p>
          </p:txBody>
        </p:sp>
      </p:grpSp>
      <p:grpSp>
        <p:nvGrpSpPr>
          <p:cNvPr id="997" name="Group 996"/>
          <p:cNvGrpSpPr/>
          <p:nvPr/>
        </p:nvGrpSpPr>
        <p:grpSpPr>
          <a:xfrm>
            <a:off x="7370105" y="1216715"/>
            <a:ext cx="1097280" cy="822869"/>
            <a:chOff x="30264095" y="13788684"/>
            <a:chExt cx="1097280" cy="822869"/>
          </a:xfrm>
        </p:grpSpPr>
        <p:sp>
          <p:nvSpPr>
            <p:cNvPr id="998" name="Oval 997"/>
            <p:cNvSpPr/>
            <p:nvPr/>
          </p:nvSpPr>
          <p:spPr>
            <a:xfrm>
              <a:off x="30384322" y="13788684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9" name="Rectangle 998"/>
            <p:cNvSpPr/>
            <p:nvPr/>
          </p:nvSpPr>
          <p:spPr>
            <a:xfrm>
              <a:off x="30264095" y="13948236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ACTIVE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1000" name="Group 999"/>
          <p:cNvGrpSpPr/>
          <p:nvPr/>
        </p:nvGrpSpPr>
        <p:grpSpPr>
          <a:xfrm>
            <a:off x="8241787" y="1216715"/>
            <a:ext cx="1097280" cy="822869"/>
            <a:chOff x="31135777" y="13788684"/>
            <a:chExt cx="1097280" cy="822869"/>
          </a:xfrm>
        </p:grpSpPr>
        <p:sp>
          <p:nvSpPr>
            <p:cNvPr id="1012" name="Oval 1011"/>
            <p:cNvSpPr/>
            <p:nvPr/>
          </p:nvSpPr>
          <p:spPr>
            <a:xfrm>
              <a:off x="31267516" y="13788684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3" name="Rectangle 1012"/>
            <p:cNvSpPr/>
            <p:nvPr/>
          </p:nvSpPr>
          <p:spPr>
            <a:xfrm>
              <a:off x="31135777" y="13957499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POSTED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922637" y="13656939"/>
            <a:ext cx="1107853" cy="1083663"/>
            <a:chOff x="7922637" y="13656939"/>
            <a:chExt cx="1107853" cy="1083663"/>
          </a:xfrm>
        </p:grpSpPr>
        <p:sp>
          <p:nvSpPr>
            <p:cNvPr id="1018" name="Oval 1017"/>
            <p:cNvSpPr/>
            <p:nvPr/>
          </p:nvSpPr>
          <p:spPr>
            <a:xfrm>
              <a:off x="7922637" y="13656939"/>
              <a:ext cx="1097280" cy="1083663"/>
            </a:xfrm>
            <a:prstGeom prst="ellipse">
              <a:avLst/>
            </a:prstGeom>
            <a:gradFill flip="none" rotWithShape="1">
              <a:gsLst>
                <a:gs pos="29000">
                  <a:schemeClr val="accent6">
                    <a:lumMod val="60000"/>
                    <a:lumOff val="40000"/>
                  </a:schemeClr>
                </a:gs>
                <a:gs pos="86000">
                  <a:schemeClr val="accent6">
                    <a:lumMod val="75000"/>
                  </a:schemeClr>
                </a:gs>
                <a:gs pos="93000">
                  <a:schemeClr val="accent6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19" name="Rectangle 1018"/>
            <p:cNvSpPr/>
            <p:nvPr/>
          </p:nvSpPr>
          <p:spPr>
            <a:xfrm>
              <a:off x="7925599" y="1385178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6">
                      <a:lumMod val="50000"/>
                    </a:schemeClr>
                  </a:solidFill>
                  <a:latin typeface="BrownBagLunch" panose="02000603000000000000" pitchFamily="2" charset="0"/>
                </a:rPr>
                <a:t>HIDE</a:t>
              </a:r>
            </a:p>
          </p:txBody>
        </p:sp>
        <p:sp>
          <p:nvSpPr>
            <p:cNvPr id="1020" name="Rectangle 1019"/>
            <p:cNvSpPr/>
            <p:nvPr/>
          </p:nvSpPr>
          <p:spPr>
            <a:xfrm>
              <a:off x="7933210" y="1404454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6">
                      <a:lumMod val="50000"/>
                    </a:schemeClr>
                  </a:solidFill>
                  <a:latin typeface="BrownBagLunch" panose="02000603000000000000" pitchFamily="2" charset="0"/>
                </a:rPr>
                <a:t>CANVAS</a:t>
              </a:r>
            </a:p>
          </p:txBody>
        </p:sp>
      </p:grpSp>
      <p:sp>
        <p:nvSpPr>
          <p:cNvPr id="1023" name="Rectangle 1022"/>
          <p:cNvSpPr/>
          <p:nvPr/>
        </p:nvSpPr>
        <p:spPr>
          <a:xfrm>
            <a:off x="9144321" y="13851782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SHOW</a:t>
            </a:r>
          </a:p>
        </p:txBody>
      </p:sp>
      <p:sp>
        <p:nvSpPr>
          <p:cNvPr id="1024" name="Rectangle 1023"/>
          <p:cNvSpPr/>
          <p:nvPr/>
        </p:nvSpPr>
        <p:spPr>
          <a:xfrm>
            <a:off x="9151932" y="1404454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CANVAS</a:t>
            </a:r>
          </a:p>
        </p:txBody>
      </p:sp>
      <p:sp>
        <p:nvSpPr>
          <p:cNvPr id="1027" name="Rectangle 1026"/>
          <p:cNvSpPr/>
          <p:nvPr/>
        </p:nvSpPr>
        <p:spPr>
          <a:xfrm>
            <a:off x="7936172" y="15031710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HIDE</a:t>
            </a:r>
          </a:p>
        </p:txBody>
      </p:sp>
      <p:sp>
        <p:nvSpPr>
          <p:cNvPr id="1028" name="Rectangle 1027"/>
          <p:cNvSpPr/>
          <p:nvPr/>
        </p:nvSpPr>
        <p:spPr>
          <a:xfrm>
            <a:off x="7943783" y="15224475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TILES</a:t>
            </a:r>
          </a:p>
        </p:txBody>
      </p:sp>
      <p:sp>
        <p:nvSpPr>
          <p:cNvPr id="1031" name="Rectangle 1030"/>
          <p:cNvSpPr/>
          <p:nvPr/>
        </p:nvSpPr>
        <p:spPr>
          <a:xfrm>
            <a:off x="9154894" y="15031710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SHOW</a:t>
            </a:r>
          </a:p>
        </p:txBody>
      </p:sp>
      <p:sp>
        <p:nvSpPr>
          <p:cNvPr id="1032" name="Rectangle 1031"/>
          <p:cNvSpPr/>
          <p:nvPr/>
        </p:nvSpPr>
        <p:spPr>
          <a:xfrm>
            <a:off x="9162505" y="15224475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TILES</a:t>
            </a:r>
          </a:p>
        </p:txBody>
      </p:sp>
      <p:sp>
        <p:nvSpPr>
          <p:cNvPr id="1035" name="Rectangle 1034"/>
          <p:cNvSpPr/>
          <p:nvPr/>
        </p:nvSpPr>
        <p:spPr>
          <a:xfrm>
            <a:off x="7513493" y="1106579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HELP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8374049" y="10084427"/>
            <a:ext cx="1104891" cy="633507"/>
            <a:chOff x="8374049" y="10084427"/>
            <a:chExt cx="1104891" cy="633507"/>
          </a:xfrm>
        </p:grpSpPr>
        <p:sp>
          <p:nvSpPr>
            <p:cNvPr id="1038" name="Rectangle 1037"/>
            <p:cNvSpPr/>
            <p:nvPr/>
          </p:nvSpPr>
          <p:spPr>
            <a:xfrm>
              <a:off x="8374049" y="1008442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6">
                      <a:lumMod val="50000"/>
                    </a:schemeClr>
                  </a:solidFill>
                  <a:latin typeface="BrownBagLunch" panose="02000603000000000000" pitchFamily="2" charset="0"/>
                </a:rPr>
                <a:t>CLEAR</a:t>
              </a:r>
            </a:p>
          </p:txBody>
        </p:sp>
        <p:sp>
          <p:nvSpPr>
            <p:cNvPr id="1039" name="Rectangle 1038"/>
            <p:cNvSpPr/>
            <p:nvPr/>
          </p:nvSpPr>
          <p:spPr>
            <a:xfrm>
              <a:off x="8381660" y="1027719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6">
                      <a:lumMod val="50000"/>
                    </a:schemeClr>
                  </a:solidFill>
                  <a:latin typeface="BrownBagLunch" panose="02000603000000000000" pitchFamily="2" charset="0"/>
                </a:rPr>
                <a:t>CANVAS</a:t>
              </a:r>
            </a:p>
          </p:txBody>
        </p:sp>
      </p:grpSp>
      <p:sp>
        <p:nvSpPr>
          <p:cNvPr id="1044" name="Rectangle 1043"/>
          <p:cNvSpPr/>
          <p:nvPr/>
        </p:nvSpPr>
        <p:spPr>
          <a:xfrm>
            <a:off x="8393112" y="10967865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CLOSE</a:t>
            </a:r>
          </a:p>
        </p:txBody>
      </p:sp>
      <p:sp>
        <p:nvSpPr>
          <p:cNvPr id="1217" name="Rectangle 1216"/>
          <p:cNvSpPr/>
          <p:nvPr/>
        </p:nvSpPr>
        <p:spPr>
          <a:xfrm>
            <a:off x="8400723" y="11160630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ROOM</a:t>
            </a:r>
          </a:p>
        </p:txBody>
      </p:sp>
      <p:sp>
        <p:nvSpPr>
          <p:cNvPr id="1271" name="Rectangle 1270"/>
          <p:cNvSpPr/>
          <p:nvPr/>
        </p:nvSpPr>
        <p:spPr>
          <a:xfrm>
            <a:off x="7482269" y="1185209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ZOOM</a:t>
            </a:r>
          </a:p>
        </p:txBody>
      </p:sp>
      <p:sp>
        <p:nvSpPr>
          <p:cNvPr id="1284" name="Rectangle 1283"/>
          <p:cNvSpPr/>
          <p:nvPr/>
        </p:nvSpPr>
        <p:spPr>
          <a:xfrm>
            <a:off x="7489880" y="1204486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IN</a:t>
            </a:r>
          </a:p>
        </p:txBody>
      </p:sp>
      <p:sp>
        <p:nvSpPr>
          <p:cNvPr id="1307" name="Rectangle 1306"/>
          <p:cNvSpPr/>
          <p:nvPr/>
        </p:nvSpPr>
        <p:spPr>
          <a:xfrm>
            <a:off x="8393112" y="11855111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ZOOM</a:t>
            </a:r>
          </a:p>
        </p:txBody>
      </p:sp>
      <p:sp>
        <p:nvSpPr>
          <p:cNvPr id="1324" name="Rectangle 1323"/>
          <p:cNvSpPr/>
          <p:nvPr/>
        </p:nvSpPr>
        <p:spPr>
          <a:xfrm>
            <a:off x="8400723" y="1204787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OUT</a:t>
            </a:r>
          </a:p>
        </p:txBody>
      </p:sp>
      <p:sp>
        <p:nvSpPr>
          <p:cNvPr id="1363" name="Rectangle 1362"/>
          <p:cNvSpPr/>
          <p:nvPr/>
        </p:nvSpPr>
        <p:spPr>
          <a:xfrm>
            <a:off x="7486813" y="1272906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SELECT</a:t>
            </a:r>
          </a:p>
        </p:txBody>
      </p:sp>
      <p:sp>
        <p:nvSpPr>
          <p:cNvPr id="1372" name="Rectangle 1371"/>
          <p:cNvSpPr/>
          <p:nvPr/>
        </p:nvSpPr>
        <p:spPr>
          <a:xfrm>
            <a:off x="7494424" y="1292183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VIEW</a:t>
            </a:r>
          </a:p>
        </p:txBody>
      </p:sp>
      <p:sp>
        <p:nvSpPr>
          <p:cNvPr id="1396" name="Rectangle 1395"/>
          <p:cNvSpPr/>
          <p:nvPr/>
        </p:nvSpPr>
        <p:spPr>
          <a:xfrm>
            <a:off x="8390519" y="1272496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RANDOM</a:t>
            </a:r>
          </a:p>
        </p:txBody>
      </p:sp>
      <p:sp>
        <p:nvSpPr>
          <p:cNvPr id="1397" name="Rectangle 1396"/>
          <p:cNvSpPr/>
          <p:nvPr/>
        </p:nvSpPr>
        <p:spPr>
          <a:xfrm>
            <a:off x="8398130" y="12917732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VIEW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7491911" y="10084427"/>
            <a:ext cx="1104891" cy="633507"/>
            <a:chOff x="7491911" y="10084427"/>
            <a:chExt cx="1104891" cy="633507"/>
          </a:xfrm>
        </p:grpSpPr>
        <p:sp>
          <p:nvSpPr>
            <p:cNvPr id="1400" name="Rectangle 1399"/>
            <p:cNvSpPr/>
            <p:nvPr/>
          </p:nvSpPr>
          <p:spPr>
            <a:xfrm>
              <a:off x="7491911" y="1008442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6">
                      <a:lumMod val="50000"/>
                    </a:schemeClr>
                  </a:solidFill>
                  <a:latin typeface="BrownBagLunch" panose="02000603000000000000" pitchFamily="2" charset="0"/>
                </a:rPr>
                <a:t>SAVE</a:t>
              </a:r>
            </a:p>
          </p:txBody>
        </p:sp>
        <p:sp>
          <p:nvSpPr>
            <p:cNvPr id="1401" name="Rectangle 1400"/>
            <p:cNvSpPr/>
            <p:nvPr/>
          </p:nvSpPr>
          <p:spPr>
            <a:xfrm>
              <a:off x="7499522" y="1027719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6">
                      <a:lumMod val="50000"/>
                    </a:schemeClr>
                  </a:solidFill>
                  <a:latin typeface="BrownBagLunch" panose="02000603000000000000" pitchFamily="2" charset="0"/>
                </a:rPr>
                <a:t>ALL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504314" y="9122660"/>
            <a:ext cx="1097280" cy="822869"/>
            <a:chOff x="7504314" y="9122660"/>
            <a:chExt cx="1097280" cy="822869"/>
          </a:xfrm>
        </p:grpSpPr>
        <p:sp>
          <p:nvSpPr>
            <p:cNvPr id="1403" name="Oval 1402"/>
            <p:cNvSpPr/>
            <p:nvPr/>
          </p:nvSpPr>
          <p:spPr>
            <a:xfrm>
              <a:off x="7624541" y="9122660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6">
                    <a:lumMod val="60000"/>
                    <a:lumOff val="40000"/>
                  </a:schemeClr>
                </a:gs>
                <a:gs pos="86000">
                  <a:schemeClr val="accent6">
                    <a:lumMod val="75000"/>
                  </a:schemeClr>
                </a:gs>
                <a:gs pos="93000">
                  <a:schemeClr val="accent6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404" name="Rectangle 1403"/>
            <p:cNvSpPr/>
            <p:nvPr/>
          </p:nvSpPr>
          <p:spPr>
            <a:xfrm>
              <a:off x="7504314" y="928221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6">
                      <a:lumMod val="50000"/>
                    </a:schemeClr>
                  </a:solidFill>
                  <a:latin typeface="BrownBagLunch" panose="02000603000000000000" pitchFamily="2" charset="0"/>
                </a:rPr>
                <a:t>ACTIVE</a:t>
              </a:r>
              <a:endParaRPr lang="en-US" sz="1800" dirty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sp>
        <p:nvSpPr>
          <p:cNvPr id="1407" name="Rectangle 1406"/>
          <p:cNvSpPr/>
          <p:nvPr/>
        </p:nvSpPr>
        <p:spPr>
          <a:xfrm>
            <a:off x="8375996" y="9291475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POSTED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grpSp>
        <p:nvGrpSpPr>
          <p:cNvPr id="1479" name="Group 1478"/>
          <p:cNvGrpSpPr/>
          <p:nvPr/>
        </p:nvGrpSpPr>
        <p:grpSpPr>
          <a:xfrm>
            <a:off x="2061840" y="5576497"/>
            <a:ext cx="1097280" cy="822869"/>
            <a:chOff x="31135777" y="13788684"/>
            <a:chExt cx="1097280" cy="822869"/>
          </a:xfrm>
        </p:grpSpPr>
        <p:sp>
          <p:nvSpPr>
            <p:cNvPr id="1480" name="Oval 1479"/>
            <p:cNvSpPr/>
            <p:nvPr/>
          </p:nvSpPr>
          <p:spPr>
            <a:xfrm>
              <a:off x="31267516" y="13788684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1" name="Rectangle 1480"/>
            <p:cNvSpPr/>
            <p:nvPr/>
          </p:nvSpPr>
          <p:spPr>
            <a:xfrm>
              <a:off x="31135777" y="13957499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CLOSE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sp>
        <p:nvSpPr>
          <p:cNvPr id="1484" name="Rectangle 1483"/>
          <p:cNvSpPr/>
          <p:nvPr/>
        </p:nvSpPr>
        <p:spPr>
          <a:xfrm>
            <a:off x="2061570" y="13643451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CLOSE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1272435" y="17091352"/>
            <a:ext cx="1097280" cy="822869"/>
            <a:chOff x="1272435" y="17091352"/>
            <a:chExt cx="1097280" cy="822869"/>
          </a:xfrm>
        </p:grpSpPr>
        <p:sp>
          <p:nvSpPr>
            <p:cNvPr id="1485" name="Oval 1484"/>
            <p:cNvSpPr/>
            <p:nvPr/>
          </p:nvSpPr>
          <p:spPr>
            <a:xfrm>
              <a:off x="1405632" y="1709135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2">
                    <a:lumMod val="60000"/>
                    <a:lumOff val="40000"/>
                  </a:schemeClr>
                </a:gs>
                <a:gs pos="86000">
                  <a:schemeClr val="accent2">
                    <a:lumMod val="75000"/>
                  </a:schemeClr>
                </a:gs>
                <a:gs pos="93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486" name="Rectangle 1485"/>
            <p:cNvSpPr/>
            <p:nvPr/>
          </p:nvSpPr>
          <p:spPr>
            <a:xfrm>
              <a:off x="1272435" y="17260116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2">
                      <a:lumMod val="50000"/>
                    </a:schemeClr>
                  </a:solidFill>
                  <a:latin typeface="BrownBagLunch" panose="02000603000000000000" pitchFamily="2" charset="0"/>
                </a:rPr>
                <a:t>DRAW</a:t>
              </a:r>
              <a:endParaRPr lang="en-US" sz="1800" dirty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sp>
        <p:nvSpPr>
          <p:cNvPr id="1487" name="Rectangle 1486"/>
          <p:cNvSpPr/>
          <p:nvPr/>
        </p:nvSpPr>
        <p:spPr>
          <a:xfrm>
            <a:off x="2155629" y="1725164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ERASE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488" name="Rectangle 1487"/>
          <p:cNvSpPr/>
          <p:nvPr/>
        </p:nvSpPr>
        <p:spPr>
          <a:xfrm>
            <a:off x="1274475" y="1812082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UNDO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489" name="Rectangle 1488"/>
          <p:cNvSpPr/>
          <p:nvPr/>
        </p:nvSpPr>
        <p:spPr>
          <a:xfrm>
            <a:off x="2149003" y="1812119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REDO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490" name="Rectangle 1489"/>
          <p:cNvSpPr/>
          <p:nvPr/>
        </p:nvSpPr>
        <p:spPr>
          <a:xfrm>
            <a:off x="2160795" y="1899323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OPTIONS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491" name="Rectangle 1490"/>
          <p:cNvSpPr/>
          <p:nvPr/>
        </p:nvSpPr>
        <p:spPr>
          <a:xfrm>
            <a:off x="1283947" y="18994818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VIEW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493" name="Freeform 1492"/>
          <p:cNvSpPr/>
          <p:nvPr/>
        </p:nvSpPr>
        <p:spPr>
          <a:xfrm rot="1131343" flipH="1">
            <a:off x="3538265" y="17355027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5" name="Snip Same Side Corner Rectangle 1494"/>
          <p:cNvSpPr/>
          <p:nvPr/>
        </p:nvSpPr>
        <p:spPr>
          <a:xfrm rot="13250518">
            <a:off x="4379009" y="17572391"/>
            <a:ext cx="152212" cy="58729"/>
          </a:xfrm>
          <a:prstGeom prst="snip2SameRect">
            <a:avLst/>
          </a:prstGeom>
          <a:solidFill>
            <a:schemeClr val="bg1"/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7" name="Arc 1496"/>
          <p:cNvSpPr/>
          <p:nvPr/>
        </p:nvSpPr>
        <p:spPr>
          <a:xfrm flipH="1">
            <a:off x="3491192" y="18218419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chemeClr val="accent2">
                <a:lumMod val="75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498" name="Group 1497"/>
          <p:cNvGrpSpPr/>
          <p:nvPr/>
        </p:nvGrpSpPr>
        <p:grpSpPr>
          <a:xfrm flipV="1">
            <a:off x="3366104" y="18841078"/>
            <a:ext cx="591263" cy="810827"/>
            <a:chOff x="32580465" y="8775278"/>
            <a:chExt cx="591263" cy="810827"/>
          </a:xfrm>
        </p:grpSpPr>
        <p:sp>
          <p:nvSpPr>
            <p:cNvPr id="1499" name="Arc 1498"/>
            <p:cNvSpPr/>
            <p:nvPr/>
          </p:nvSpPr>
          <p:spPr>
            <a:xfrm>
              <a:off x="32580977" y="9059198"/>
              <a:ext cx="590751" cy="526907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0" name="Arc 1499"/>
            <p:cNvSpPr/>
            <p:nvPr/>
          </p:nvSpPr>
          <p:spPr>
            <a:xfrm flipV="1">
              <a:off x="32580465" y="8775278"/>
              <a:ext cx="590751" cy="529443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1" name="Oval 1500"/>
            <p:cNvSpPr/>
            <p:nvPr/>
          </p:nvSpPr>
          <p:spPr>
            <a:xfrm>
              <a:off x="32839784" y="9134986"/>
              <a:ext cx="83004" cy="9135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857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2" name="Group 1501"/>
          <p:cNvGrpSpPr/>
          <p:nvPr/>
        </p:nvGrpSpPr>
        <p:grpSpPr>
          <a:xfrm>
            <a:off x="4395614" y="19161521"/>
            <a:ext cx="272540" cy="182406"/>
            <a:chOff x="33552652" y="13105999"/>
            <a:chExt cx="272540" cy="182406"/>
          </a:xfrm>
        </p:grpSpPr>
        <p:cxnSp>
          <p:nvCxnSpPr>
            <p:cNvPr id="1503" name="Straight Connector 1502"/>
            <p:cNvCxnSpPr/>
            <p:nvPr/>
          </p:nvCxnSpPr>
          <p:spPr>
            <a:xfrm flipH="1" flipV="1">
              <a:off x="33552664" y="13105999"/>
              <a:ext cx="272528" cy="3724"/>
            </a:xfrm>
            <a:prstGeom prst="line">
              <a:avLst/>
            </a:prstGeom>
            <a:ln w="50800" cap="rnd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4" name="Straight Connector 1503"/>
            <p:cNvCxnSpPr/>
            <p:nvPr/>
          </p:nvCxnSpPr>
          <p:spPr>
            <a:xfrm flipH="1" flipV="1">
              <a:off x="33552664" y="13195129"/>
              <a:ext cx="272528" cy="3724"/>
            </a:xfrm>
            <a:prstGeom prst="line">
              <a:avLst/>
            </a:prstGeom>
            <a:ln w="50800" cap="rnd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5" name="Straight Connector 1504"/>
            <p:cNvCxnSpPr/>
            <p:nvPr/>
          </p:nvCxnSpPr>
          <p:spPr>
            <a:xfrm flipH="1" flipV="1">
              <a:off x="33552664" y="13284259"/>
              <a:ext cx="272528" cy="3724"/>
            </a:xfrm>
            <a:prstGeom prst="line">
              <a:avLst/>
            </a:prstGeom>
            <a:ln w="50800" cap="rnd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6" name="Straight Connector 1505"/>
            <p:cNvCxnSpPr/>
            <p:nvPr/>
          </p:nvCxnSpPr>
          <p:spPr>
            <a:xfrm flipH="1" flipV="1">
              <a:off x="33552652" y="13106421"/>
              <a:ext cx="272528" cy="3724"/>
            </a:xfrm>
            <a:prstGeom prst="line">
              <a:avLst/>
            </a:prstGeom>
            <a:ln w="50800" cap="rnd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7" name="Straight Connector 1506"/>
            <p:cNvCxnSpPr/>
            <p:nvPr/>
          </p:nvCxnSpPr>
          <p:spPr>
            <a:xfrm flipH="1" flipV="1">
              <a:off x="33552652" y="13195551"/>
              <a:ext cx="272528" cy="3724"/>
            </a:xfrm>
            <a:prstGeom prst="line">
              <a:avLst/>
            </a:prstGeom>
            <a:ln w="50800" cap="rnd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8" name="Straight Connector 1507"/>
            <p:cNvCxnSpPr/>
            <p:nvPr/>
          </p:nvCxnSpPr>
          <p:spPr>
            <a:xfrm flipH="1" flipV="1">
              <a:off x="33552652" y="13284681"/>
              <a:ext cx="272528" cy="3724"/>
            </a:xfrm>
            <a:prstGeom prst="line">
              <a:avLst/>
            </a:prstGeom>
            <a:ln w="50800" cap="rnd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9" name="Rectangle 1508"/>
          <p:cNvSpPr/>
          <p:nvPr/>
        </p:nvSpPr>
        <p:spPr>
          <a:xfrm>
            <a:off x="1265809" y="19871850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SAVE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510" name="Rectangle 1509"/>
          <p:cNvSpPr/>
          <p:nvPr/>
        </p:nvSpPr>
        <p:spPr>
          <a:xfrm>
            <a:off x="2155629" y="1986707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POST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511" name="Rectangle 1510"/>
          <p:cNvSpPr/>
          <p:nvPr/>
        </p:nvSpPr>
        <p:spPr>
          <a:xfrm>
            <a:off x="1283947" y="20740872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MIRROR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512" name="Rectangle 1511"/>
          <p:cNvSpPr/>
          <p:nvPr/>
        </p:nvSpPr>
        <p:spPr>
          <a:xfrm>
            <a:off x="2155629" y="20750135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CLEAR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513" name="Rectangle 1512"/>
          <p:cNvSpPr/>
          <p:nvPr/>
        </p:nvSpPr>
        <p:spPr>
          <a:xfrm>
            <a:off x="1267591" y="21629108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TRIBE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514" name="Left-Right Arrow 1513"/>
          <p:cNvSpPr/>
          <p:nvPr/>
        </p:nvSpPr>
        <p:spPr>
          <a:xfrm>
            <a:off x="3412347" y="20858932"/>
            <a:ext cx="476966" cy="280755"/>
          </a:xfrm>
          <a:prstGeom prst="leftRightArrow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5" name="Right Arrow 1514"/>
          <p:cNvSpPr/>
          <p:nvPr/>
        </p:nvSpPr>
        <p:spPr>
          <a:xfrm rot="5400000">
            <a:off x="3465133" y="19975811"/>
            <a:ext cx="357689" cy="3338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6" name="Right Arrow 1515"/>
          <p:cNvSpPr/>
          <p:nvPr/>
        </p:nvSpPr>
        <p:spPr>
          <a:xfrm rot="16200000">
            <a:off x="4341793" y="19943026"/>
            <a:ext cx="357689" cy="3338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7" name="Oval 1516"/>
          <p:cNvSpPr/>
          <p:nvPr/>
        </p:nvSpPr>
        <p:spPr>
          <a:xfrm>
            <a:off x="1393238" y="22573509"/>
            <a:ext cx="1828800" cy="1828800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8" name="Oval 1517"/>
          <p:cNvSpPr/>
          <p:nvPr/>
        </p:nvSpPr>
        <p:spPr>
          <a:xfrm>
            <a:off x="3327112" y="22575733"/>
            <a:ext cx="1828800" cy="1828800"/>
          </a:xfrm>
          <a:prstGeom prst="ellipse">
            <a:avLst/>
          </a:prstGeom>
          <a:gradFill flip="none" rotWithShape="1">
            <a:gsLst>
              <a:gs pos="14000">
                <a:schemeClr val="accent2">
                  <a:lumMod val="20000"/>
                  <a:lumOff val="80000"/>
                </a:schemeClr>
              </a:gs>
              <a:gs pos="56000">
                <a:schemeClr val="accent2">
                  <a:lumMod val="60000"/>
                  <a:lumOff val="40000"/>
                </a:schemeClr>
              </a:gs>
              <a:gs pos="88000">
                <a:schemeClr val="accent2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0" name="Freeform 1519"/>
          <p:cNvSpPr/>
          <p:nvPr/>
        </p:nvSpPr>
        <p:spPr>
          <a:xfrm rot="1131343" flipH="1">
            <a:off x="3539211" y="17355384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2" name="Snip Same Side Corner Rectangle 1521"/>
          <p:cNvSpPr/>
          <p:nvPr/>
        </p:nvSpPr>
        <p:spPr>
          <a:xfrm rot="13250518">
            <a:off x="4379955" y="17572748"/>
            <a:ext cx="152212" cy="58729"/>
          </a:xfrm>
          <a:prstGeom prst="snip2SameRect">
            <a:avLst/>
          </a:prstGeom>
          <a:solidFill>
            <a:schemeClr val="bg1"/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5" name="Oval 1524"/>
          <p:cNvSpPr/>
          <p:nvPr/>
        </p:nvSpPr>
        <p:spPr>
          <a:xfrm>
            <a:off x="3244687" y="17087925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1526" name="Freeform 1525"/>
          <p:cNvSpPr/>
          <p:nvPr/>
        </p:nvSpPr>
        <p:spPr>
          <a:xfrm rot="1131343" flipH="1">
            <a:off x="3538180" y="17355384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7" name="Rectangle 1526"/>
          <p:cNvSpPr/>
          <p:nvPr/>
        </p:nvSpPr>
        <p:spPr>
          <a:xfrm rot="2450518">
            <a:off x="4454549" y="17369603"/>
            <a:ext cx="202837" cy="24200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8" name="Snip Same Side Corner Rectangle 1527"/>
          <p:cNvSpPr/>
          <p:nvPr/>
        </p:nvSpPr>
        <p:spPr>
          <a:xfrm rot="13250518">
            <a:off x="4378924" y="17572748"/>
            <a:ext cx="152212" cy="58729"/>
          </a:xfrm>
          <a:prstGeom prst="snip2SameRect">
            <a:avLst/>
          </a:prstGeom>
          <a:solidFill>
            <a:schemeClr val="bg1"/>
          </a:solidFill>
          <a:ln w="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9" name="Arc 1528"/>
          <p:cNvSpPr/>
          <p:nvPr/>
        </p:nvSpPr>
        <p:spPr>
          <a:xfrm>
            <a:off x="4400094" y="18218776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chemeClr val="accent2">
                <a:lumMod val="75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32" name="Oval 1531"/>
          <p:cNvSpPr/>
          <p:nvPr/>
        </p:nvSpPr>
        <p:spPr>
          <a:xfrm>
            <a:off x="5393113" y="21666870"/>
            <a:ext cx="1097280" cy="1083663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3" name="Arc 1532"/>
          <p:cNvSpPr/>
          <p:nvPr/>
        </p:nvSpPr>
        <p:spPr>
          <a:xfrm flipV="1">
            <a:off x="5547500" y="21681354"/>
            <a:ext cx="787668" cy="693901"/>
          </a:xfrm>
          <a:prstGeom prst="arc">
            <a:avLst>
              <a:gd name="adj1" fmla="val 12398199"/>
              <a:gd name="adj2" fmla="val 20006097"/>
            </a:avLst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4" name="Arc 1533"/>
          <p:cNvSpPr/>
          <p:nvPr/>
        </p:nvSpPr>
        <p:spPr>
          <a:xfrm>
            <a:off x="5546817" y="22051917"/>
            <a:ext cx="787668" cy="697241"/>
          </a:xfrm>
          <a:prstGeom prst="arc">
            <a:avLst>
              <a:gd name="adj1" fmla="val 12398199"/>
              <a:gd name="adj2" fmla="val 20006097"/>
            </a:avLst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5" name="Oval 1534"/>
          <p:cNvSpPr/>
          <p:nvPr/>
        </p:nvSpPr>
        <p:spPr>
          <a:xfrm flipV="1">
            <a:off x="5832360" y="22101096"/>
            <a:ext cx="216581" cy="22729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857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6" name="Group 1535"/>
          <p:cNvGrpSpPr/>
          <p:nvPr/>
        </p:nvGrpSpPr>
        <p:grpSpPr>
          <a:xfrm>
            <a:off x="5585656" y="23187879"/>
            <a:ext cx="703592" cy="400023"/>
            <a:chOff x="5505119" y="15212437"/>
            <a:chExt cx="703592" cy="400023"/>
          </a:xfrm>
        </p:grpSpPr>
        <p:sp>
          <p:nvSpPr>
            <p:cNvPr id="1537" name="Rectangle 1536"/>
            <p:cNvSpPr/>
            <p:nvPr/>
          </p:nvSpPr>
          <p:spPr>
            <a:xfrm>
              <a:off x="5554960" y="15360574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8" name="Rectangle 1537"/>
            <p:cNvSpPr/>
            <p:nvPr/>
          </p:nvSpPr>
          <p:spPr>
            <a:xfrm>
              <a:off x="5554960" y="1522540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9" name="Rectangle 1538"/>
            <p:cNvSpPr/>
            <p:nvPr/>
          </p:nvSpPr>
          <p:spPr>
            <a:xfrm>
              <a:off x="5554960" y="15495745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0" name="Rectangle 1539"/>
            <p:cNvSpPr/>
            <p:nvPr/>
          </p:nvSpPr>
          <p:spPr>
            <a:xfrm>
              <a:off x="5784698" y="15360574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1" name="Rectangle 1540"/>
            <p:cNvSpPr/>
            <p:nvPr/>
          </p:nvSpPr>
          <p:spPr>
            <a:xfrm>
              <a:off x="5784698" y="1522540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2" name="Rectangle 1541"/>
            <p:cNvSpPr/>
            <p:nvPr/>
          </p:nvSpPr>
          <p:spPr>
            <a:xfrm>
              <a:off x="5784698" y="15495745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3" name="Rectangle 1542"/>
            <p:cNvSpPr/>
            <p:nvPr/>
          </p:nvSpPr>
          <p:spPr>
            <a:xfrm>
              <a:off x="6017787" y="15360574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4" name="Rectangle 1543"/>
            <p:cNvSpPr/>
            <p:nvPr/>
          </p:nvSpPr>
          <p:spPr>
            <a:xfrm>
              <a:off x="6017787" y="1522540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5" name="Rectangle 1544"/>
            <p:cNvSpPr/>
            <p:nvPr/>
          </p:nvSpPr>
          <p:spPr>
            <a:xfrm>
              <a:off x="6017787" y="15495745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6" name="Straight Connector 1545"/>
            <p:cNvCxnSpPr/>
            <p:nvPr/>
          </p:nvCxnSpPr>
          <p:spPr>
            <a:xfrm flipH="1" flipV="1">
              <a:off x="5510040" y="15212437"/>
              <a:ext cx="698671" cy="400023"/>
            </a:xfrm>
            <a:prstGeom prst="line">
              <a:avLst/>
            </a:prstGeom>
            <a:ln w="666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7" name="Straight Connector 1546"/>
            <p:cNvCxnSpPr/>
            <p:nvPr/>
          </p:nvCxnSpPr>
          <p:spPr>
            <a:xfrm flipH="1">
              <a:off x="5505119" y="15212437"/>
              <a:ext cx="698671" cy="400023"/>
            </a:xfrm>
            <a:prstGeom prst="line">
              <a:avLst/>
            </a:prstGeom>
            <a:ln w="666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8" name="Group 1547"/>
          <p:cNvGrpSpPr/>
          <p:nvPr/>
        </p:nvGrpSpPr>
        <p:grpSpPr>
          <a:xfrm>
            <a:off x="6854590" y="23210050"/>
            <a:ext cx="629400" cy="361694"/>
            <a:chOff x="6774053" y="15234608"/>
            <a:chExt cx="629400" cy="361694"/>
          </a:xfrm>
        </p:grpSpPr>
        <p:sp>
          <p:nvSpPr>
            <p:cNvPr id="1549" name="Rectangle 1548"/>
            <p:cNvSpPr/>
            <p:nvPr/>
          </p:nvSpPr>
          <p:spPr>
            <a:xfrm>
              <a:off x="6774053" y="1536977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0" name="Rectangle 1549"/>
            <p:cNvSpPr/>
            <p:nvPr/>
          </p:nvSpPr>
          <p:spPr>
            <a:xfrm>
              <a:off x="6774053" y="1523460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1" name="Rectangle 1550"/>
            <p:cNvSpPr/>
            <p:nvPr/>
          </p:nvSpPr>
          <p:spPr>
            <a:xfrm>
              <a:off x="6774053" y="1550495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2" name="Rectangle 1551"/>
            <p:cNvSpPr/>
            <p:nvPr/>
          </p:nvSpPr>
          <p:spPr>
            <a:xfrm>
              <a:off x="7003791" y="1536977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3" name="Rectangle 1552"/>
            <p:cNvSpPr/>
            <p:nvPr/>
          </p:nvSpPr>
          <p:spPr>
            <a:xfrm>
              <a:off x="7003791" y="1523460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4" name="Rectangle 1553"/>
            <p:cNvSpPr/>
            <p:nvPr/>
          </p:nvSpPr>
          <p:spPr>
            <a:xfrm>
              <a:off x="7003791" y="1550495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5" name="Rectangle 1554"/>
            <p:cNvSpPr/>
            <p:nvPr/>
          </p:nvSpPr>
          <p:spPr>
            <a:xfrm>
              <a:off x="7236880" y="1536977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6" name="Rectangle 1555"/>
            <p:cNvSpPr/>
            <p:nvPr/>
          </p:nvSpPr>
          <p:spPr>
            <a:xfrm>
              <a:off x="7236880" y="1523460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7" name="Rectangle 1556"/>
            <p:cNvSpPr/>
            <p:nvPr/>
          </p:nvSpPr>
          <p:spPr>
            <a:xfrm>
              <a:off x="7236880" y="1550495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58" name="Arc 1557"/>
          <p:cNvSpPr/>
          <p:nvPr/>
        </p:nvSpPr>
        <p:spPr>
          <a:xfrm flipV="1">
            <a:off x="6770772" y="21667389"/>
            <a:ext cx="787668" cy="693901"/>
          </a:xfrm>
          <a:prstGeom prst="arc">
            <a:avLst>
              <a:gd name="adj1" fmla="val 12398199"/>
              <a:gd name="adj2" fmla="val 20006097"/>
            </a:avLst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9" name="Plus 1558"/>
          <p:cNvSpPr/>
          <p:nvPr/>
        </p:nvSpPr>
        <p:spPr>
          <a:xfrm>
            <a:off x="5865307" y="19947640"/>
            <a:ext cx="469565" cy="451627"/>
          </a:xfrm>
          <a:prstGeom prst="mathPlus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0" name="Plus 1559"/>
          <p:cNvSpPr/>
          <p:nvPr/>
        </p:nvSpPr>
        <p:spPr>
          <a:xfrm>
            <a:off x="5867029" y="19948170"/>
            <a:ext cx="469565" cy="451627"/>
          </a:xfrm>
          <a:prstGeom prst="mathPlus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1" name="Plus 1560"/>
          <p:cNvSpPr/>
          <p:nvPr/>
        </p:nvSpPr>
        <p:spPr>
          <a:xfrm>
            <a:off x="5867132" y="19948170"/>
            <a:ext cx="469565" cy="451627"/>
          </a:xfrm>
          <a:prstGeom prst="mathPlus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2" name="Plus 1561"/>
          <p:cNvSpPr/>
          <p:nvPr/>
        </p:nvSpPr>
        <p:spPr>
          <a:xfrm>
            <a:off x="5866728" y="19950415"/>
            <a:ext cx="469565" cy="451627"/>
          </a:xfrm>
          <a:prstGeom prst="mathPlus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2" name="Rectangle 1571"/>
          <p:cNvSpPr/>
          <p:nvPr/>
        </p:nvSpPr>
        <p:spPr>
          <a:xfrm>
            <a:off x="6778558" y="20902249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3" name="Rectangle 1572"/>
          <p:cNvSpPr/>
          <p:nvPr/>
        </p:nvSpPr>
        <p:spPr>
          <a:xfrm>
            <a:off x="6895760" y="21119396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4" name="Rectangle 1573"/>
          <p:cNvSpPr/>
          <p:nvPr/>
        </p:nvSpPr>
        <p:spPr>
          <a:xfrm>
            <a:off x="7055952" y="20955967"/>
            <a:ext cx="166573" cy="913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0" name="Rectangle 1589"/>
          <p:cNvSpPr/>
          <p:nvPr/>
        </p:nvSpPr>
        <p:spPr>
          <a:xfrm>
            <a:off x="5882769" y="21047929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1" name="Rectangle 1590"/>
          <p:cNvSpPr/>
          <p:nvPr/>
        </p:nvSpPr>
        <p:spPr>
          <a:xfrm>
            <a:off x="5882769" y="20912758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2" name="Rectangle 1591"/>
          <p:cNvSpPr/>
          <p:nvPr/>
        </p:nvSpPr>
        <p:spPr>
          <a:xfrm>
            <a:off x="6112507" y="21047929"/>
            <a:ext cx="166573" cy="913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3" name="Rectangle 1592"/>
          <p:cNvSpPr/>
          <p:nvPr/>
        </p:nvSpPr>
        <p:spPr>
          <a:xfrm>
            <a:off x="6112507" y="20912758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4" name="Rectangle 106"/>
          <p:cNvSpPr/>
          <p:nvPr/>
        </p:nvSpPr>
        <p:spPr>
          <a:xfrm>
            <a:off x="6157719" y="21082305"/>
            <a:ext cx="174412" cy="177532"/>
          </a:xfrm>
          <a:custGeom>
            <a:avLst/>
            <a:gdLst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588030 w 588030"/>
              <a:gd name="connsiteY2" fmla="*/ 553644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210658 w 588030"/>
              <a:gd name="connsiteY2" fmla="*/ 219816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08201"/>
              <a:gd name="connsiteY0" fmla="*/ 0 h 553644"/>
              <a:gd name="connsiteX1" fmla="*/ 508201 w 508201"/>
              <a:gd name="connsiteY1" fmla="*/ 203200 h 553644"/>
              <a:gd name="connsiteX2" fmla="*/ 210658 w 508201"/>
              <a:gd name="connsiteY2" fmla="*/ 219816 h 553644"/>
              <a:gd name="connsiteX3" fmla="*/ 0 w 508201"/>
              <a:gd name="connsiteY3" fmla="*/ 553644 h 553644"/>
              <a:gd name="connsiteX4" fmla="*/ 0 w 508201"/>
              <a:gd name="connsiteY4" fmla="*/ 0 h 553644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10658 w 508201"/>
              <a:gd name="connsiteY2" fmla="*/ 219816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453692"/>
              <a:gd name="connsiteY0" fmla="*/ 0 h 481072"/>
              <a:gd name="connsiteX1" fmla="*/ 453692 w 453692"/>
              <a:gd name="connsiteY1" fmla="*/ 231446 h 481072"/>
              <a:gd name="connsiteX2" fmla="*/ 270123 w 453692"/>
              <a:gd name="connsiteY2" fmla="*/ 281014 h 481072"/>
              <a:gd name="connsiteX3" fmla="*/ 137886 w 453692"/>
              <a:gd name="connsiteY3" fmla="*/ 481072 h 481072"/>
              <a:gd name="connsiteX4" fmla="*/ 0 w 453692"/>
              <a:gd name="connsiteY4" fmla="*/ 0 h 481072"/>
              <a:gd name="connsiteX0" fmla="*/ 0 w 453692"/>
              <a:gd name="connsiteY0" fmla="*/ 0 h 438704"/>
              <a:gd name="connsiteX1" fmla="*/ 453692 w 453692"/>
              <a:gd name="connsiteY1" fmla="*/ 231446 h 438704"/>
              <a:gd name="connsiteX2" fmla="*/ 270123 w 453692"/>
              <a:gd name="connsiteY2" fmla="*/ 281014 h 438704"/>
              <a:gd name="connsiteX3" fmla="*/ 192395 w 453692"/>
              <a:gd name="connsiteY3" fmla="*/ 438704 h 438704"/>
              <a:gd name="connsiteX4" fmla="*/ 0 w 453692"/>
              <a:gd name="connsiteY4" fmla="*/ 0 h 43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92" h="438704">
                <a:moveTo>
                  <a:pt x="0" y="0"/>
                </a:moveTo>
                <a:lnTo>
                  <a:pt x="453692" y="231446"/>
                </a:lnTo>
                <a:cubicBezTo>
                  <a:pt x="374333" y="257384"/>
                  <a:pt x="334616" y="212707"/>
                  <a:pt x="270123" y="281014"/>
                </a:cubicBezTo>
                <a:cubicBezTo>
                  <a:pt x="196312" y="342993"/>
                  <a:pt x="236474" y="372018"/>
                  <a:pt x="192395" y="43870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95" name="Group 1594"/>
          <p:cNvGrpSpPr/>
          <p:nvPr/>
        </p:nvGrpSpPr>
        <p:grpSpPr>
          <a:xfrm>
            <a:off x="5824447" y="18186657"/>
            <a:ext cx="559000" cy="448994"/>
            <a:chOff x="5743910" y="10211215"/>
            <a:chExt cx="559000" cy="448994"/>
          </a:xfrm>
          <a:solidFill>
            <a:schemeClr val="accent2">
              <a:lumMod val="75000"/>
            </a:schemeClr>
          </a:solidFill>
        </p:grpSpPr>
        <p:sp>
          <p:nvSpPr>
            <p:cNvPr id="1596" name="Right Arrow 1595"/>
            <p:cNvSpPr/>
            <p:nvPr/>
          </p:nvSpPr>
          <p:spPr>
            <a:xfrm rot="5400000">
              <a:off x="6075050" y="10228467"/>
              <a:ext cx="242484" cy="213236"/>
            </a:xfrm>
            <a:prstGeom prst="rightArrow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7" name="Right Arrow 1596"/>
            <p:cNvSpPr/>
            <p:nvPr/>
          </p:nvSpPr>
          <p:spPr>
            <a:xfrm rot="5400000">
              <a:off x="5894193" y="10430503"/>
              <a:ext cx="244617" cy="214795"/>
            </a:xfrm>
            <a:prstGeom prst="rightArrow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8" name="Right Arrow 1597"/>
            <p:cNvSpPr/>
            <p:nvPr/>
          </p:nvSpPr>
          <p:spPr>
            <a:xfrm rot="5400000">
              <a:off x="5733881" y="10221659"/>
              <a:ext cx="243331" cy="223274"/>
            </a:xfrm>
            <a:prstGeom prst="rightArrow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9" name="Right Arrow 1598"/>
            <p:cNvSpPr/>
            <p:nvPr/>
          </p:nvSpPr>
          <p:spPr>
            <a:xfrm rot="5400000">
              <a:off x="6074646" y="10230712"/>
              <a:ext cx="242484" cy="213236"/>
            </a:xfrm>
            <a:prstGeom prst="rightArrow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0" name="Right Arrow 1599"/>
            <p:cNvSpPr/>
            <p:nvPr/>
          </p:nvSpPr>
          <p:spPr>
            <a:xfrm rot="5400000">
              <a:off x="5894202" y="10430088"/>
              <a:ext cx="244617" cy="214795"/>
            </a:xfrm>
            <a:prstGeom prst="rightArrow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1" name="Right Arrow 1600"/>
            <p:cNvSpPr/>
            <p:nvPr/>
          </p:nvSpPr>
          <p:spPr>
            <a:xfrm rot="5400000">
              <a:off x="5733890" y="10221244"/>
              <a:ext cx="243331" cy="223274"/>
            </a:xfrm>
            <a:prstGeom prst="rightArrow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2" name="Right Arrow 1601"/>
            <p:cNvSpPr/>
            <p:nvPr/>
          </p:nvSpPr>
          <p:spPr>
            <a:xfrm rot="5400000">
              <a:off x="6074655" y="10230297"/>
              <a:ext cx="242484" cy="213236"/>
            </a:xfrm>
            <a:prstGeom prst="rightArrow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5" name="Oval 1604"/>
          <p:cNvSpPr/>
          <p:nvPr/>
        </p:nvSpPr>
        <p:spPr>
          <a:xfrm>
            <a:off x="5688364" y="18869826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06" name="Multiply 1605"/>
          <p:cNvSpPr/>
          <p:nvPr/>
        </p:nvSpPr>
        <p:spPr>
          <a:xfrm>
            <a:off x="6711098" y="19014566"/>
            <a:ext cx="551415" cy="518327"/>
          </a:xfrm>
          <a:prstGeom prst="mathMultiply">
            <a:avLst>
              <a:gd name="adj1" fmla="val 22344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7" name="Multiply 1606"/>
          <p:cNvSpPr/>
          <p:nvPr/>
        </p:nvSpPr>
        <p:spPr>
          <a:xfrm>
            <a:off x="6711201" y="19014566"/>
            <a:ext cx="551415" cy="518327"/>
          </a:xfrm>
          <a:prstGeom prst="mathMultiply">
            <a:avLst>
              <a:gd name="adj1" fmla="val 22344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8" name="Multiply 1607"/>
          <p:cNvSpPr/>
          <p:nvPr/>
        </p:nvSpPr>
        <p:spPr>
          <a:xfrm>
            <a:off x="6710797" y="19016811"/>
            <a:ext cx="551415" cy="518327"/>
          </a:xfrm>
          <a:prstGeom prst="mathMultiply">
            <a:avLst>
              <a:gd name="adj1" fmla="val 22344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9" name="Multiply 1608"/>
          <p:cNvSpPr/>
          <p:nvPr/>
        </p:nvSpPr>
        <p:spPr>
          <a:xfrm>
            <a:off x="6710806" y="19016396"/>
            <a:ext cx="551415" cy="518327"/>
          </a:xfrm>
          <a:prstGeom prst="mathMultiply">
            <a:avLst>
              <a:gd name="adj1" fmla="val 22344"/>
            </a:avLst>
          </a:prstGeom>
          <a:solidFill>
            <a:schemeClr val="accent2">
              <a:lumMod val="75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0" name="Minus 1609"/>
          <p:cNvSpPr/>
          <p:nvPr/>
        </p:nvSpPr>
        <p:spPr>
          <a:xfrm>
            <a:off x="6750151" y="19894038"/>
            <a:ext cx="469565" cy="531965"/>
          </a:xfrm>
          <a:prstGeom prst="mathMinus">
            <a:avLst>
              <a:gd name="adj1" fmla="val 19465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1" name="Minus 1610"/>
          <p:cNvSpPr/>
          <p:nvPr/>
        </p:nvSpPr>
        <p:spPr>
          <a:xfrm>
            <a:off x="6751873" y="19894568"/>
            <a:ext cx="469565" cy="531965"/>
          </a:xfrm>
          <a:prstGeom prst="mathMinus">
            <a:avLst>
              <a:gd name="adj1" fmla="val 19465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2" name="Minus 1611"/>
          <p:cNvSpPr/>
          <p:nvPr/>
        </p:nvSpPr>
        <p:spPr>
          <a:xfrm>
            <a:off x="6751976" y="19894568"/>
            <a:ext cx="469565" cy="531965"/>
          </a:xfrm>
          <a:prstGeom prst="mathMinus">
            <a:avLst>
              <a:gd name="adj1" fmla="val 19465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3" name="Minus 1612"/>
          <p:cNvSpPr/>
          <p:nvPr/>
        </p:nvSpPr>
        <p:spPr>
          <a:xfrm>
            <a:off x="6751572" y="19896813"/>
            <a:ext cx="469565" cy="531965"/>
          </a:xfrm>
          <a:prstGeom prst="mathMinus">
            <a:avLst>
              <a:gd name="adj1" fmla="val 19465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4" name="Minus 1613"/>
          <p:cNvSpPr/>
          <p:nvPr/>
        </p:nvSpPr>
        <p:spPr>
          <a:xfrm>
            <a:off x="6751581" y="19896398"/>
            <a:ext cx="469565" cy="531965"/>
          </a:xfrm>
          <a:prstGeom prst="mathMinus">
            <a:avLst>
              <a:gd name="adj1" fmla="val 19465"/>
            </a:avLst>
          </a:prstGeom>
          <a:solidFill>
            <a:schemeClr val="accent2">
              <a:lumMod val="75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5" name="Group 1614"/>
          <p:cNvGrpSpPr/>
          <p:nvPr/>
        </p:nvGrpSpPr>
        <p:grpSpPr>
          <a:xfrm>
            <a:off x="6818005" y="18182000"/>
            <a:ext cx="403169" cy="342595"/>
            <a:chOff x="6737468" y="10206558"/>
            <a:chExt cx="403169" cy="342595"/>
          </a:xfrm>
          <a:solidFill>
            <a:schemeClr val="bg1"/>
          </a:solidFill>
        </p:grpSpPr>
        <p:sp>
          <p:nvSpPr>
            <p:cNvPr id="1616" name="Oval 1615"/>
            <p:cNvSpPr/>
            <p:nvPr/>
          </p:nvSpPr>
          <p:spPr>
            <a:xfrm flipV="1">
              <a:off x="6866317" y="10206558"/>
              <a:ext cx="274320" cy="274320"/>
            </a:xfrm>
            <a:prstGeom prst="ellipse">
              <a:avLst/>
            </a:prstGeom>
            <a:noFill/>
            <a:ln w="444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7" name="Rectangle 1616"/>
            <p:cNvSpPr/>
            <p:nvPr/>
          </p:nvSpPr>
          <p:spPr>
            <a:xfrm rot="19339616">
              <a:off x="6737468" y="10460307"/>
              <a:ext cx="184034" cy="888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9" name="Oval 1618"/>
          <p:cNvSpPr/>
          <p:nvPr/>
        </p:nvSpPr>
        <p:spPr>
          <a:xfrm>
            <a:off x="5675747" y="17098588"/>
            <a:ext cx="822960" cy="828354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20" name="Right Arrow 1619"/>
          <p:cNvSpPr/>
          <p:nvPr/>
        </p:nvSpPr>
        <p:spPr>
          <a:xfrm>
            <a:off x="5927731" y="17343833"/>
            <a:ext cx="357689" cy="3338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21" name="Arc 1620"/>
          <p:cNvSpPr/>
          <p:nvPr/>
        </p:nvSpPr>
        <p:spPr>
          <a:xfrm flipH="1">
            <a:off x="6943429" y="17313398"/>
            <a:ext cx="1162562" cy="940553"/>
          </a:xfrm>
          <a:prstGeom prst="arc">
            <a:avLst>
              <a:gd name="adj1" fmla="val 18605107"/>
              <a:gd name="adj2" fmla="val 20948463"/>
            </a:avLst>
          </a:prstGeom>
          <a:ln w="889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22" name="Arc 1621"/>
          <p:cNvSpPr/>
          <p:nvPr/>
        </p:nvSpPr>
        <p:spPr>
          <a:xfrm>
            <a:off x="5893852" y="17303624"/>
            <a:ext cx="1074676" cy="940553"/>
          </a:xfrm>
          <a:prstGeom prst="arc">
            <a:avLst>
              <a:gd name="adj1" fmla="val 19728692"/>
              <a:gd name="adj2" fmla="val 20948463"/>
            </a:avLst>
          </a:prstGeom>
          <a:ln w="889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24" name="Oval 1623"/>
          <p:cNvSpPr/>
          <p:nvPr/>
        </p:nvSpPr>
        <p:spPr>
          <a:xfrm>
            <a:off x="8003174" y="21632381"/>
            <a:ext cx="1097280" cy="1083663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25" name="Rectangle 1624"/>
          <p:cNvSpPr/>
          <p:nvPr/>
        </p:nvSpPr>
        <p:spPr>
          <a:xfrm>
            <a:off x="8006136" y="2182722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HIDE</a:t>
            </a:r>
          </a:p>
        </p:txBody>
      </p:sp>
      <p:sp>
        <p:nvSpPr>
          <p:cNvPr id="1626" name="Rectangle 1625"/>
          <p:cNvSpPr/>
          <p:nvPr/>
        </p:nvSpPr>
        <p:spPr>
          <a:xfrm>
            <a:off x="8013747" y="2201998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CANVAS</a:t>
            </a:r>
          </a:p>
        </p:txBody>
      </p:sp>
      <p:sp>
        <p:nvSpPr>
          <p:cNvPr id="1627" name="Rectangle 1626"/>
          <p:cNvSpPr/>
          <p:nvPr/>
        </p:nvSpPr>
        <p:spPr>
          <a:xfrm>
            <a:off x="9224858" y="2182722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SHOW</a:t>
            </a:r>
          </a:p>
        </p:txBody>
      </p:sp>
      <p:sp>
        <p:nvSpPr>
          <p:cNvPr id="1628" name="Rectangle 1627"/>
          <p:cNvSpPr/>
          <p:nvPr/>
        </p:nvSpPr>
        <p:spPr>
          <a:xfrm>
            <a:off x="9232469" y="2201998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CANVAS</a:t>
            </a:r>
          </a:p>
        </p:txBody>
      </p:sp>
      <p:sp>
        <p:nvSpPr>
          <p:cNvPr id="1629" name="Rectangle 1628"/>
          <p:cNvSpPr/>
          <p:nvPr/>
        </p:nvSpPr>
        <p:spPr>
          <a:xfrm>
            <a:off x="8016709" y="23007152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HIDE</a:t>
            </a:r>
          </a:p>
        </p:txBody>
      </p:sp>
      <p:sp>
        <p:nvSpPr>
          <p:cNvPr id="1630" name="Rectangle 1629"/>
          <p:cNvSpPr/>
          <p:nvPr/>
        </p:nvSpPr>
        <p:spPr>
          <a:xfrm>
            <a:off x="8024320" y="2319991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TILES</a:t>
            </a:r>
          </a:p>
        </p:txBody>
      </p:sp>
      <p:sp>
        <p:nvSpPr>
          <p:cNvPr id="1631" name="Rectangle 1630"/>
          <p:cNvSpPr/>
          <p:nvPr/>
        </p:nvSpPr>
        <p:spPr>
          <a:xfrm>
            <a:off x="9235431" y="23007152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SHOW</a:t>
            </a:r>
          </a:p>
        </p:txBody>
      </p:sp>
      <p:sp>
        <p:nvSpPr>
          <p:cNvPr id="1632" name="Rectangle 1631"/>
          <p:cNvSpPr/>
          <p:nvPr/>
        </p:nvSpPr>
        <p:spPr>
          <a:xfrm>
            <a:off x="9243042" y="2319991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TILES</a:t>
            </a:r>
          </a:p>
        </p:txBody>
      </p:sp>
      <p:sp>
        <p:nvSpPr>
          <p:cNvPr id="1633" name="Rectangle 1632"/>
          <p:cNvSpPr/>
          <p:nvPr/>
        </p:nvSpPr>
        <p:spPr>
          <a:xfrm>
            <a:off x="7594030" y="1904123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HELP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grpSp>
        <p:nvGrpSpPr>
          <p:cNvPr id="1634" name="Group 1633"/>
          <p:cNvGrpSpPr/>
          <p:nvPr/>
        </p:nvGrpSpPr>
        <p:grpSpPr>
          <a:xfrm>
            <a:off x="8454586" y="18059869"/>
            <a:ext cx="1104891" cy="633507"/>
            <a:chOff x="8374049" y="10084427"/>
            <a:chExt cx="1104891" cy="633507"/>
          </a:xfrm>
        </p:grpSpPr>
        <p:sp>
          <p:nvSpPr>
            <p:cNvPr id="1635" name="Rectangle 1634"/>
            <p:cNvSpPr/>
            <p:nvPr/>
          </p:nvSpPr>
          <p:spPr>
            <a:xfrm>
              <a:off x="8374049" y="1008442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2">
                      <a:lumMod val="50000"/>
                    </a:schemeClr>
                  </a:solidFill>
                  <a:latin typeface="BrownBagLunch" panose="02000603000000000000" pitchFamily="2" charset="0"/>
                </a:rPr>
                <a:t>CLEAR</a:t>
              </a:r>
            </a:p>
          </p:txBody>
        </p:sp>
        <p:sp>
          <p:nvSpPr>
            <p:cNvPr id="1636" name="Rectangle 1635"/>
            <p:cNvSpPr/>
            <p:nvPr/>
          </p:nvSpPr>
          <p:spPr>
            <a:xfrm>
              <a:off x="8381660" y="1027719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2">
                      <a:lumMod val="50000"/>
                    </a:schemeClr>
                  </a:solidFill>
                  <a:latin typeface="BrownBagLunch" panose="02000603000000000000" pitchFamily="2" charset="0"/>
                </a:rPr>
                <a:t>CANVAS</a:t>
              </a:r>
            </a:p>
          </p:txBody>
        </p:sp>
      </p:grpSp>
      <p:sp>
        <p:nvSpPr>
          <p:cNvPr id="1637" name="Rectangle 1636"/>
          <p:cNvSpPr/>
          <p:nvPr/>
        </p:nvSpPr>
        <p:spPr>
          <a:xfrm>
            <a:off x="8473649" y="1894330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CLOSE</a:t>
            </a:r>
          </a:p>
        </p:txBody>
      </p:sp>
      <p:sp>
        <p:nvSpPr>
          <p:cNvPr id="1638" name="Rectangle 1637"/>
          <p:cNvSpPr/>
          <p:nvPr/>
        </p:nvSpPr>
        <p:spPr>
          <a:xfrm>
            <a:off x="8481260" y="19136072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ROOM</a:t>
            </a:r>
          </a:p>
        </p:txBody>
      </p:sp>
      <p:sp>
        <p:nvSpPr>
          <p:cNvPr id="1639" name="Rectangle 1638"/>
          <p:cNvSpPr/>
          <p:nvPr/>
        </p:nvSpPr>
        <p:spPr>
          <a:xfrm>
            <a:off x="7562806" y="19827541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ZOOM</a:t>
            </a:r>
          </a:p>
        </p:txBody>
      </p:sp>
      <p:sp>
        <p:nvSpPr>
          <p:cNvPr id="1640" name="Rectangle 1639"/>
          <p:cNvSpPr/>
          <p:nvPr/>
        </p:nvSpPr>
        <p:spPr>
          <a:xfrm>
            <a:off x="7570417" y="2002030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IN</a:t>
            </a:r>
          </a:p>
        </p:txBody>
      </p:sp>
      <p:sp>
        <p:nvSpPr>
          <p:cNvPr id="1641" name="Rectangle 1640"/>
          <p:cNvSpPr/>
          <p:nvPr/>
        </p:nvSpPr>
        <p:spPr>
          <a:xfrm>
            <a:off x="8473649" y="19830553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ZOOM</a:t>
            </a:r>
          </a:p>
        </p:txBody>
      </p:sp>
      <p:sp>
        <p:nvSpPr>
          <p:cNvPr id="1642" name="Rectangle 1641"/>
          <p:cNvSpPr/>
          <p:nvPr/>
        </p:nvSpPr>
        <p:spPr>
          <a:xfrm>
            <a:off x="8481260" y="20023318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OUT</a:t>
            </a:r>
          </a:p>
        </p:txBody>
      </p:sp>
      <p:sp>
        <p:nvSpPr>
          <p:cNvPr id="1643" name="Rectangle 1642"/>
          <p:cNvSpPr/>
          <p:nvPr/>
        </p:nvSpPr>
        <p:spPr>
          <a:xfrm>
            <a:off x="7567350" y="20704511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SELECT</a:t>
            </a:r>
          </a:p>
        </p:txBody>
      </p:sp>
      <p:sp>
        <p:nvSpPr>
          <p:cNvPr id="1644" name="Rectangle 1643"/>
          <p:cNvSpPr/>
          <p:nvPr/>
        </p:nvSpPr>
        <p:spPr>
          <a:xfrm>
            <a:off x="7574961" y="2089727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VIEW</a:t>
            </a:r>
          </a:p>
        </p:txBody>
      </p:sp>
      <p:sp>
        <p:nvSpPr>
          <p:cNvPr id="1645" name="Rectangle 1644"/>
          <p:cNvSpPr/>
          <p:nvPr/>
        </p:nvSpPr>
        <p:spPr>
          <a:xfrm>
            <a:off x="8471056" y="2070040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RANDOM</a:t>
            </a:r>
          </a:p>
        </p:txBody>
      </p:sp>
      <p:sp>
        <p:nvSpPr>
          <p:cNvPr id="1646" name="Rectangle 1645"/>
          <p:cNvSpPr/>
          <p:nvPr/>
        </p:nvSpPr>
        <p:spPr>
          <a:xfrm>
            <a:off x="8478667" y="2089317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VIEW</a:t>
            </a:r>
          </a:p>
        </p:txBody>
      </p:sp>
      <p:grpSp>
        <p:nvGrpSpPr>
          <p:cNvPr id="1647" name="Group 1646"/>
          <p:cNvGrpSpPr/>
          <p:nvPr/>
        </p:nvGrpSpPr>
        <p:grpSpPr>
          <a:xfrm>
            <a:off x="7572448" y="18059869"/>
            <a:ext cx="1104891" cy="633507"/>
            <a:chOff x="7491911" y="10084427"/>
            <a:chExt cx="1104891" cy="633507"/>
          </a:xfrm>
        </p:grpSpPr>
        <p:sp>
          <p:nvSpPr>
            <p:cNvPr id="1648" name="Rectangle 1647"/>
            <p:cNvSpPr/>
            <p:nvPr/>
          </p:nvSpPr>
          <p:spPr>
            <a:xfrm>
              <a:off x="7491911" y="1008442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2">
                      <a:lumMod val="50000"/>
                    </a:schemeClr>
                  </a:solidFill>
                  <a:latin typeface="BrownBagLunch" panose="02000603000000000000" pitchFamily="2" charset="0"/>
                </a:rPr>
                <a:t>SAVE</a:t>
              </a:r>
            </a:p>
          </p:txBody>
        </p:sp>
        <p:sp>
          <p:nvSpPr>
            <p:cNvPr id="1649" name="Rectangle 1648"/>
            <p:cNvSpPr/>
            <p:nvPr/>
          </p:nvSpPr>
          <p:spPr>
            <a:xfrm>
              <a:off x="7499522" y="1027719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2">
                      <a:lumMod val="50000"/>
                    </a:schemeClr>
                  </a:solidFill>
                  <a:latin typeface="BrownBagLunch" panose="02000603000000000000" pitchFamily="2" charset="0"/>
                </a:rPr>
                <a:t>ALL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584851" y="17098102"/>
            <a:ext cx="1097280" cy="822869"/>
            <a:chOff x="7584851" y="17098102"/>
            <a:chExt cx="1097280" cy="822869"/>
          </a:xfrm>
        </p:grpSpPr>
        <p:sp>
          <p:nvSpPr>
            <p:cNvPr id="1651" name="Oval 1650"/>
            <p:cNvSpPr/>
            <p:nvPr/>
          </p:nvSpPr>
          <p:spPr>
            <a:xfrm>
              <a:off x="7705078" y="1709810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2">
                    <a:lumMod val="60000"/>
                    <a:lumOff val="40000"/>
                  </a:schemeClr>
                </a:gs>
                <a:gs pos="86000">
                  <a:schemeClr val="accent2">
                    <a:lumMod val="75000"/>
                  </a:schemeClr>
                </a:gs>
                <a:gs pos="93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652" name="Rectangle 1651"/>
            <p:cNvSpPr/>
            <p:nvPr/>
          </p:nvSpPr>
          <p:spPr>
            <a:xfrm>
              <a:off x="7584851" y="17257654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2">
                      <a:lumMod val="50000"/>
                    </a:schemeClr>
                  </a:solidFill>
                  <a:latin typeface="BrownBagLunch" panose="02000603000000000000" pitchFamily="2" charset="0"/>
                </a:rPr>
                <a:t>ACTIVE</a:t>
              </a:r>
              <a:endParaRPr lang="en-US" sz="1800" dirty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sp>
        <p:nvSpPr>
          <p:cNvPr id="1653" name="Rectangle 1652"/>
          <p:cNvSpPr/>
          <p:nvPr/>
        </p:nvSpPr>
        <p:spPr>
          <a:xfrm>
            <a:off x="8456533" y="1726691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POSTED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654" name="Rectangle 1653"/>
          <p:cNvSpPr/>
          <p:nvPr/>
        </p:nvSpPr>
        <p:spPr>
          <a:xfrm>
            <a:off x="2142107" y="21618893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CLOSE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698" name="Rectangle 697"/>
          <p:cNvSpPr/>
          <p:nvPr/>
        </p:nvSpPr>
        <p:spPr>
          <a:xfrm>
            <a:off x="23827814" y="6125296"/>
            <a:ext cx="1828800" cy="199002"/>
          </a:xfrm>
          <a:prstGeom prst="rect">
            <a:avLst/>
          </a:prstGeom>
          <a:gradFill flip="none" rotWithShape="1">
            <a:gsLst>
              <a:gs pos="100000">
                <a:schemeClr val="accent6">
                  <a:lumMod val="75000"/>
                </a:schemeClr>
              </a:gs>
              <a:gs pos="98000">
                <a:schemeClr val="accent6">
                  <a:lumMod val="60000"/>
                  <a:lumOff val="40000"/>
                </a:schemeClr>
              </a:gs>
              <a:gs pos="7000">
                <a:schemeClr val="accent6">
                  <a:lumMod val="40000"/>
                  <a:lumOff val="60000"/>
                </a:schemeClr>
              </a:gs>
            </a:gsLst>
            <a:lin ang="0" scaled="1"/>
            <a:tileRect/>
          </a:gra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9" name="Rectangle 698"/>
          <p:cNvSpPr/>
          <p:nvPr/>
        </p:nvSpPr>
        <p:spPr>
          <a:xfrm>
            <a:off x="23829357" y="6496894"/>
            <a:ext cx="1828800" cy="199002"/>
          </a:xfrm>
          <a:prstGeom prst="rect">
            <a:avLst/>
          </a:prstGeom>
          <a:gradFill flip="none" rotWithShape="1">
            <a:gsLst>
              <a:gs pos="100000">
                <a:schemeClr val="accent4">
                  <a:lumMod val="75000"/>
                </a:schemeClr>
              </a:gs>
              <a:gs pos="98000">
                <a:schemeClr val="accent4">
                  <a:lumMod val="60000"/>
                  <a:lumOff val="40000"/>
                </a:schemeClr>
              </a:gs>
              <a:gs pos="7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Rectangle 701"/>
          <p:cNvSpPr/>
          <p:nvPr/>
        </p:nvSpPr>
        <p:spPr>
          <a:xfrm>
            <a:off x="23831444" y="7246337"/>
            <a:ext cx="1828800" cy="199002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75000"/>
                </a:schemeClr>
              </a:gs>
              <a:gs pos="98000">
                <a:schemeClr val="accent2">
                  <a:lumMod val="60000"/>
                  <a:lumOff val="40000"/>
                </a:schemeClr>
              </a:gs>
              <a:gs pos="7000">
                <a:schemeClr val="accent2">
                  <a:lumMod val="40000"/>
                  <a:lumOff val="60000"/>
                </a:schemeClr>
              </a:gs>
            </a:gsLst>
            <a:lin ang="0" scaled="1"/>
            <a:tileRect/>
          </a:gra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Rectangle 703"/>
          <p:cNvSpPr/>
          <p:nvPr/>
        </p:nvSpPr>
        <p:spPr>
          <a:xfrm>
            <a:off x="23828975" y="7608296"/>
            <a:ext cx="1828800" cy="187895"/>
          </a:xfrm>
          <a:prstGeom prst="rect">
            <a:avLst/>
          </a:prstGeom>
          <a:gradFill flip="none" rotWithShape="1">
            <a:gsLst>
              <a:gs pos="100000">
                <a:srgbClr val="D93427"/>
              </a:gs>
              <a:gs pos="97000">
                <a:srgbClr val="F5827F"/>
              </a:gs>
              <a:gs pos="7000">
                <a:srgbClr val="FBCECD"/>
              </a:gs>
            </a:gsLst>
            <a:lin ang="0" scaled="1"/>
            <a:tileRect/>
          </a:gra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5" name="Group 714"/>
          <p:cNvGrpSpPr/>
          <p:nvPr/>
        </p:nvGrpSpPr>
        <p:grpSpPr>
          <a:xfrm>
            <a:off x="26691070" y="4658322"/>
            <a:ext cx="573024" cy="422209"/>
            <a:chOff x="41196856" y="4934878"/>
            <a:chExt cx="573024" cy="422209"/>
          </a:xfrm>
        </p:grpSpPr>
        <p:sp>
          <p:nvSpPr>
            <p:cNvPr id="716" name="Rectangle 715"/>
            <p:cNvSpPr/>
            <p:nvPr/>
          </p:nvSpPr>
          <p:spPr>
            <a:xfrm>
              <a:off x="41196856" y="4934878"/>
              <a:ext cx="573024" cy="422209"/>
            </a:xfrm>
            <a:prstGeom prst="rect">
              <a:avLst/>
            </a:prstGeom>
            <a:solidFill>
              <a:srgbClr val="F9B7B5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Right Arrow 719"/>
            <p:cNvSpPr/>
            <p:nvPr/>
          </p:nvSpPr>
          <p:spPr>
            <a:xfrm rot="16200000">
              <a:off x="41331899" y="5014677"/>
              <a:ext cx="302938" cy="262654"/>
            </a:xfrm>
            <a:prstGeom prst="rightArrow">
              <a:avLst/>
            </a:prstGeom>
            <a:solidFill>
              <a:srgbClr val="D93427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1" name="Group 720"/>
          <p:cNvGrpSpPr/>
          <p:nvPr/>
        </p:nvGrpSpPr>
        <p:grpSpPr>
          <a:xfrm>
            <a:off x="26040454" y="4658322"/>
            <a:ext cx="573024" cy="422209"/>
            <a:chOff x="41196856" y="3206260"/>
            <a:chExt cx="573024" cy="422209"/>
          </a:xfrm>
        </p:grpSpPr>
        <p:sp>
          <p:nvSpPr>
            <p:cNvPr id="723" name="Rectangle 722"/>
            <p:cNvSpPr/>
            <p:nvPr/>
          </p:nvSpPr>
          <p:spPr>
            <a:xfrm>
              <a:off x="41196856" y="3206260"/>
              <a:ext cx="573024" cy="422209"/>
            </a:xfrm>
            <a:prstGeom prst="rect">
              <a:avLst/>
            </a:prstGeom>
            <a:solidFill>
              <a:srgbClr val="F9B7B5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Freeform 723"/>
            <p:cNvSpPr/>
            <p:nvPr/>
          </p:nvSpPr>
          <p:spPr>
            <a:xfrm rot="1131343" flipH="1">
              <a:off x="41367342" y="3280306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4" name="Rectangle 733"/>
          <p:cNvSpPr/>
          <p:nvPr/>
        </p:nvSpPr>
        <p:spPr>
          <a:xfrm>
            <a:off x="25950152" y="6940774"/>
            <a:ext cx="2945826" cy="177862"/>
          </a:xfrm>
          <a:prstGeom prst="rect">
            <a:avLst/>
          </a:prstGeom>
          <a:gradFill flip="none" rotWithShape="1">
            <a:gsLst>
              <a:gs pos="100000">
                <a:schemeClr val="accent4">
                  <a:lumMod val="75000"/>
                </a:schemeClr>
              </a:gs>
              <a:gs pos="99000">
                <a:schemeClr val="accent4">
                  <a:lumMod val="60000"/>
                  <a:lumOff val="40000"/>
                </a:schemeClr>
              </a:gs>
              <a:gs pos="41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35" name="Rectangle 734"/>
          <p:cNvSpPr/>
          <p:nvPr/>
        </p:nvSpPr>
        <p:spPr>
          <a:xfrm>
            <a:off x="25949552" y="7540047"/>
            <a:ext cx="2945826" cy="194923"/>
          </a:xfrm>
          <a:prstGeom prst="rect">
            <a:avLst/>
          </a:prstGeom>
          <a:gradFill flip="none" rotWithShape="1">
            <a:gsLst>
              <a:gs pos="100000">
                <a:srgbClr val="D93427"/>
              </a:gs>
              <a:gs pos="99000">
                <a:srgbClr val="F5827F"/>
              </a:gs>
              <a:gs pos="41000">
                <a:srgbClr val="FBCECD"/>
              </a:gs>
            </a:gsLst>
            <a:lin ang="0" scaled="1"/>
            <a:tileRect/>
          </a:gra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7" name="Rectangle 736"/>
          <p:cNvSpPr/>
          <p:nvPr/>
        </p:nvSpPr>
        <p:spPr>
          <a:xfrm>
            <a:off x="25950152" y="7240082"/>
            <a:ext cx="2945826" cy="175910"/>
          </a:xfrm>
          <a:prstGeom prst="rect">
            <a:avLst/>
          </a:prstGeom>
          <a:gradFill flip="none" rotWithShape="1">
            <a:gsLst>
              <a:gs pos="100000">
                <a:srgbClr val="643282"/>
              </a:gs>
              <a:gs pos="99000">
                <a:srgbClr val="D3A4D8"/>
              </a:gs>
              <a:gs pos="41000">
                <a:srgbClr val="E0BFE3"/>
              </a:gs>
            </a:gsLst>
            <a:lin ang="0" scaled="1"/>
            <a:tileRect/>
          </a:gra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" name="Oval 738"/>
          <p:cNvSpPr/>
          <p:nvPr/>
        </p:nvSpPr>
        <p:spPr>
          <a:xfrm>
            <a:off x="10801165" y="1216472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rgbClr val="E0BFE3"/>
              </a:gs>
              <a:gs pos="86000">
                <a:srgbClr val="BA5CBC"/>
              </a:gs>
              <a:gs pos="93000">
                <a:srgbClr val="64328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rgbClr val="643282"/>
              </a:solidFill>
            </a:endParaRPr>
          </a:p>
        </p:txBody>
      </p:sp>
      <p:sp>
        <p:nvSpPr>
          <p:cNvPr id="740" name="Rectangle 739"/>
          <p:cNvSpPr/>
          <p:nvPr/>
        </p:nvSpPr>
        <p:spPr>
          <a:xfrm>
            <a:off x="10667968" y="138523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DRAW</a:t>
            </a:r>
            <a:endParaRPr lang="en-US" sz="1800" dirty="0">
              <a:solidFill>
                <a:srgbClr val="643282"/>
              </a:solidFill>
              <a:latin typeface="BrownBagLunch" panose="02000603000000000000" pitchFamily="2" charset="0"/>
            </a:endParaRPr>
          </a:p>
        </p:txBody>
      </p:sp>
      <p:sp>
        <p:nvSpPr>
          <p:cNvPr id="741" name="Rectangle 740"/>
          <p:cNvSpPr/>
          <p:nvPr/>
        </p:nvSpPr>
        <p:spPr>
          <a:xfrm>
            <a:off x="11551162" y="137676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ERASE</a:t>
            </a:r>
            <a:endParaRPr lang="en-US" sz="1800" dirty="0">
              <a:solidFill>
                <a:srgbClr val="643282"/>
              </a:solidFill>
              <a:latin typeface="BrownBagLunch" panose="02000603000000000000" pitchFamily="2" charset="0"/>
            </a:endParaRPr>
          </a:p>
        </p:txBody>
      </p:sp>
      <p:sp>
        <p:nvSpPr>
          <p:cNvPr id="743" name="Rectangle 742"/>
          <p:cNvSpPr/>
          <p:nvPr/>
        </p:nvSpPr>
        <p:spPr>
          <a:xfrm>
            <a:off x="10670008" y="224594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UNDO</a:t>
            </a:r>
            <a:endParaRPr lang="en-US" sz="1800" dirty="0">
              <a:solidFill>
                <a:srgbClr val="643282"/>
              </a:solidFill>
              <a:latin typeface="BrownBagLunch" panose="02000603000000000000" pitchFamily="2" charset="0"/>
            </a:endParaRPr>
          </a:p>
        </p:txBody>
      </p:sp>
      <p:sp>
        <p:nvSpPr>
          <p:cNvPr id="744" name="Rectangle 743"/>
          <p:cNvSpPr/>
          <p:nvPr/>
        </p:nvSpPr>
        <p:spPr>
          <a:xfrm>
            <a:off x="11544536" y="224631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REDO</a:t>
            </a:r>
            <a:endParaRPr lang="en-US" sz="1800" dirty="0">
              <a:solidFill>
                <a:srgbClr val="643282"/>
              </a:solidFill>
              <a:latin typeface="BrownBagLunch" panose="02000603000000000000" pitchFamily="2" charset="0"/>
            </a:endParaRPr>
          </a:p>
        </p:txBody>
      </p:sp>
      <p:sp>
        <p:nvSpPr>
          <p:cNvPr id="746" name="Rectangle 745"/>
          <p:cNvSpPr/>
          <p:nvPr/>
        </p:nvSpPr>
        <p:spPr>
          <a:xfrm>
            <a:off x="11556328" y="311835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OPTIONS</a:t>
            </a:r>
            <a:endParaRPr lang="en-US" sz="1800" dirty="0">
              <a:solidFill>
                <a:srgbClr val="643282"/>
              </a:solidFill>
              <a:latin typeface="BrownBagLunch" panose="02000603000000000000" pitchFamily="2" charset="0"/>
            </a:endParaRPr>
          </a:p>
        </p:txBody>
      </p:sp>
      <p:sp>
        <p:nvSpPr>
          <p:cNvPr id="747" name="Rectangle 746"/>
          <p:cNvSpPr/>
          <p:nvPr/>
        </p:nvSpPr>
        <p:spPr>
          <a:xfrm>
            <a:off x="10679480" y="3119938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VIEW</a:t>
            </a:r>
            <a:endParaRPr lang="en-US" sz="1800" dirty="0">
              <a:solidFill>
                <a:srgbClr val="643282"/>
              </a:solidFill>
              <a:latin typeface="BrownBagLunch" panose="02000603000000000000" pitchFamily="2" charset="0"/>
            </a:endParaRPr>
          </a:p>
        </p:txBody>
      </p:sp>
      <p:sp>
        <p:nvSpPr>
          <p:cNvPr id="748" name="Freeform 747"/>
          <p:cNvSpPr/>
          <p:nvPr/>
        </p:nvSpPr>
        <p:spPr>
          <a:xfrm rot="1131343" flipH="1">
            <a:off x="12933798" y="1480147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Snip Same Side Corner Rectangle 749"/>
          <p:cNvSpPr/>
          <p:nvPr/>
        </p:nvSpPr>
        <p:spPr>
          <a:xfrm rot="13250518">
            <a:off x="13774542" y="1697511"/>
            <a:ext cx="152212" cy="58729"/>
          </a:xfrm>
          <a:prstGeom prst="snip2SameRect">
            <a:avLst/>
          </a:prstGeom>
          <a:solidFill>
            <a:schemeClr val="bg1"/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1" name="Arc 750"/>
          <p:cNvSpPr/>
          <p:nvPr/>
        </p:nvSpPr>
        <p:spPr>
          <a:xfrm flipH="1">
            <a:off x="12886725" y="2343539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rgbClr val="BA5CBC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752" name="Group 751"/>
          <p:cNvGrpSpPr/>
          <p:nvPr/>
        </p:nvGrpSpPr>
        <p:grpSpPr>
          <a:xfrm flipV="1">
            <a:off x="12761637" y="2966198"/>
            <a:ext cx="591263" cy="810827"/>
            <a:chOff x="32580465" y="8775278"/>
            <a:chExt cx="591263" cy="810827"/>
          </a:xfrm>
        </p:grpSpPr>
        <p:sp>
          <p:nvSpPr>
            <p:cNvPr id="753" name="Arc 752"/>
            <p:cNvSpPr/>
            <p:nvPr/>
          </p:nvSpPr>
          <p:spPr>
            <a:xfrm>
              <a:off x="32580977" y="9059198"/>
              <a:ext cx="590751" cy="526907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rgbClr val="BA5C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8" name="Arc 757"/>
            <p:cNvSpPr/>
            <p:nvPr/>
          </p:nvSpPr>
          <p:spPr>
            <a:xfrm flipV="1">
              <a:off x="32580465" y="8775278"/>
              <a:ext cx="590751" cy="529443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rgbClr val="BA5C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9" name="Oval 758"/>
            <p:cNvSpPr/>
            <p:nvPr/>
          </p:nvSpPr>
          <p:spPr>
            <a:xfrm>
              <a:off x="32839784" y="9134986"/>
              <a:ext cx="83004" cy="9135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85725"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0" name="Group 759"/>
          <p:cNvGrpSpPr/>
          <p:nvPr/>
        </p:nvGrpSpPr>
        <p:grpSpPr>
          <a:xfrm>
            <a:off x="13791147" y="3286641"/>
            <a:ext cx="272540" cy="182406"/>
            <a:chOff x="33552652" y="13105999"/>
            <a:chExt cx="272540" cy="182406"/>
          </a:xfrm>
        </p:grpSpPr>
        <p:cxnSp>
          <p:nvCxnSpPr>
            <p:cNvPr id="761" name="Straight Connector 760"/>
            <p:cNvCxnSpPr/>
            <p:nvPr/>
          </p:nvCxnSpPr>
          <p:spPr>
            <a:xfrm flipH="1" flipV="1">
              <a:off x="33552664" y="13105999"/>
              <a:ext cx="272528" cy="3724"/>
            </a:xfrm>
            <a:prstGeom prst="line">
              <a:avLst/>
            </a:prstGeom>
            <a:ln w="50800" cap="rnd">
              <a:solidFill>
                <a:srgbClr val="BA5C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Straight Connector 764"/>
            <p:cNvCxnSpPr/>
            <p:nvPr/>
          </p:nvCxnSpPr>
          <p:spPr>
            <a:xfrm flipH="1" flipV="1">
              <a:off x="33552664" y="13195129"/>
              <a:ext cx="272528" cy="3724"/>
            </a:xfrm>
            <a:prstGeom prst="line">
              <a:avLst/>
            </a:prstGeom>
            <a:ln w="50800" cap="rnd">
              <a:solidFill>
                <a:srgbClr val="BA5C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Straight Connector 765"/>
            <p:cNvCxnSpPr/>
            <p:nvPr/>
          </p:nvCxnSpPr>
          <p:spPr>
            <a:xfrm flipH="1" flipV="1">
              <a:off x="33552664" y="13284259"/>
              <a:ext cx="272528" cy="3724"/>
            </a:xfrm>
            <a:prstGeom prst="line">
              <a:avLst/>
            </a:prstGeom>
            <a:ln w="50800" cap="rnd">
              <a:solidFill>
                <a:srgbClr val="BA5C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Connector 766"/>
            <p:cNvCxnSpPr/>
            <p:nvPr/>
          </p:nvCxnSpPr>
          <p:spPr>
            <a:xfrm flipH="1" flipV="1">
              <a:off x="33552652" y="13106421"/>
              <a:ext cx="272528" cy="3724"/>
            </a:xfrm>
            <a:prstGeom prst="line">
              <a:avLst/>
            </a:prstGeom>
            <a:ln w="50800" cap="rnd">
              <a:solidFill>
                <a:srgbClr val="BA5C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Straight Connector 768"/>
            <p:cNvCxnSpPr/>
            <p:nvPr/>
          </p:nvCxnSpPr>
          <p:spPr>
            <a:xfrm flipH="1" flipV="1">
              <a:off x="33552652" y="13195551"/>
              <a:ext cx="272528" cy="3724"/>
            </a:xfrm>
            <a:prstGeom prst="line">
              <a:avLst/>
            </a:prstGeom>
            <a:ln w="50800" cap="rnd">
              <a:solidFill>
                <a:srgbClr val="BA5C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Straight Connector 769"/>
            <p:cNvCxnSpPr/>
            <p:nvPr/>
          </p:nvCxnSpPr>
          <p:spPr>
            <a:xfrm flipH="1" flipV="1">
              <a:off x="33552652" y="13284681"/>
              <a:ext cx="272528" cy="3724"/>
            </a:xfrm>
            <a:prstGeom prst="line">
              <a:avLst/>
            </a:prstGeom>
            <a:ln w="50800" cap="rnd">
              <a:solidFill>
                <a:srgbClr val="BA5C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2" name="Rectangle 771"/>
          <p:cNvSpPr/>
          <p:nvPr/>
        </p:nvSpPr>
        <p:spPr>
          <a:xfrm>
            <a:off x="10661342" y="3996970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SAVE</a:t>
            </a:r>
            <a:endParaRPr lang="en-US" sz="1800" dirty="0">
              <a:solidFill>
                <a:srgbClr val="643282"/>
              </a:solidFill>
              <a:latin typeface="BrownBagLunch" panose="02000603000000000000" pitchFamily="2" charset="0"/>
            </a:endParaRPr>
          </a:p>
        </p:txBody>
      </p:sp>
      <p:sp>
        <p:nvSpPr>
          <p:cNvPr id="773" name="Rectangle 772"/>
          <p:cNvSpPr/>
          <p:nvPr/>
        </p:nvSpPr>
        <p:spPr>
          <a:xfrm>
            <a:off x="11551162" y="399219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POST</a:t>
            </a:r>
            <a:endParaRPr lang="en-US" sz="1800" dirty="0">
              <a:solidFill>
                <a:srgbClr val="643282"/>
              </a:solidFill>
              <a:latin typeface="BrownBagLunch" panose="02000603000000000000" pitchFamily="2" charset="0"/>
            </a:endParaRPr>
          </a:p>
        </p:txBody>
      </p:sp>
      <p:sp>
        <p:nvSpPr>
          <p:cNvPr id="774" name="Rectangle 773"/>
          <p:cNvSpPr/>
          <p:nvPr/>
        </p:nvSpPr>
        <p:spPr>
          <a:xfrm>
            <a:off x="10679480" y="4865992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MIRROR</a:t>
            </a:r>
            <a:endParaRPr lang="en-US" sz="1800" dirty="0">
              <a:solidFill>
                <a:srgbClr val="643282"/>
              </a:solidFill>
              <a:latin typeface="BrownBagLunch" panose="02000603000000000000" pitchFamily="2" charset="0"/>
            </a:endParaRPr>
          </a:p>
        </p:txBody>
      </p:sp>
      <p:sp>
        <p:nvSpPr>
          <p:cNvPr id="775" name="Rectangle 774"/>
          <p:cNvSpPr/>
          <p:nvPr/>
        </p:nvSpPr>
        <p:spPr>
          <a:xfrm>
            <a:off x="11551162" y="4875255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CLEAR</a:t>
            </a:r>
            <a:endParaRPr lang="en-US" sz="1800" dirty="0">
              <a:solidFill>
                <a:srgbClr val="643282"/>
              </a:solidFill>
              <a:latin typeface="BrownBagLunch" panose="02000603000000000000" pitchFamily="2" charset="0"/>
            </a:endParaRPr>
          </a:p>
        </p:txBody>
      </p:sp>
      <p:sp>
        <p:nvSpPr>
          <p:cNvPr id="776" name="Rectangle 775"/>
          <p:cNvSpPr/>
          <p:nvPr/>
        </p:nvSpPr>
        <p:spPr>
          <a:xfrm>
            <a:off x="10663124" y="5754228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TRIBE</a:t>
            </a:r>
            <a:endParaRPr lang="en-US" sz="1800" dirty="0">
              <a:solidFill>
                <a:srgbClr val="643282"/>
              </a:solidFill>
              <a:latin typeface="BrownBagLunch" panose="02000603000000000000" pitchFamily="2" charset="0"/>
            </a:endParaRPr>
          </a:p>
        </p:txBody>
      </p:sp>
      <p:sp>
        <p:nvSpPr>
          <p:cNvPr id="777" name="Left-Right Arrow 776"/>
          <p:cNvSpPr/>
          <p:nvPr/>
        </p:nvSpPr>
        <p:spPr>
          <a:xfrm>
            <a:off x="12807880" y="4984052"/>
            <a:ext cx="476966" cy="280755"/>
          </a:xfrm>
          <a:prstGeom prst="leftRightArrow">
            <a:avLst/>
          </a:prstGeom>
          <a:solidFill>
            <a:srgbClr val="BA5CBC"/>
          </a:solidFill>
          <a:ln w="6350"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9" name="Right Arrow 778"/>
          <p:cNvSpPr/>
          <p:nvPr/>
        </p:nvSpPr>
        <p:spPr>
          <a:xfrm rot="5400000">
            <a:off x="12860666" y="4100931"/>
            <a:ext cx="357689" cy="333886"/>
          </a:xfrm>
          <a:prstGeom prst="rightArrow">
            <a:avLst/>
          </a:prstGeom>
          <a:solidFill>
            <a:srgbClr val="BA5CBC"/>
          </a:solidFill>
          <a:ln w="6350"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0" name="Right Arrow 779"/>
          <p:cNvSpPr/>
          <p:nvPr/>
        </p:nvSpPr>
        <p:spPr>
          <a:xfrm rot="16200000">
            <a:off x="13737326" y="4068146"/>
            <a:ext cx="357689" cy="333886"/>
          </a:xfrm>
          <a:prstGeom prst="rightArrow">
            <a:avLst/>
          </a:prstGeom>
          <a:solidFill>
            <a:srgbClr val="BA5CBC"/>
          </a:solidFill>
          <a:ln w="6350"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1" name="Oval 780"/>
          <p:cNvSpPr/>
          <p:nvPr/>
        </p:nvSpPr>
        <p:spPr>
          <a:xfrm>
            <a:off x="10788771" y="6698629"/>
            <a:ext cx="1828800" cy="1828800"/>
          </a:xfrm>
          <a:prstGeom prst="ellipse">
            <a:avLst/>
          </a:prstGeom>
          <a:gradFill flip="none" rotWithShape="1">
            <a:gsLst>
              <a:gs pos="29000">
                <a:srgbClr val="E0BFE3"/>
              </a:gs>
              <a:gs pos="86000">
                <a:srgbClr val="BA5CBC"/>
              </a:gs>
              <a:gs pos="93000">
                <a:srgbClr val="64328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7" name="Oval 786"/>
          <p:cNvSpPr/>
          <p:nvPr/>
        </p:nvSpPr>
        <p:spPr>
          <a:xfrm>
            <a:off x="12722645" y="6700853"/>
            <a:ext cx="1828800" cy="1828800"/>
          </a:xfrm>
          <a:prstGeom prst="ellipse">
            <a:avLst/>
          </a:prstGeom>
          <a:gradFill flip="none" rotWithShape="1">
            <a:gsLst>
              <a:gs pos="14000">
                <a:srgbClr val="EDD9EF"/>
              </a:gs>
              <a:gs pos="56000">
                <a:srgbClr val="E0BFE3"/>
              </a:gs>
              <a:gs pos="88000">
                <a:srgbClr val="BA5CB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9" name="Freeform 788"/>
          <p:cNvSpPr/>
          <p:nvPr/>
        </p:nvSpPr>
        <p:spPr>
          <a:xfrm rot="1131343" flipH="1">
            <a:off x="12934744" y="1480504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2" name="Snip Same Side Corner Rectangle 791"/>
          <p:cNvSpPr/>
          <p:nvPr/>
        </p:nvSpPr>
        <p:spPr>
          <a:xfrm rot="13250518">
            <a:off x="13775488" y="1697868"/>
            <a:ext cx="152212" cy="58729"/>
          </a:xfrm>
          <a:prstGeom prst="snip2SameRect">
            <a:avLst/>
          </a:prstGeom>
          <a:solidFill>
            <a:schemeClr val="bg1"/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5" name="Oval 794"/>
          <p:cNvSpPr/>
          <p:nvPr/>
        </p:nvSpPr>
        <p:spPr>
          <a:xfrm>
            <a:off x="12640220" y="1213045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rgbClr val="E0BFE3"/>
              </a:gs>
              <a:gs pos="86000">
                <a:srgbClr val="BA5CBC"/>
              </a:gs>
              <a:gs pos="93000">
                <a:srgbClr val="64328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810" name="Freeform 809"/>
          <p:cNvSpPr/>
          <p:nvPr/>
        </p:nvSpPr>
        <p:spPr>
          <a:xfrm rot="1131343" flipH="1">
            <a:off x="12933713" y="1480504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Rectangle 827"/>
          <p:cNvSpPr/>
          <p:nvPr/>
        </p:nvSpPr>
        <p:spPr>
          <a:xfrm rot="2450518">
            <a:off x="13850082" y="1494723"/>
            <a:ext cx="202837" cy="242005"/>
          </a:xfrm>
          <a:prstGeom prst="rect">
            <a:avLst/>
          </a:prstGeom>
          <a:solidFill>
            <a:srgbClr val="BA5CBC"/>
          </a:solidFill>
          <a:ln w="0"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Snip Same Side Corner Rectangle 830"/>
          <p:cNvSpPr/>
          <p:nvPr/>
        </p:nvSpPr>
        <p:spPr>
          <a:xfrm rot="13250518">
            <a:off x="13774457" y="1697868"/>
            <a:ext cx="152212" cy="58729"/>
          </a:xfrm>
          <a:prstGeom prst="snip2SameRect">
            <a:avLst/>
          </a:prstGeom>
          <a:solidFill>
            <a:schemeClr val="bg1"/>
          </a:solidFill>
          <a:ln w="0"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5" name="Arc 834"/>
          <p:cNvSpPr/>
          <p:nvPr/>
        </p:nvSpPr>
        <p:spPr>
          <a:xfrm>
            <a:off x="13795627" y="2343896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rgbClr val="BA5CBC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38" name="Oval 837"/>
          <p:cNvSpPr/>
          <p:nvPr/>
        </p:nvSpPr>
        <p:spPr>
          <a:xfrm>
            <a:off x="14788646" y="5791990"/>
            <a:ext cx="1097280" cy="1083663"/>
          </a:xfrm>
          <a:prstGeom prst="ellipse">
            <a:avLst/>
          </a:prstGeom>
          <a:gradFill flip="none" rotWithShape="1">
            <a:gsLst>
              <a:gs pos="29000">
                <a:srgbClr val="E0BFE3"/>
              </a:gs>
              <a:gs pos="86000">
                <a:srgbClr val="BA5CBC"/>
              </a:gs>
              <a:gs pos="93000">
                <a:srgbClr val="64328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9" name="Arc 838"/>
          <p:cNvSpPr/>
          <p:nvPr/>
        </p:nvSpPr>
        <p:spPr>
          <a:xfrm flipV="1">
            <a:off x="14943033" y="5806474"/>
            <a:ext cx="787668" cy="693901"/>
          </a:xfrm>
          <a:prstGeom prst="arc">
            <a:avLst>
              <a:gd name="adj1" fmla="val 12398199"/>
              <a:gd name="adj2" fmla="val 20006097"/>
            </a:avLst>
          </a:prstGeom>
          <a:ln w="44450">
            <a:solidFill>
              <a:srgbClr val="BA5C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1" name="Arc 840"/>
          <p:cNvSpPr/>
          <p:nvPr/>
        </p:nvSpPr>
        <p:spPr>
          <a:xfrm>
            <a:off x="14942350" y="6177037"/>
            <a:ext cx="787668" cy="697241"/>
          </a:xfrm>
          <a:prstGeom prst="arc">
            <a:avLst>
              <a:gd name="adj1" fmla="val 12398199"/>
              <a:gd name="adj2" fmla="val 20006097"/>
            </a:avLst>
          </a:prstGeom>
          <a:ln w="44450">
            <a:solidFill>
              <a:srgbClr val="BA5C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3" name="Oval 842"/>
          <p:cNvSpPr/>
          <p:nvPr/>
        </p:nvSpPr>
        <p:spPr>
          <a:xfrm flipV="1">
            <a:off x="15227893" y="6226216"/>
            <a:ext cx="216581" cy="227296"/>
          </a:xfrm>
          <a:prstGeom prst="ellipse">
            <a:avLst/>
          </a:prstGeom>
          <a:solidFill>
            <a:srgbClr val="BA5CBC"/>
          </a:solidFill>
          <a:ln w="85725"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5" name="Group 844"/>
          <p:cNvGrpSpPr/>
          <p:nvPr/>
        </p:nvGrpSpPr>
        <p:grpSpPr>
          <a:xfrm>
            <a:off x="14981189" y="7312999"/>
            <a:ext cx="703592" cy="400023"/>
            <a:chOff x="5505119" y="15212437"/>
            <a:chExt cx="703592" cy="400023"/>
          </a:xfrm>
        </p:grpSpPr>
        <p:sp>
          <p:nvSpPr>
            <p:cNvPr id="859" name="Rectangle 858"/>
            <p:cNvSpPr/>
            <p:nvPr/>
          </p:nvSpPr>
          <p:spPr>
            <a:xfrm>
              <a:off x="5554960" y="15360574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6" name="Rectangle 865"/>
            <p:cNvSpPr/>
            <p:nvPr/>
          </p:nvSpPr>
          <p:spPr>
            <a:xfrm>
              <a:off x="5554960" y="1522540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9" name="Rectangle 868"/>
            <p:cNvSpPr/>
            <p:nvPr/>
          </p:nvSpPr>
          <p:spPr>
            <a:xfrm>
              <a:off x="5554960" y="15495745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1" name="Rectangle 870"/>
            <p:cNvSpPr/>
            <p:nvPr/>
          </p:nvSpPr>
          <p:spPr>
            <a:xfrm>
              <a:off x="5784698" y="15360574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6" name="Rectangle 875"/>
            <p:cNvSpPr/>
            <p:nvPr/>
          </p:nvSpPr>
          <p:spPr>
            <a:xfrm>
              <a:off x="5784698" y="1522540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0" name="Rectangle 879"/>
            <p:cNvSpPr/>
            <p:nvPr/>
          </p:nvSpPr>
          <p:spPr>
            <a:xfrm>
              <a:off x="5784698" y="15495745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1" name="Rectangle 880"/>
            <p:cNvSpPr/>
            <p:nvPr/>
          </p:nvSpPr>
          <p:spPr>
            <a:xfrm>
              <a:off x="6017787" y="15360574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4" name="Rectangle 883"/>
            <p:cNvSpPr/>
            <p:nvPr/>
          </p:nvSpPr>
          <p:spPr>
            <a:xfrm>
              <a:off x="6017787" y="1522540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5" name="Rectangle 884"/>
            <p:cNvSpPr/>
            <p:nvPr/>
          </p:nvSpPr>
          <p:spPr>
            <a:xfrm>
              <a:off x="6017787" y="15495745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7" name="Straight Connector 886"/>
            <p:cNvCxnSpPr/>
            <p:nvPr/>
          </p:nvCxnSpPr>
          <p:spPr>
            <a:xfrm flipH="1" flipV="1">
              <a:off x="5510040" y="15212437"/>
              <a:ext cx="698671" cy="400023"/>
            </a:xfrm>
            <a:prstGeom prst="line">
              <a:avLst/>
            </a:prstGeom>
            <a:ln w="66675">
              <a:solidFill>
                <a:srgbClr val="BA5C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Straight Connector 887"/>
            <p:cNvCxnSpPr/>
            <p:nvPr/>
          </p:nvCxnSpPr>
          <p:spPr>
            <a:xfrm flipH="1">
              <a:off x="5505119" y="15212437"/>
              <a:ext cx="698671" cy="400023"/>
            </a:xfrm>
            <a:prstGeom prst="line">
              <a:avLst/>
            </a:prstGeom>
            <a:ln w="66675">
              <a:solidFill>
                <a:srgbClr val="BA5C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9" name="Group 888"/>
          <p:cNvGrpSpPr/>
          <p:nvPr/>
        </p:nvGrpSpPr>
        <p:grpSpPr>
          <a:xfrm>
            <a:off x="16250123" y="7335170"/>
            <a:ext cx="629400" cy="361694"/>
            <a:chOff x="6774053" y="15234608"/>
            <a:chExt cx="629400" cy="361694"/>
          </a:xfrm>
        </p:grpSpPr>
        <p:sp>
          <p:nvSpPr>
            <p:cNvPr id="890" name="Rectangle 889"/>
            <p:cNvSpPr/>
            <p:nvPr/>
          </p:nvSpPr>
          <p:spPr>
            <a:xfrm>
              <a:off x="6774053" y="1536977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1" name="Rectangle 890"/>
            <p:cNvSpPr/>
            <p:nvPr/>
          </p:nvSpPr>
          <p:spPr>
            <a:xfrm>
              <a:off x="6774053" y="1523460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2" name="Rectangle 891"/>
            <p:cNvSpPr/>
            <p:nvPr/>
          </p:nvSpPr>
          <p:spPr>
            <a:xfrm>
              <a:off x="6774053" y="1550495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3" name="Rectangle 892"/>
            <p:cNvSpPr/>
            <p:nvPr/>
          </p:nvSpPr>
          <p:spPr>
            <a:xfrm>
              <a:off x="7003791" y="1536977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4" name="Rectangle 893"/>
            <p:cNvSpPr/>
            <p:nvPr/>
          </p:nvSpPr>
          <p:spPr>
            <a:xfrm>
              <a:off x="7003791" y="1523460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5" name="Rectangle 894"/>
            <p:cNvSpPr/>
            <p:nvPr/>
          </p:nvSpPr>
          <p:spPr>
            <a:xfrm>
              <a:off x="7003791" y="1550495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6" name="Rectangle 895"/>
            <p:cNvSpPr/>
            <p:nvPr/>
          </p:nvSpPr>
          <p:spPr>
            <a:xfrm>
              <a:off x="7236880" y="1536977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7" name="Rectangle 896"/>
            <p:cNvSpPr/>
            <p:nvPr/>
          </p:nvSpPr>
          <p:spPr>
            <a:xfrm>
              <a:off x="7236880" y="1523460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8" name="Rectangle 897"/>
            <p:cNvSpPr/>
            <p:nvPr/>
          </p:nvSpPr>
          <p:spPr>
            <a:xfrm>
              <a:off x="7236880" y="1550495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9" name="Arc 898"/>
          <p:cNvSpPr/>
          <p:nvPr/>
        </p:nvSpPr>
        <p:spPr>
          <a:xfrm flipV="1">
            <a:off x="16166305" y="5792509"/>
            <a:ext cx="787668" cy="693901"/>
          </a:xfrm>
          <a:prstGeom prst="arc">
            <a:avLst>
              <a:gd name="adj1" fmla="val 12398199"/>
              <a:gd name="adj2" fmla="val 20006097"/>
            </a:avLst>
          </a:prstGeom>
          <a:ln w="44450">
            <a:solidFill>
              <a:srgbClr val="BA5C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0" name="Plus 899"/>
          <p:cNvSpPr/>
          <p:nvPr/>
        </p:nvSpPr>
        <p:spPr>
          <a:xfrm>
            <a:off x="15260840" y="4072760"/>
            <a:ext cx="469565" cy="451627"/>
          </a:xfrm>
          <a:prstGeom prst="mathPlus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1" name="Plus 900"/>
          <p:cNvSpPr/>
          <p:nvPr/>
        </p:nvSpPr>
        <p:spPr>
          <a:xfrm>
            <a:off x="15262562" y="4073290"/>
            <a:ext cx="469565" cy="451627"/>
          </a:xfrm>
          <a:prstGeom prst="mathPlus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4" name="Plus 903"/>
          <p:cNvSpPr/>
          <p:nvPr/>
        </p:nvSpPr>
        <p:spPr>
          <a:xfrm>
            <a:off x="15262665" y="4073290"/>
            <a:ext cx="469565" cy="451627"/>
          </a:xfrm>
          <a:prstGeom prst="mathPlus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5" name="Plus 904"/>
          <p:cNvSpPr/>
          <p:nvPr/>
        </p:nvSpPr>
        <p:spPr>
          <a:xfrm>
            <a:off x="15262261" y="4075535"/>
            <a:ext cx="469565" cy="451627"/>
          </a:xfrm>
          <a:prstGeom prst="mathPlus">
            <a:avLst/>
          </a:prstGeom>
          <a:solidFill>
            <a:srgbClr val="BA5CBC"/>
          </a:solidFill>
          <a:ln w="6350"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6" name="Rectangle 905"/>
          <p:cNvSpPr/>
          <p:nvPr/>
        </p:nvSpPr>
        <p:spPr>
          <a:xfrm>
            <a:off x="16174091" y="5027369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7" name="Rectangle 906"/>
          <p:cNvSpPr/>
          <p:nvPr/>
        </p:nvSpPr>
        <p:spPr>
          <a:xfrm>
            <a:off x="16291293" y="5244516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" name="Rectangle 907"/>
          <p:cNvSpPr/>
          <p:nvPr/>
        </p:nvSpPr>
        <p:spPr>
          <a:xfrm>
            <a:off x="16451485" y="5081087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9" name="Rectangle 908"/>
          <p:cNvSpPr/>
          <p:nvPr/>
        </p:nvSpPr>
        <p:spPr>
          <a:xfrm>
            <a:off x="15278302" y="5173049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Rectangle 909"/>
          <p:cNvSpPr/>
          <p:nvPr/>
        </p:nvSpPr>
        <p:spPr>
          <a:xfrm>
            <a:off x="15278302" y="5037878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1" name="Rectangle 910"/>
          <p:cNvSpPr/>
          <p:nvPr/>
        </p:nvSpPr>
        <p:spPr>
          <a:xfrm>
            <a:off x="15508040" y="5173049"/>
            <a:ext cx="166573" cy="91352"/>
          </a:xfrm>
          <a:prstGeom prst="rect">
            <a:avLst/>
          </a:prstGeom>
          <a:solidFill>
            <a:srgbClr val="BA5CBC"/>
          </a:solidFill>
          <a:ln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2" name="Rectangle 911"/>
          <p:cNvSpPr/>
          <p:nvPr/>
        </p:nvSpPr>
        <p:spPr>
          <a:xfrm>
            <a:off x="15508040" y="5037878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0" name="Rectangle 106"/>
          <p:cNvSpPr/>
          <p:nvPr/>
        </p:nvSpPr>
        <p:spPr>
          <a:xfrm>
            <a:off x="15553252" y="5207425"/>
            <a:ext cx="174412" cy="177532"/>
          </a:xfrm>
          <a:custGeom>
            <a:avLst/>
            <a:gdLst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588030 w 588030"/>
              <a:gd name="connsiteY2" fmla="*/ 553644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210658 w 588030"/>
              <a:gd name="connsiteY2" fmla="*/ 219816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08201"/>
              <a:gd name="connsiteY0" fmla="*/ 0 h 553644"/>
              <a:gd name="connsiteX1" fmla="*/ 508201 w 508201"/>
              <a:gd name="connsiteY1" fmla="*/ 203200 h 553644"/>
              <a:gd name="connsiteX2" fmla="*/ 210658 w 508201"/>
              <a:gd name="connsiteY2" fmla="*/ 219816 h 553644"/>
              <a:gd name="connsiteX3" fmla="*/ 0 w 508201"/>
              <a:gd name="connsiteY3" fmla="*/ 553644 h 553644"/>
              <a:gd name="connsiteX4" fmla="*/ 0 w 508201"/>
              <a:gd name="connsiteY4" fmla="*/ 0 h 553644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10658 w 508201"/>
              <a:gd name="connsiteY2" fmla="*/ 219816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453692"/>
              <a:gd name="connsiteY0" fmla="*/ 0 h 481072"/>
              <a:gd name="connsiteX1" fmla="*/ 453692 w 453692"/>
              <a:gd name="connsiteY1" fmla="*/ 231446 h 481072"/>
              <a:gd name="connsiteX2" fmla="*/ 270123 w 453692"/>
              <a:gd name="connsiteY2" fmla="*/ 281014 h 481072"/>
              <a:gd name="connsiteX3" fmla="*/ 137886 w 453692"/>
              <a:gd name="connsiteY3" fmla="*/ 481072 h 481072"/>
              <a:gd name="connsiteX4" fmla="*/ 0 w 453692"/>
              <a:gd name="connsiteY4" fmla="*/ 0 h 481072"/>
              <a:gd name="connsiteX0" fmla="*/ 0 w 453692"/>
              <a:gd name="connsiteY0" fmla="*/ 0 h 438704"/>
              <a:gd name="connsiteX1" fmla="*/ 453692 w 453692"/>
              <a:gd name="connsiteY1" fmla="*/ 231446 h 438704"/>
              <a:gd name="connsiteX2" fmla="*/ 270123 w 453692"/>
              <a:gd name="connsiteY2" fmla="*/ 281014 h 438704"/>
              <a:gd name="connsiteX3" fmla="*/ 192395 w 453692"/>
              <a:gd name="connsiteY3" fmla="*/ 438704 h 438704"/>
              <a:gd name="connsiteX4" fmla="*/ 0 w 453692"/>
              <a:gd name="connsiteY4" fmla="*/ 0 h 43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92" h="438704">
                <a:moveTo>
                  <a:pt x="0" y="0"/>
                </a:moveTo>
                <a:lnTo>
                  <a:pt x="453692" y="231446"/>
                </a:lnTo>
                <a:cubicBezTo>
                  <a:pt x="374333" y="257384"/>
                  <a:pt x="334616" y="212707"/>
                  <a:pt x="270123" y="281014"/>
                </a:cubicBezTo>
                <a:cubicBezTo>
                  <a:pt x="196312" y="342993"/>
                  <a:pt x="236474" y="372018"/>
                  <a:pt x="192395" y="43870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7" name="Group 966"/>
          <p:cNvGrpSpPr/>
          <p:nvPr/>
        </p:nvGrpSpPr>
        <p:grpSpPr>
          <a:xfrm>
            <a:off x="15219980" y="2311777"/>
            <a:ext cx="559000" cy="448994"/>
            <a:chOff x="5743910" y="10211215"/>
            <a:chExt cx="559000" cy="448994"/>
          </a:xfrm>
          <a:solidFill>
            <a:srgbClr val="BA5CBC"/>
          </a:solidFill>
        </p:grpSpPr>
        <p:sp>
          <p:nvSpPr>
            <p:cNvPr id="968" name="Right Arrow 967"/>
            <p:cNvSpPr/>
            <p:nvPr/>
          </p:nvSpPr>
          <p:spPr>
            <a:xfrm rot="5400000">
              <a:off x="6075050" y="10228467"/>
              <a:ext cx="242484" cy="213236"/>
            </a:xfrm>
            <a:prstGeom prst="rightArrow">
              <a:avLst/>
            </a:prstGeom>
            <a:grpFill/>
            <a:ln w="6350"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2" name="Right Arrow 971"/>
            <p:cNvSpPr/>
            <p:nvPr/>
          </p:nvSpPr>
          <p:spPr>
            <a:xfrm rot="5400000">
              <a:off x="5894193" y="10430503"/>
              <a:ext cx="244617" cy="214795"/>
            </a:xfrm>
            <a:prstGeom prst="rightArrow">
              <a:avLst/>
            </a:prstGeom>
            <a:grpFill/>
            <a:ln w="6350"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3" name="Right Arrow 972"/>
            <p:cNvSpPr/>
            <p:nvPr/>
          </p:nvSpPr>
          <p:spPr>
            <a:xfrm rot="5400000">
              <a:off x="5733881" y="10221659"/>
              <a:ext cx="243331" cy="223274"/>
            </a:xfrm>
            <a:prstGeom prst="rightArrow">
              <a:avLst/>
            </a:prstGeom>
            <a:grpFill/>
            <a:ln w="6350"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4" name="Right Arrow 973"/>
            <p:cNvSpPr/>
            <p:nvPr/>
          </p:nvSpPr>
          <p:spPr>
            <a:xfrm rot="5400000">
              <a:off x="6074646" y="10230712"/>
              <a:ext cx="242484" cy="213236"/>
            </a:xfrm>
            <a:prstGeom prst="rightArrow">
              <a:avLst/>
            </a:prstGeom>
            <a:grpFill/>
            <a:ln w="6350"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5" name="Right Arrow 974"/>
            <p:cNvSpPr/>
            <p:nvPr/>
          </p:nvSpPr>
          <p:spPr>
            <a:xfrm rot="5400000">
              <a:off x="5894202" y="10430088"/>
              <a:ext cx="244617" cy="214795"/>
            </a:xfrm>
            <a:prstGeom prst="rightArrow">
              <a:avLst/>
            </a:prstGeom>
            <a:grpFill/>
            <a:ln w="6350"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6" name="Right Arrow 975"/>
            <p:cNvSpPr/>
            <p:nvPr/>
          </p:nvSpPr>
          <p:spPr>
            <a:xfrm rot="5400000">
              <a:off x="5733890" y="10221244"/>
              <a:ext cx="243331" cy="223274"/>
            </a:xfrm>
            <a:prstGeom prst="rightArrow">
              <a:avLst/>
            </a:prstGeom>
            <a:grpFill/>
            <a:ln w="6350"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2" name="Right Arrow 981"/>
            <p:cNvSpPr/>
            <p:nvPr/>
          </p:nvSpPr>
          <p:spPr>
            <a:xfrm rot="5400000">
              <a:off x="6074655" y="10230297"/>
              <a:ext cx="242484" cy="213236"/>
            </a:xfrm>
            <a:prstGeom prst="rightArrow">
              <a:avLst/>
            </a:prstGeom>
            <a:grpFill/>
            <a:ln w="6350"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8" name="Oval 987"/>
          <p:cNvSpPr/>
          <p:nvPr/>
        </p:nvSpPr>
        <p:spPr>
          <a:xfrm>
            <a:off x="15083897" y="2994946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rgbClr val="E0BFE3"/>
              </a:gs>
              <a:gs pos="86000">
                <a:srgbClr val="BA5CBC"/>
              </a:gs>
              <a:gs pos="93000">
                <a:srgbClr val="64328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BA5CBC"/>
                </a:solidFill>
              </a:rPr>
              <a:t>?</a:t>
            </a:r>
            <a:endParaRPr lang="en-US" b="1" dirty="0">
              <a:solidFill>
                <a:srgbClr val="BA5CBC"/>
              </a:solidFill>
            </a:endParaRPr>
          </a:p>
        </p:txBody>
      </p:sp>
      <p:sp>
        <p:nvSpPr>
          <p:cNvPr id="990" name="Multiply 989"/>
          <p:cNvSpPr/>
          <p:nvPr/>
        </p:nvSpPr>
        <p:spPr>
          <a:xfrm>
            <a:off x="16106631" y="3139686"/>
            <a:ext cx="551415" cy="518327"/>
          </a:xfrm>
          <a:prstGeom prst="mathMultiply">
            <a:avLst>
              <a:gd name="adj1" fmla="val 22344"/>
            </a:avLst>
          </a:prstGeom>
          <a:solidFill>
            <a:srgbClr val="BA5CBC"/>
          </a:solidFill>
          <a:ln w="6350"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1" name="Multiply 990"/>
          <p:cNvSpPr/>
          <p:nvPr/>
        </p:nvSpPr>
        <p:spPr>
          <a:xfrm>
            <a:off x="16106734" y="3139686"/>
            <a:ext cx="551415" cy="518327"/>
          </a:xfrm>
          <a:prstGeom prst="mathMultiply">
            <a:avLst>
              <a:gd name="adj1" fmla="val 22344"/>
            </a:avLst>
          </a:prstGeom>
          <a:solidFill>
            <a:srgbClr val="BA5CBC"/>
          </a:solidFill>
          <a:ln w="6350"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2" name="Multiply 991"/>
          <p:cNvSpPr/>
          <p:nvPr/>
        </p:nvSpPr>
        <p:spPr>
          <a:xfrm>
            <a:off x="16106330" y="3141931"/>
            <a:ext cx="551415" cy="518327"/>
          </a:xfrm>
          <a:prstGeom prst="mathMultiply">
            <a:avLst>
              <a:gd name="adj1" fmla="val 22344"/>
            </a:avLst>
          </a:prstGeom>
          <a:solidFill>
            <a:srgbClr val="BA5CBC"/>
          </a:solidFill>
          <a:ln w="6350"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3" name="Multiply 992"/>
          <p:cNvSpPr/>
          <p:nvPr/>
        </p:nvSpPr>
        <p:spPr>
          <a:xfrm>
            <a:off x="16106339" y="3141516"/>
            <a:ext cx="551415" cy="518327"/>
          </a:xfrm>
          <a:prstGeom prst="mathMultiply">
            <a:avLst>
              <a:gd name="adj1" fmla="val 22344"/>
            </a:avLst>
          </a:prstGeom>
          <a:solidFill>
            <a:srgbClr val="BA5CBC"/>
          </a:solidFill>
          <a:ln w="6350"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4" name="Minus 993"/>
          <p:cNvSpPr/>
          <p:nvPr/>
        </p:nvSpPr>
        <p:spPr>
          <a:xfrm>
            <a:off x="16145684" y="4019158"/>
            <a:ext cx="469565" cy="531965"/>
          </a:xfrm>
          <a:prstGeom prst="mathMinus">
            <a:avLst>
              <a:gd name="adj1" fmla="val 19465"/>
            </a:avLst>
          </a:prstGeom>
          <a:solidFill>
            <a:srgbClr val="BA5CBC"/>
          </a:solidFill>
          <a:ln w="6350"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5" name="Minus 994"/>
          <p:cNvSpPr/>
          <p:nvPr/>
        </p:nvSpPr>
        <p:spPr>
          <a:xfrm>
            <a:off x="16147406" y="4019688"/>
            <a:ext cx="469565" cy="531965"/>
          </a:xfrm>
          <a:prstGeom prst="mathMinus">
            <a:avLst>
              <a:gd name="adj1" fmla="val 19465"/>
            </a:avLst>
          </a:prstGeom>
          <a:solidFill>
            <a:srgbClr val="BA5CBC"/>
          </a:solidFill>
          <a:ln w="6350"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6" name="Minus 995"/>
          <p:cNvSpPr/>
          <p:nvPr/>
        </p:nvSpPr>
        <p:spPr>
          <a:xfrm>
            <a:off x="16147509" y="4019688"/>
            <a:ext cx="469565" cy="531965"/>
          </a:xfrm>
          <a:prstGeom prst="mathMinus">
            <a:avLst>
              <a:gd name="adj1" fmla="val 19465"/>
            </a:avLst>
          </a:prstGeom>
          <a:solidFill>
            <a:srgbClr val="BA5CBC"/>
          </a:solidFill>
          <a:ln w="6350"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7" name="Minus 1016"/>
          <p:cNvSpPr/>
          <p:nvPr/>
        </p:nvSpPr>
        <p:spPr>
          <a:xfrm>
            <a:off x="16147105" y="4021933"/>
            <a:ext cx="469565" cy="531965"/>
          </a:xfrm>
          <a:prstGeom prst="mathMinus">
            <a:avLst>
              <a:gd name="adj1" fmla="val 19465"/>
            </a:avLst>
          </a:prstGeom>
          <a:solidFill>
            <a:srgbClr val="BA5CBC"/>
          </a:solidFill>
          <a:ln w="6350"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1" name="Minus 1020"/>
          <p:cNvSpPr/>
          <p:nvPr/>
        </p:nvSpPr>
        <p:spPr>
          <a:xfrm>
            <a:off x="16147114" y="4021518"/>
            <a:ext cx="469565" cy="531965"/>
          </a:xfrm>
          <a:prstGeom prst="mathMinus">
            <a:avLst>
              <a:gd name="adj1" fmla="val 19465"/>
            </a:avLst>
          </a:prstGeom>
          <a:solidFill>
            <a:srgbClr val="BA5CBC"/>
          </a:solidFill>
          <a:ln w="6350"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2" name="Group 1021"/>
          <p:cNvGrpSpPr/>
          <p:nvPr/>
        </p:nvGrpSpPr>
        <p:grpSpPr>
          <a:xfrm>
            <a:off x="16213538" y="2307120"/>
            <a:ext cx="403169" cy="342595"/>
            <a:chOff x="6737468" y="10206558"/>
            <a:chExt cx="403169" cy="342595"/>
          </a:xfrm>
          <a:noFill/>
        </p:grpSpPr>
        <p:sp>
          <p:nvSpPr>
            <p:cNvPr id="1025" name="Oval 1024"/>
            <p:cNvSpPr/>
            <p:nvPr/>
          </p:nvSpPr>
          <p:spPr>
            <a:xfrm flipV="1">
              <a:off x="6866317" y="10206558"/>
              <a:ext cx="274320" cy="274320"/>
            </a:xfrm>
            <a:prstGeom prst="ellipse">
              <a:avLst/>
            </a:prstGeom>
            <a:grpFill/>
            <a:ln w="44450"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6" name="Rectangle 1025"/>
            <p:cNvSpPr/>
            <p:nvPr/>
          </p:nvSpPr>
          <p:spPr>
            <a:xfrm rot="19339616">
              <a:off x="6737468" y="10460307"/>
              <a:ext cx="184034" cy="88846"/>
            </a:xfrm>
            <a:prstGeom prst="rect">
              <a:avLst/>
            </a:prstGeom>
            <a:solidFill>
              <a:srgbClr val="BA5CBC"/>
            </a:solidFill>
            <a:ln w="6350"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9" name="Oval 1028"/>
          <p:cNvSpPr/>
          <p:nvPr/>
        </p:nvSpPr>
        <p:spPr>
          <a:xfrm>
            <a:off x="15071280" y="1223708"/>
            <a:ext cx="822960" cy="828354"/>
          </a:xfrm>
          <a:prstGeom prst="ellipse">
            <a:avLst/>
          </a:prstGeom>
          <a:gradFill flip="none" rotWithShape="1">
            <a:gsLst>
              <a:gs pos="29000">
                <a:srgbClr val="E0BFE3"/>
              </a:gs>
              <a:gs pos="86000">
                <a:srgbClr val="BA5CBC"/>
              </a:gs>
              <a:gs pos="93000">
                <a:srgbClr val="64328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30" name="Right Arrow 1029"/>
          <p:cNvSpPr/>
          <p:nvPr/>
        </p:nvSpPr>
        <p:spPr>
          <a:xfrm>
            <a:off x="15323264" y="1468953"/>
            <a:ext cx="357689" cy="333886"/>
          </a:xfrm>
          <a:prstGeom prst="rightArrow">
            <a:avLst/>
          </a:prstGeom>
          <a:solidFill>
            <a:srgbClr val="BA5CBC"/>
          </a:solidFill>
          <a:ln w="6350"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33" name="Arc 1032"/>
          <p:cNvSpPr/>
          <p:nvPr/>
        </p:nvSpPr>
        <p:spPr>
          <a:xfrm flipH="1">
            <a:off x="16338962" y="1438518"/>
            <a:ext cx="1162562" cy="940553"/>
          </a:xfrm>
          <a:prstGeom prst="arc">
            <a:avLst>
              <a:gd name="adj1" fmla="val 18605107"/>
              <a:gd name="adj2" fmla="val 20948463"/>
            </a:avLst>
          </a:prstGeom>
          <a:noFill/>
          <a:ln w="88900">
            <a:solidFill>
              <a:srgbClr val="BA5C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34" name="Arc 1033"/>
          <p:cNvSpPr/>
          <p:nvPr/>
        </p:nvSpPr>
        <p:spPr>
          <a:xfrm>
            <a:off x="15289385" y="1428744"/>
            <a:ext cx="1074676" cy="940553"/>
          </a:xfrm>
          <a:prstGeom prst="arc">
            <a:avLst>
              <a:gd name="adj1" fmla="val 19728692"/>
              <a:gd name="adj2" fmla="val 20948463"/>
            </a:avLst>
          </a:prstGeom>
          <a:noFill/>
          <a:ln w="88900">
            <a:solidFill>
              <a:srgbClr val="BA5C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36" name="Oval 1035"/>
          <p:cNvSpPr/>
          <p:nvPr/>
        </p:nvSpPr>
        <p:spPr>
          <a:xfrm>
            <a:off x="17398707" y="5757501"/>
            <a:ext cx="1097280" cy="1083663"/>
          </a:xfrm>
          <a:prstGeom prst="ellipse">
            <a:avLst/>
          </a:prstGeom>
          <a:gradFill flip="none" rotWithShape="1">
            <a:gsLst>
              <a:gs pos="29000">
                <a:srgbClr val="E0BFE3"/>
              </a:gs>
              <a:gs pos="86000">
                <a:srgbClr val="BA5CBC"/>
              </a:gs>
              <a:gs pos="93000">
                <a:srgbClr val="64328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3282"/>
              </a:solidFill>
            </a:endParaRPr>
          </a:p>
        </p:txBody>
      </p:sp>
      <p:sp>
        <p:nvSpPr>
          <p:cNvPr id="1037" name="Rectangle 1036"/>
          <p:cNvSpPr/>
          <p:nvPr/>
        </p:nvSpPr>
        <p:spPr>
          <a:xfrm>
            <a:off x="17401669" y="595234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HIDE</a:t>
            </a:r>
          </a:p>
        </p:txBody>
      </p:sp>
      <p:sp>
        <p:nvSpPr>
          <p:cNvPr id="1040" name="Rectangle 1039"/>
          <p:cNvSpPr/>
          <p:nvPr/>
        </p:nvSpPr>
        <p:spPr>
          <a:xfrm>
            <a:off x="17409280" y="614510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CANVAS</a:t>
            </a:r>
          </a:p>
        </p:txBody>
      </p:sp>
      <p:sp>
        <p:nvSpPr>
          <p:cNvPr id="1043" name="Rectangle 1042"/>
          <p:cNvSpPr/>
          <p:nvPr/>
        </p:nvSpPr>
        <p:spPr>
          <a:xfrm>
            <a:off x="18620391" y="595234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SHOW</a:t>
            </a:r>
          </a:p>
        </p:txBody>
      </p:sp>
      <p:sp>
        <p:nvSpPr>
          <p:cNvPr id="1051" name="Rectangle 1050"/>
          <p:cNvSpPr/>
          <p:nvPr/>
        </p:nvSpPr>
        <p:spPr>
          <a:xfrm>
            <a:off x="18628002" y="614510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CANVAS</a:t>
            </a:r>
          </a:p>
        </p:txBody>
      </p:sp>
      <p:sp>
        <p:nvSpPr>
          <p:cNvPr id="1072" name="Rectangle 1071"/>
          <p:cNvSpPr/>
          <p:nvPr/>
        </p:nvSpPr>
        <p:spPr>
          <a:xfrm>
            <a:off x="17412242" y="7132272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HIDE</a:t>
            </a:r>
          </a:p>
        </p:txBody>
      </p:sp>
      <p:sp>
        <p:nvSpPr>
          <p:cNvPr id="1101" name="Rectangle 1100"/>
          <p:cNvSpPr/>
          <p:nvPr/>
        </p:nvSpPr>
        <p:spPr>
          <a:xfrm>
            <a:off x="17419853" y="732503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TILES</a:t>
            </a:r>
          </a:p>
        </p:txBody>
      </p:sp>
      <p:sp>
        <p:nvSpPr>
          <p:cNvPr id="1103" name="Rectangle 1102"/>
          <p:cNvSpPr/>
          <p:nvPr/>
        </p:nvSpPr>
        <p:spPr>
          <a:xfrm>
            <a:off x="18630964" y="7132272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SHOW</a:t>
            </a:r>
          </a:p>
        </p:txBody>
      </p:sp>
      <p:sp>
        <p:nvSpPr>
          <p:cNvPr id="1105" name="Rectangle 1104"/>
          <p:cNvSpPr/>
          <p:nvPr/>
        </p:nvSpPr>
        <p:spPr>
          <a:xfrm>
            <a:off x="18638575" y="732503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TILES</a:t>
            </a:r>
          </a:p>
        </p:txBody>
      </p:sp>
      <p:sp>
        <p:nvSpPr>
          <p:cNvPr id="1115" name="Rectangle 1114"/>
          <p:cNvSpPr/>
          <p:nvPr/>
        </p:nvSpPr>
        <p:spPr>
          <a:xfrm>
            <a:off x="16989563" y="316635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HELP</a:t>
            </a:r>
            <a:endParaRPr lang="en-US" sz="1800" dirty="0">
              <a:solidFill>
                <a:srgbClr val="643282"/>
              </a:solidFill>
              <a:latin typeface="BrownBagLunch" panose="02000603000000000000" pitchFamily="2" charset="0"/>
            </a:endParaRPr>
          </a:p>
        </p:txBody>
      </p:sp>
      <p:grpSp>
        <p:nvGrpSpPr>
          <p:cNvPr id="1117" name="Group 1116"/>
          <p:cNvGrpSpPr/>
          <p:nvPr/>
        </p:nvGrpSpPr>
        <p:grpSpPr>
          <a:xfrm>
            <a:off x="17850119" y="2184989"/>
            <a:ext cx="1104891" cy="633507"/>
            <a:chOff x="8374049" y="10084427"/>
            <a:chExt cx="1104891" cy="633507"/>
          </a:xfrm>
        </p:grpSpPr>
        <p:sp>
          <p:nvSpPr>
            <p:cNvPr id="1121" name="Rectangle 1120"/>
            <p:cNvSpPr/>
            <p:nvPr/>
          </p:nvSpPr>
          <p:spPr>
            <a:xfrm>
              <a:off x="8374049" y="1008442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643282"/>
                  </a:solidFill>
                  <a:latin typeface="BrownBagLunch" panose="02000603000000000000" pitchFamily="2" charset="0"/>
                </a:rPr>
                <a:t>CLEAR</a:t>
              </a:r>
            </a:p>
          </p:txBody>
        </p:sp>
        <p:sp>
          <p:nvSpPr>
            <p:cNvPr id="1127" name="Rectangle 1126"/>
            <p:cNvSpPr/>
            <p:nvPr/>
          </p:nvSpPr>
          <p:spPr>
            <a:xfrm>
              <a:off x="8381660" y="1027719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643282"/>
                  </a:solidFill>
                  <a:latin typeface="BrownBagLunch" panose="02000603000000000000" pitchFamily="2" charset="0"/>
                </a:rPr>
                <a:t>CANVAS</a:t>
              </a:r>
            </a:p>
          </p:txBody>
        </p:sp>
      </p:grpSp>
      <p:sp>
        <p:nvSpPr>
          <p:cNvPr id="1129" name="Rectangle 1128"/>
          <p:cNvSpPr/>
          <p:nvPr/>
        </p:nvSpPr>
        <p:spPr>
          <a:xfrm>
            <a:off x="17869182" y="306842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CLOSE</a:t>
            </a:r>
          </a:p>
        </p:txBody>
      </p:sp>
      <p:sp>
        <p:nvSpPr>
          <p:cNvPr id="1131" name="Rectangle 1130"/>
          <p:cNvSpPr/>
          <p:nvPr/>
        </p:nvSpPr>
        <p:spPr>
          <a:xfrm>
            <a:off x="17876793" y="3261192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ROOM</a:t>
            </a:r>
          </a:p>
        </p:txBody>
      </p:sp>
      <p:sp>
        <p:nvSpPr>
          <p:cNvPr id="1135" name="Rectangle 1134"/>
          <p:cNvSpPr/>
          <p:nvPr/>
        </p:nvSpPr>
        <p:spPr>
          <a:xfrm>
            <a:off x="16958339" y="3952661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ZOOM</a:t>
            </a:r>
          </a:p>
        </p:txBody>
      </p:sp>
      <p:sp>
        <p:nvSpPr>
          <p:cNvPr id="1141" name="Rectangle 1140"/>
          <p:cNvSpPr/>
          <p:nvPr/>
        </p:nvSpPr>
        <p:spPr>
          <a:xfrm>
            <a:off x="16965950" y="414542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IN</a:t>
            </a:r>
          </a:p>
        </p:txBody>
      </p:sp>
      <p:sp>
        <p:nvSpPr>
          <p:cNvPr id="1143" name="Rectangle 1142"/>
          <p:cNvSpPr/>
          <p:nvPr/>
        </p:nvSpPr>
        <p:spPr>
          <a:xfrm>
            <a:off x="17869182" y="3955673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ZOOM</a:t>
            </a:r>
          </a:p>
        </p:txBody>
      </p:sp>
      <p:sp>
        <p:nvSpPr>
          <p:cNvPr id="1145" name="Rectangle 1144"/>
          <p:cNvSpPr/>
          <p:nvPr/>
        </p:nvSpPr>
        <p:spPr>
          <a:xfrm>
            <a:off x="17876793" y="4148438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OUT</a:t>
            </a:r>
          </a:p>
        </p:txBody>
      </p:sp>
      <p:sp>
        <p:nvSpPr>
          <p:cNvPr id="1147" name="Rectangle 1146"/>
          <p:cNvSpPr/>
          <p:nvPr/>
        </p:nvSpPr>
        <p:spPr>
          <a:xfrm>
            <a:off x="16962883" y="4829631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SELECT</a:t>
            </a:r>
          </a:p>
        </p:txBody>
      </p:sp>
      <p:sp>
        <p:nvSpPr>
          <p:cNvPr id="1151" name="Rectangle 1150"/>
          <p:cNvSpPr/>
          <p:nvPr/>
        </p:nvSpPr>
        <p:spPr>
          <a:xfrm>
            <a:off x="16970494" y="502239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VIEW</a:t>
            </a:r>
          </a:p>
        </p:txBody>
      </p:sp>
      <p:sp>
        <p:nvSpPr>
          <p:cNvPr id="1157" name="Rectangle 1156"/>
          <p:cNvSpPr/>
          <p:nvPr/>
        </p:nvSpPr>
        <p:spPr>
          <a:xfrm>
            <a:off x="17866589" y="482552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RANDOM</a:t>
            </a:r>
          </a:p>
        </p:txBody>
      </p:sp>
      <p:sp>
        <p:nvSpPr>
          <p:cNvPr id="1162" name="Rectangle 1161"/>
          <p:cNvSpPr/>
          <p:nvPr/>
        </p:nvSpPr>
        <p:spPr>
          <a:xfrm>
            <a:off x="17874200" y="501829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VIEW</a:t>
            </a:r>
          </a:p>
        </p:txBody>
      </p:sp>
      <p:grpSp>
        <p:nvGrpSpPr>
          <p:cNvPr id="1164" name="Group 1163"/>
          <p:cNvGrpSpPr/>
          <p:nvPr/>
        </p:nvGrpSpPr>
        <p:grpSpPr>
          <a:xfrm>
            <a:off x="16967981" y="2184989"/>
            <a:ext cx="1104891" cy="633507"/>
            <a:chOff x="7491911" y="10084427"/>
            <a:chExt cx="1104891" cy="633507"/>
          </a:xfrm>
        </p:grpSpPr>
        <p:sp>
          <p:nvSpPr>
            <p:cNvPr id="1166" name="Rectangle 1165"/>
            <p:cNvSpPr/>
            <p:nvPr/>
          </p:nvSpPr>
          <p:spPr>
            <a:xfrm>
              <a:off x="7491911" y="1008442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643282"/>
                  </a:solidFill>
                  <a:latin typeface="BrownBagLunch" panose="02000603000000000000" pitchFamily="2" charset="0"/>
                </a:rPr>
                <a:t>SAVE</a:t>
              </a:r>
            </a:p>
          </p:txBody>
        </p:sp>
        <p:sp>
          <p:nvSpPr>
            <p:cNvPr id="1168" name="Rectangle 1167"/>
            <p:cNvSpPr/>
            <p:nvPr/>
          </p:nvSpPr>
          <p:spPr>
            <a:xfrm>
              <a:off x="7499522" y="1027719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643282"/>
                  </a:solidFill>
                  <a:latin typeface="BrownBagLunch" panose="02000603000000000000" pitchFamily="2" charset="0"/>
                </a:rPr>
                <a:t>ALL</a:t>
              </a:r>
            </a:p>
          </p:txBody>
        </p:sp>
      </p:grpSp>
      <p:sp>
        <p:nvSpPr>
          <p:cNvPr id="1178" name="Oval 1177"/>
          <p:cNvSpPr/>
          <p:nvPr/>
        </p:nvSpPr>
        <p:spPr>
          <a:xfrm>
            <a:off x="17100611" y="1223222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rgbClr val="E0BFE3"/>
              </a:gs>
              <a:gs pos="86000">
                <a:srgbClr val="BA5CBC"/>
              </a:gs>
              <a:gs pos="93000">
                <a:srgbClr val="64328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3282"/>
              </a:solidFill>
            </a:endParaRPr>
          </a:p>
        </p:txBody>
      </p:sp>
      <p:sp>
        <p:nvSpPr>
          <p:cNvPr id="1183" name="Rectangle 1182"/>
          <p:cNvSpPr/>
          <p:nvPr/>
        </p:nvSpPr>
        <p:spPr>
          <a:xfrm>
            <a:off x="16980384" y="138277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ACTIVE</a:t>
            </a:r>
            <a:endParaRPr lang="en-US" sz="1800" dirty="0">
              <a:solidFill>
                <a:srgbClr val="643282"/>
              </a:solidFill>
              <a:latin typeface="BrownBagLunch" panose="02000603000000000000" pitchFamily="2" charset="0"/>
            </a:endParaRPr>
          </a:p>
        </p:txBody>
      </p:sp>
      <p:sp>
        <p:nvSpPr>
          <p:cNvPr id="1185" name="Rectangle 1184"/>
          <p:cNvSpPr/>
          <p:nvPr/>
        </p:nvSpPr>
        <p:spPr>
          <a:xfrm>
            <a:off x="17852066" y="139203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POSTED</a:t>
            </a:r>
            <a:endParaRPr lang="en-US" sz="1800" dirty="0">
              <a:solidFill>
                <a:srgbClr val="643282"/>
              </a:solidFill>
              <a:latin typeface="BrownBagLunch" panose="02000603000000000000" pitchFamily="2" charset="0"/>
            </a:endParaRPr>
          </a:p>
        </p:txBody>
      </p:sp>
      <p:sp>
        <p:nvSpPr>
          <p:cNvPr id="1187" name="Rectangle 1186"/>
          <p:cNvSpPr/>
          <p:nvPr/>
        </p:nvSpPr>
        <p:spPr>
          <a:xfrm>
            <a:off x="11537640" y="5744013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CLOSE</a:t>
            </a:r>
            <a:endParaRPr lang="en-US" sz="1800" dirty="0">
              <a:solidFill>
                <a:srgbClr val="643282"/>
              </a:solidFill>
              <a:latin typeface="BrownBagLunch" panose="02000603000000000000" pitchFamily="2" charset="0"/>
            </a:endParaRPr>
          </a:p>
        </p:txBody>
      </p:sp>
      <p:sp>
        <p:nvSpPr>
          <p:cNvPr id="1192" name="Oval 1191"/>
          <p:cNvSpPr/>
          <p:nvPr/>
        </p:nvSpPr>
        <p:spPr>
          <a:xfrm>
            <a:off x="10702367" y="9055369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rgbClr val="F9B7B5"/>
              </a:gs>
              <a:gs pos="86000">
                <a:srgbClr val="D93427"/>
              </a:gs>
              <a:gs pos="93000">
                <a:srgbClr val="911B1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rgbClr val="911B1B"/>
              </a:solidFill>
            </a:endParaRPr>
          </a:p>
        </p:txBody>
      </p:sp>
      <p:sp>
        <p:nvSpPr>
          <p:cNvPr id="1195" name="Rectangle 1194"/>
          <p:cNvSpPr/>
          <p:nvPr/>
        </p:nvSpPr>
        <p:spPr>
          <a:xfrm>
            <a:off x="10569170" y="9224133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DRAW</a:t>
            </a:r>
            <a:endParaRPr lang="en-US" sz="1800" dirty="0">
              <a:solidFill>
                <a:srgbClr val="911B1B"/>
              </a:solidFill>
              <a:latin typeface="BrownBagLunch" panose="02000603000000000000" pitchFamily="2" charset="0"/>
            </a:endParaRPr>
          </a:p>
        </p:txBody>
      </p:sp>
      <p:sp>
        <p:nvSpPr>
          <p:cNvPr id="1196" name="Rectangle 1195"/>
          <p:cNvSpPr/>
          <p:nvPr/>
        </p:nvSpPr>
        <p:spPr>
          <a:xfrm>
            <a:off x="11452364" y="921566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ERASE</a:t>
            </a:r>
            <a:endParaRPr lang="en-US" sz="1800" dirty="0">
              <a:solidFill>
                <a:srgbClr val="911B1B"/>
              </a:solidFill>
              <a:latin typeface="BrownBagLunch" panose="02000603000000000000" pitchFamily="2" charset="0"/>
            </a:endParaRPr>
          </a:p>
        </p:txBody>
      </p:sp>
      <p:sp>
        <p:nvSpPr>
          <p:cNvPr id="1197" name="Rectangle 1196"/>
          <p:cNvSpPr/>
          <p:nvPr/>
        </p:nvSpPr>
        <p:spPr>
          <a:xfrm>
            <a:off x="10571210" y="1008484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UNDO</a:t>
            </a:r>
            <a:endParaRPr lang="en-US" sz="1800" dirty="0">
              <a:solidFill>
                <a:srgbClr val="911B1B"/>
              </a:solidFill>
              <a:latin typeface="BrownBagLunch" panose="02000603000000000000" pitchFamily="2" charset="0"/>
            </a:endParaRPr>
          </a:p>
        </p:txBody>
      </p:sp>
      <p:sp>
        <p:nvSpPr>
          <p:cNvPr id="1198" name="Rectangle 1197"/>
          <p:cNvSpPr/>
          <p:nvPr/>
        </p:nvSpPr>
        <p:spPr>
          <a:xfrm>
            <a:off x="11445738" y="10085211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REDO</a:t>
            </a:r>
            <a:endParaRPr lang="en-US" sz="1800" dirty="0">
              <a:solidFill>
                <a:srgbClr val="911B1B"/>
              </a:solidFill>
              <a:latin typeface="BrownBagLunch" panose="02000603000000000000" pitchFamily="2" charset="0"/>
            </a:endParaRPr>
          </a:p>
        </p:txBody>
      </p:sp>
      <p:sp>
        <p:nvSpPr>
          <p:cNvPr id="1199" name="Rectangle 1198"/>
          <p:cNvSpPr/>
          <p:nvPr/>
        </p:nvSpPr>
        <p:spPr>
          <a:xfrm>
            <a:off x="11457530" y="1095725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OPTIONS</a:t>
            </a:r>
            <a:endParaRPr lang="en-US" sz="1800" dirty="0">
              <a:solidFill>
                <a:srgbClr val="911B1B"/>
              </a:solidFill>
              <a:latin typeface="BrownBagLunch" panose="02000603000000000000" pitchFamily="2" charset="0"/>
            </a:endParaRPr>
          </a:p>
        </p:txBody>
      </p:sp>
      <p:sp>
        <p:nvSpPr>
          <p:cNvPr id="1200" name="Rectangle 1199"/>
          <p:cNvSpPr/>
          <p:nvPr/>
        </p:nvSpPr>
        <p:spPr>
          <a:xfrm>
            <a:off x="10580682" y="10958835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VIEW</a:t>
            </a:r>
            <a:endParaRPr lang="en-US" sz="1800" dirty="0">
              <a:solidFill>
                <a:srgbClr val="911B1B"/>
              </a:solidFill>
              <a:latin typeface="BrownBagLunch" panose="02000603000000000000" pitchFamily="2" charset="0"/>
            </a:endParaRPr>
          </a:p>
        </p:txBody>
      </p:sp>
      <p:sp>
        <p:nvSpPr>
          <p:cNvPr id="1201" name="Freeform 1200"/>
          <p:cNvSpPr/>
          <p:nvPr/>
        </p:nvSpPr>
        <p:spPr>
          <a:xfrm rot="1131343" flipH="1">
            <a:off x="12835000" y="9319044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2" name="Snip Same Side Corner Rectangle 1201"/>
          <p:cNvSpPr/>
          <p:nvPr/>
        </p:nvSpPr>
        <p:spPr>
          <a:xfrm rot="13250518">
            <a:off x="13675744" y="9536408"/>
            <a:ext cx="152212" cy="58729"/>
          </a:xfrm>
          <a:prstGeom prst="snip2SameRect">
            <a:avLst/>
          </a:prstGeom>
          <a:solidFill>
            <a:schemeClr val="bg1"/>
          </a:solidFill>
          <a:ln w="0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3" name="Arc 1202"/>
          <p:cNvSpPr/>
          <p:nvPr/>
        </p:nvSpPr>
        <p:spPr>
          <a:xfrm flipH="1">
            <a:off x="12787927" y="10182436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rgbClr val="D93427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204" name="Group 1203"/>
          <p:cNvGrpSpPr/>
          <p:nvPr/>
        </p:nvGrpSpPr>
        <p:grpSpPr>
          <a:xfrm flipV="1">
            <a:off x="12662839" y="10805095"/>
            <a:ext cx="591263" cy="810827"/>
            <a:chOff x="32580465" y="8775278"/>
            <a:chExt cx="591263" cy="810827"/>
          </a:xfrm>
        </p:grpSpPr>
        <p:sp>
          <p:nvSpPr>
            <p:cNvPr id="1205" name="Arc 1204"/>
            <p:cNvSpPr/>
            <p:nvPr/>
          </p:nvSpPr>
          <p:spPr>
            <a:xfrm>
              <a:off x="32580977" y="9059198"/>
              <a:ext cx="590751" cy="526907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rgbClr val="D934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6" name="Arc 1205"/>
            <p:cNvSpPr/>
            <p:nvPr/>
          </p:nvSpPr>
          <p:spPr>
            <a:xfrm flipV="1">
              <a:off x="32580465" y="8775278"/>
              <a:ext cx="590751" cy="529443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rgbClr val="D934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7" name="Oval 1206"/>
            <p:cNvSpPr/>
            <p:nvPr/>
          </p:nvSpPr>
          <p:spPr>
            <a:xfrm>
              <a:off x="32839784" y="9134986"/>
              <a:ext cx="83004" cy="9135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85725"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8" name="Group 1207"/>
          <p:cNvGrpSpPr/>
          <p:nvPr/>
        </p:nvGrpSpPr>
        <p:grpSpPr>
          <a:xfrm>
            <a:off x="13692349" y="11125538"/>
            <a:ext cx="272540" cy="182406"/>
            <a:chOff x="33552652" y="13105999"/>
            <a:chExt cx="272540" cy="182406"/>
          </a:xfrm>
        </p:grpSpPr>
        <p:cxnSp>
          <p:nvCxnSpPr>
            <p:cNvPr id="1209" name="Straight Connector 1208"/>
            <p:cNvCxnSpPr/>
            <p:nvPr/>
          </p:nvCxnSpPr>
          <p:spPr>
            <a:xfrm flipH="1" flipV="1">
              <a:off x="33552664" y="13105999"/>
              <a:ext cx="272528" cy="3724"/>
            </a:xfrm>
            <a:prstGeom prst="line">
              <a:avLst/>
            </a:prstGeom>
            <a:ln w="50800" cap="rnd">
              <a:solidFill>
                <a:srgbClr val="D934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0" name="Straight Connector 1209"/>
            <p:cNvCxnSpPr/>
            <p:nvPr/>
          </p:nvCxnSpPr>
          <p:spPr>
            <a:xfrm flipH="1" flipV="1">
              <a:off x="33552664" y="13195129"/>
              <a:ext cx="272528" cy="3724"/>
            </a:xfrm>
            <a:prstGeom prst="line">
              <a:avLst/>
            </a:prstGeom>
            <a:ln w="50800" cap="rnd">
              <a:solidFill>
                <a:srgbClr val="D934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1" name="Straight Connector 1210"/>
            <p:cNvCxnSpPr/>
            <p:nvPr/>
          </p:nvCxnSpPr>
          <p:spPr>
            <a:xfrm flipH="1" flipV="1">
              <a:off x="33552664" y="13284259"/>
              <a:ext cx="272528" cy="3724"/>
            </a:xfrm>
            <a:prstGeom prst="line">
              <a:avLst/>
            </a:prstGeom>
            <a:ln w="50800" cap="rnd">
              <a:solidFill>
                <a:srgbClr val="D934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2" name="Straight Connector 1211"/>
            <p:cNvCxnSpPr/>
            <p:nvPr/>
          </p:nvCxnSpPr>
          <p:spPr>
            <a:xfrm flipH="1" flipV="1">
              <a:off x="33552652" y="13106421"/>
              <a:ext cx="272528" cy="3724"/>
            </a:xfrm>
            <a:prstGeom prst="line">
              <a:avLst/>
            </a:prstGeom>
            <a:ln w="50800" cap="rnd">
              <a:solidFill>
                <a:srgbClr val="D934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3" name="Straight Connector 1212"/>
            <p:cNvCxnSpPr/>
            <p:nvPr/>
          </p:nvCxnSpPr>
          <p:spPr>
            <a:xfrm flipH="1" flipV="1">
              <a:off x="33552652" y="13195551"/>
              <a:ext cx="272528" cy="3724"/>
            </a:xfrm>
            <a:prstGeom prst="line">
              <a:avLst/>
            </a:prstGeom>
            <a:ln w="50800" cap="rnd">
              <a:solidFill>
                <a:srgbClr val="D934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4" name="Straight Connector 1213"/>
            <p:cNvCxnSpPr/>
            <p:nvPr/>
          </p:nvCxnSpPr>
          <p:spPr>
            <a:xfrm flipH="1" flipV="1">
              <a:off x="33552652" y="13284681"/>
              <a:ext cx="272528" cy="3724"/>
            </a:xfrm>
            <a:prstGeom prst="line">
              <a:avLst/>
            </a:prstGeom>
            <a:ln w="50800" cap="rnd">
              <a:solidFill>
                <a:srgbClr val="D934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5" name="Rectangle 1214"/>
          <p:cNvSpPr/>
          <p:nvPr/>
        </p:nvSpPr>
        <p:spPr>
          <a:xfrm>
            <a:off x="10562544" y="1183586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SAVE</a:t>
            </a:r>
            <a:endParaRPr lang="en-US" sz="1800" dirty="0">
              <a:solidFill>
                <a:srgbClr val="911B1B"/>
              </a:solidFill>
              <a:latin typeface="BrownBagLunch" panose="02000603000000000000" pitchFamily="2" charset="0"/>
            </a:endParaRPr>
          </a:p>
        </p:txBody>
      </p:sp>
      <p:sp>
        <p:nvSpPr>
          <p:cNvPr id="1216" name="Rectangle 1215"/>
          <p:cNvSpPr/>
          <p:nvPr/>
        </p:nvSpPr>
        <p:spPr>
          <a:xfrm>
            <a:off x="11452364" y="1183109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POST</a:t>
            </a:r>
            <a:endParaRPr lang="en-US" sz="1800" dirty="0">
              <a:solidFill>
                <a:srgbClr val="911B1B"/>
              </a:solidFill>
              <a:latin typeface="BrownBagLunch" panose="02000603000000000000" pitchFamily="2" charset="0"/>
            </a:endParaRPr>
          </a:p>
        </p:txBody>
      </p:sp>
      <p:sp>
        <p:nvSpPr>
          <p:cNvPr id="1218" name="Rectangle 1217"/>
          <p:cNvSpPr/>
          <p:nvPr/>
        </p:nvSpPr>
        <p:spPr>
          <a:xfrm>
            <a:off x="10580682" y="1270488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MIRROR</a:t>
            </a:r>
            <a:endParaRPr lang="en-US" sz="1800" dirty="0">
              <a:solidFill>
                <a:srgbClr val="911B1B"/>
              </a:solidFill>
              <a:latin typeface="BrownBagLunch" panose="02000603000000000000" pitchFamily="2" charset="0"/>
            </a:endParaRPr>
          </a:p>
        </p:txBody>
      </p:sp>
      <p:sp>
        <p:nvSpPr>
          <p:cNvPr id="1219" name="Rectangle 1218"/>
          <p:cNvSpPr/>
          <p:nvPr/>
        </p:nvSpPr>
        <p:spPr>
          <a:xfrm>
            <a:off x="11452364" y="12714152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CLEAR</a:t>
            </a:r>
            <a:endParaRPr lang="en-US" sz="1800" dirty="0">
              <a:solidFill>
                <a:srgbClr val="911B1B"/>
              </a:solidFill>
              <a:latin typeface="BrownBagLunch" panose="02000603000000000000" pitchFamily="2" charset="0"/>
            </a:endParaRPr>
          </a:p>
        </p:txBody>
      </p:sp>
      <p:sp>
        <p:nvSpPr>
          <p:cNvPr id="1220" name="Rectangle 1219"/>
          <p:cNvSpPr/>
          <p:nvPr/>
        </p:nvSpPr>
        <p:spPr>
          <a:xfrm>
            <a:off x="10564326" y="13593125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TRIBE</a:t>
            </a:r>
            <a:endParaRPr lang="en-US" sz="1800" dirty="0">
              <a:solidFill>
                <a:srgbClr val="911B1B"/>
              </a:solidFill>
              <a:latin typeface="BrownBagLunch" panose="02000603000000000000" pitchFamily="2" charset="0"/>
            </a:endParaRPr>
          </a:p>
        </p:txBody>
      </p:sp>
      <p:sp>
        <p:nvSpPr>
          <p:cNvPr id="1221" name="Left-Right Arrow 1220"/>
          <p:cNvSpPr/>
          <p:nvPr/>
        </p:nvSpPr>
        <p:spPr>
          <a:xfrm>
            <a:off x="12709082" y="12822949"/>
            <a:ext cx="476966" cy="280755"/>
          </a:xfrm>
          <a:prstGeom prst="leftRightArrow">
            <a:avLst/>
          </a:prstGeom>
          <a:solidFill>
            <a:srgbClr val="D93427"/>
          </a:solidFill>
          <a:ln w="6350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2" name="Right Arrow 1221"/>
          <p:cNvSpPr/>
          <p:nvPr/>
        </p:nvSpPr>
        <p:spPr>
          <a:xfrm rot="5400000">
            <a:off x="12761868" y="11939828"/>
            <a:ext cx="357689" cy="333886"/>
          </a:xfrm>
          <a:prstGeom prst="rightArrow">
            <a:avLst/>
          </a:prstGeom>
          <a:solidFill>
            <a:srgbClr val="D93427"/>
          </a:solidFill>
          <a:ln w="6350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3" name="Right Arrow 1222"/>
          <p:cNvSpPr/>
          <p:nvPr/>
        </p:nvSpPr>
        <p:spPr>
          <a:xfrm rot="16200000">
            <a:off x="13638528" y="11907043"/>
            <a:ext cx="357689" cy="333886"/>
          </a:xfrm>
          <a:prstGeom prst="rightArrow">
            <a:avLst/>
          </a:prstGeom>
          <a:solidFill>
            <a:srgbClr val="D93427"/>
          </a:solidFill>
          <a:ln w="6350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4" name="Oval 1223"/>
          <p:cNvSpPr/>
          <p:nvPr/>
        </p:nvSpPr>
        <p:spPr>
          <a:xfrm>
            <a:off x="10689973" y="14537526"/>
            <a:ext cx="1828800" cy="1828800"/>
          </a:xfrm>
          <a:prstGeom prst="ellipse">
            <a:avLst/>
          </a:prstGeom>
          <a:gradFill flip="none" rotWithShape="1">
            <a:gsLst>
              <a:gs pos="29000">
                <a:srgbClr val="F9B7B5"/>
              </a:gs>
              <a:gs pos="86000">
                <a:srgbClr val="D93427"/>
              </a:gs>
              <a:gs pos="93000">
                <a:srgbClr val="911B1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5" name="Oval 1224"/>
          <p:cNvSpPr/>
          <p:nvPr/>
        </p:nvSpPr>
        <p:spPr>
          <a:xfrm>
            <a:off x="12623847" y="14539750"/>
            <a:ext cx="1828800" cy="1828800"/>
          </a:xfrm>
          <a:prstGeom prst="ellipse">
            <a:avLst/>
          </a:prstGeom>
          <a:gradFill flip="none" rotWithShape="1">
            <a:gsLst>
              <a:gs pos="14000">
                <a:srgbClr val="FCE1E0"/>
              </a:gs>
              <a:gs pos="56000">
                <a:srgbClr val="F9B7B5"/>
              </a:gs>
              <a:gs pos="88000">
                <a:srgbClr val="D9342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6" name="Freeform 1225"/>
          <p:cNvSpPr/>
          <p:nvPr/>
        </p:nvSpPr>
        <p:spPr>
          <a:xfrm rot="1131343" flipH="1">
            <a:off x="12835946" y="9319401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7" name="Snip Same Side Corner Rectangle 1226"/>
          <p:cNvSpPr/>
          <p:nvPr/>
        </p:nvSpPr>
        <p:spPr>
          <a:xfrm rot="13250518">
            <a:off x="13676690" y="9536765"/>
            <a:ext cx="152212" cy="58729"/>
          </a:xfrm>
          <a:prstGeom prst="snip2SameRect">
            <a:avLst/>
          </a:prstGeom>
          <a:solidFill>
            <a:schemeClr val="bg1"/>
          </a:solidFill>
          <a:ln w="0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8" name="Oval 1227"/>
          <p:cNvSpPr/>
          <p:nvPr/>
        </p:nvSpPr>
        <p:spPr>
          <a:xfrm>
            <a:off x="12541422" y="9051942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rgbClr val="F9B7B5"/>
              </a:gs>
              <a:gs pos="86000">
                <a:srgbClr val="D93427"/>
              </a:gs>
              <a:gs pos="93000">
                <a:srgbClr val="911B1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1229" name="Freeform 1228"/>
          <p:cNvSpPr/>
          <p:nvPr/>
        </p:nvSpPr>
        <p:spPr>
          <a:xfrm rot="1131343" flipH="1">
            <a:off x="12834915" y="9319401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0" name="Rectangle 1229"/>
          <p:cNvSpPr/>
          <p:nvPr/>
        </p:nvSpPr>
        <p:spPr>
          <a:xfrm rot="2450518">
            <a:off x="13751284" y="9333620"/>
            <a:ext cx="202837" cy="242005"/>
          </a:xfrm>
          <a:prstGeom prst="rect">
            <a:avLst/>
          </a:prstGeom>
          <a:solidFill>
            <a:srgbClr val="D93427"/>
          </a:solidFill>
          <a:ln w="0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1" name="Snip Same Side Corner Rectangle 1230"/>
          <p:cNvSpPr/>
          <p:nvPr/>
        </p:nvSpPr>
        <p:spPr>
          <a:xfrm rot="13250518">
            <a:off x="13675659" y="9536765"/>
            <a:ext cx="152212" cy="58729"/>
          </a:xfrm>
          <a:prstGeom prst="snip2SameRect">
            <a:avLst/>
          </a:prstGeom>
          <a:solidFill>
            <a:schemeClr val="bg1"/>
          </a:solidFill>
          <a:ln w="0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2" name="Arc 1231"/>
          <p:cNvSpPr/>
          <p:nvPr/>
        </p:nvSpPr>
        <p:spPr>
          <a:xfrm>
            <a:off x="13696829" y="10182793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rgbClr val="D93427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33" name="Oval 1232"/>
          <p:cNvSpPr/>
          <p:nvPr/>
        </p:nvSpPr>
        <p:spPr>
          <a:xfrm>
            <a:off x="14689848" y="13630887"/>
            <a:ext cx="1097280" cy="1083663"/>
          </a:xfrm>
          <a:prstGeom prst="ellipse">
            <a:avLst/>
          </a:prstGeom>
          <a:gradFill flip="none" rotWithShape="1">
            <a:gsLst>
              <a:gs pos="29000">
                <a:srgbClr val="F9B7B5"/>
              </a:gs>
              <a:gs pos="86000">
                <a:srgbClr val="D93427"/>
              </a:gs>
              <a:gs pos="93000">
                <a:srgbClr val="911B1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4" name="Arc 1233"/>
          <p:cNvSpPr/>
          <p:nvPr/>
        </p:nvSpPr>
        <p:spPr>
          <a:xfrm flipV="1">
            <a:off x="14844235" y="13645371"/>
            <a:ext cx="787668" cy="693901"/>
          </a:xfrm>
          <a:prstGeom prst="arc">
            <a:avLst>
              <a:gd name="adj1" fmla="val 12398199"/>
              <a:gd name="adj2" fmla="val 20006097"/>
            </a:avLst>
          </a:prstGeom>
          <a:ln w="44450">
            <a:solidFill>
              <a:srgbClr val="D934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5" name="Arc 1234"/>
          <p:cNvSpPr/>
          <p:nvPr/>
        </p:nvSpPr>
        <p:spPr>
          <a:xfrm>
            <a:off x="14843552" y="14015934"/>
            <a:ext cx="787668" cy="697241"/>
          </a:xfrm>
          <a:prstGeom prst="arc">
            <a:avLst>
              <a:gd name="adj1" fmla="val 12398199"/>
              <a:gd name="adj2" fmla="val 20006097"/>
            </a:avLst>
          </a:prstGeom>
          <a:ln w="44450">
            <a:solidFill>
              <a:srgbClr val="D934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6" name="Oval 1235"/>
          <p:cNvSpPr/>
          <p:nvPr/>
        </p:nvSpPr>
        <p:spPr>
          <a:xfrm flipV="1">
            <a:off x="15129095" y="14065113"/>
            <a:ext cx="216581" cy="227296"/>
          </a:xfrm>
          <a:prstGeom prst="ellipse">
            <a:avLst/>
          </a:prstGeom>
          <a:solidFill>
            <a:srgbClr val="D93427"/>
          </a:solidFill>
          <a:ln w="85725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7" name="Group 1236"/>
          <p:cNvGrpSpPr/>
          <p:nvPr/>
        </p:nvGrpSpPr>
        <p:grpSpPr>
          <a:xfrm>
            <a:off x="14882391" y="15151896"/>
            <a:ext cx="703592" cy="400023"/>
            <a:chOff x="5505119" y="15212437"/>
            <a:chExt cx="703592" cy="400023"/>
          </a:xfrm>
        </p:grpSpPr>
        <p:sp>
          <p:nvSpPr>
            <p:cNvPr id="1238" name="Rectangle 1237"/>
            <p:cNvSpPr/>
            <p:nvPr/>
          </p:nvSpPr>
          <p:spPr>
            <a:xfrm>
              <a:off x="5554960" y="15360574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9" name="Rectangle 1238"/>
            <p:cNvSpPr/>
            <p:nvPr/>
          </p:nvSpPr>
          <p:spPr>
            <a:xfrm>
              <a:off x="5554960" y="1522540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0" name="Rectangle 1239"/>
            <p:cNvSpPr/>
            <p:nvPr/>
          </p:nvSpPr>
          <p:spPr>
            <a:xfrm>
              <a:off x="5554960" y="15495745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1" name="Rectangle 1240"/>
            <p:cNvSpPr/>
            <p:nvPr/>
          </p:nvSpPr>
          <p:spPr>
            <a:xfrm>
              <a:off x="5784698" y="15360574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2" name="Rectangle 1241"/>
            <p:cNvSpPr/>
            <p:nvPr/>
          </p:nvSpPr>
          <p:spPr>
            <a:xfrm>
              <a:off x="5784698" y="1522540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3" name="Rectangle 1242"/>
            <p:cNvSpPr/>
            <p:nvPr/>
          </p:nvSpPr>
          <p:spPr>
            <a:xfrm>
              <a:off x="5784698" y="15495745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4" name="Rectangle 1243"/>
            <p:cNvSpPr/>
            <p:nvPr/>
          </p:nvSpPr>
          <p:spPr>
            <a:xfrm>
              <a:off x="6017787" y="15360574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5" name="Rectangle 1244"/>
            <p:cNvSpPr/>
            <p:nvPr/>
          </p:nvSpPr>
          <p:spPr>
            <a:xfrm>
              <a:off x="6017787" y="1522540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6" name="Rectangle 1245"/>
            <p:cNvSpPr/>
            <p:nvPr/>
          </p:nvSpPr>
          <p:spPr>
            <a:xfrm>
              <a:off x="6017787" y="15495745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7" name="Straight Connector 1246"/>
            <p:cNvCxnSpPr/>
            <p:nvPr/>
          </p:nvCxnSpPr>
          <p:spPr>
            <a:xfrm flipH="1" flipV="1">
              <a:off x="5510040" y="15212437"/>
              <a:ext cx="698671" cy="400023"/>
            </a:xfrm>
            <a:prstGeom prst="line">
              <a:avLst/>
            </a:prstGeom>
            <a:ln w="66675">
              <a:solidFill>
                <a:srgbClr val="D934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8" name="Straight Connector 1247"/>
            <p:cNvCxnSpPr/>
            <p:nvPr/>
          </p:nvCxnSpPr>
          <p:spPr>
            <a:xfrm flipH="1">
              <a:off x="5505119" y="15212437"/>
              <a:ext cx="698671" cy="400023"/>
            </a:xfrm>
            <a:prstGeom prst="line">
              <a:avLst/>
            </a:prstGeom>
            <a:ln w="66675">
              <a:solidFill>
                <a:srgbClr val="D934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9" name="Group 1248"/>
          <p:cNvGrpSpPr/>
          <p:nvPr/>
        </p:nvGrpSpPr>
        <p:grpSpPr>
          <a:xfrm>
            <a:off x="16151325" y="15174067"/>
            <a:ext cx="629400" cy="361694"/>
            <a:chOff x="6774053" y="15234608"/>
            <a:chExt cx="629400" cy="361694"/>
          </a:xfrm>
        </p:grpSpPr>
        <p:sp>
          <p:nvSpPr>
            <p:cNvPr id="1250" name="Rectangle 1249"/>
            <p:cNvSpPr/>
            <p:nvPr/>
          </p:nvSpPr>
          <p:spPr>
            <a:xfrm>
              <a:off x="6774053" y="1536977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1" name="Rectangle 1250"/>
            <p:cNvSpPr/>
            <p:nvPr/>
          </p:nvSpPr>
          <p:spPr>
            <a:xfrm>
              <a:off x="6774053" y="1523460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2" name="Rectangle 1251"/>
            <p:cNvSpPr/>
            <p:nvPr/>
          </p:nvSpPr>
          <p:spPr>
            <a:xfrm>
              <a:off x="6774053" y="1550495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3" name="Rectangle 1252"/>
            <p:cNvSpPr/>
            <p:nvPr/>
          </p:nvSpPr>
          <p:spPr>
            <a:xfrm>
              <a:off x="7003791" y="1536977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4" name="Rectangle 1253"/>
            <p:cNvSpPr/>
            <p:nvPr/>
          </p:nvSpPr>
          <p:spPr>
            <a:xfrm>
              <a:off x="7003791" y="1523460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5" name="Rectangle 1254"/>
            <p:cNvSpPr/>
            <p:nvPr/>
          </p:nvSpPr>
          <p:spPr>
            <a:xfrm>
              <a:off x="7003791" y="1550495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6" name="Rectangle 1255"/>
            <p:cNvSpPr/>
            <p:nvPr/>
          </p:nvSpPr>
          <p:spPr>
            <a:xfrm>
              <a:off x="7236880" y="1536977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7" name="Rectangle 1256"/>
            <p:cNvSpPr/>
            <p:nvPr/>
          </p:nvSpPr>
          <p:spPr>
            <a:xfrm>
              <a:off x="7236880" y="1523460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8" name="Rectangle 1257"/>
            <p:cNvSpPr/>
            <p:nvPr/>
          </p:nvSpPr>
          <p:spPr>
            <a:xfrm>
              <a:off x="7236880" y="1550495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9" name="Arc 1258"/>
          <p:cNvSpPr/>
          <p:nvPr/>
        </p:nvSpPr>
        <p:spPr>
          <a:xfrm flipV="1">
            <a:off x="16067507" y="13631406"/>
            <a:ext cx="787668" cy="693901"/>
          </a:xfrm>
          <a:prstGeom prst="arc">
            <a:avLst>
              <a:gd name="adj1" fmla="val 12398199"/>
              <a:gd name="adj2" fmla="val 20006097"/>
            </a:avLst>
          </a:prstGeom>
          <a:ln w="44450">
            <a:solidFill>
              <a:srgbClr val="D934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0" name="Plus 1259"/>
          <p:cNvSpPr/>
          <p:nvPr/>
        </p:nvSpPr>
        <p:spPr>
          <a:xfrm>
            <a:off x="15162042" y="11911657"/>
            <a:ext cx="469565" cy="451627"/>
          </a:xfrm>
          <a:prstGeom prst="mathPlus">
            <a:avLst/>
          </a:prstGeom>
          <a:solidFill>
            <a:srgbClr val="D93427"/>
          </a:solidFill>
          <a:ln w="6350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4" name="Rectangle 1263"/>
          <p:cNvSpPr/>
          <p:nvPr/>
        </p:nvSpPr>
        <p:spPr>
          <a:xfrm>
            <a:off x="16075293" y="12866266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5" name="Rectangle 1264"/>
          <p:cNvSpPr/>
          <p:nvPr/>
        </p:nvSpPr>
        <p:spPr>
          <a:xfrm>
            <a:off x="16192495" y="13083413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6" name="Rectangle 1265"/>
          <p:cNvSpPr/>
          <p:nvPr/>
        </p:nvSpPr>
        <p:spPr>
          <a:xfrm>
            <a:off x="16352687" y="12919984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7" name="Rectangle 1266"/>
          <p:cNvSpPr/>
          <p:nvPr/>
        </p:nvSpPr>
        <p:spPr>
          <a:xfrm>
            <a:off x="15179504" y="13011946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8" name="Rectangle 1267"/>
          <p:cNvSpPr/>
          <p:nvPr/>
        </p:nvSpPr>
        <p:spPr>
          <a:xfrm>
            <a:off x="15179504" y="12876775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9" name="Rectangle 1268"/>
          <p:cNvSpPr/>
          <p:nvPr/>
        </p:nvSpPr>
        <p:spPr>
          <a:xfrm>
            <a:off x="15409242" y="13011946"/>
            <a:ext cx="166573" cy="91352"/>
          </a:xfrm>
          <a:prstGeom prst="rect">
            <a:avLst/>
          </a:prstGeom>
          <a:solidFill>
            <a:srgbClr val="D93427"/>
          </a:solidFill>
          <a:ln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0" name="Rectangle 1269"/>
          <p:cNvSpPr/>
          <p:nvPr/>
        </p:nvSpPr>
        <p:spPr>
          <a:xfrm>
            <a:off x="15409242" y="12876775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2" name="Rectangle 106"/>
          <p:cNvSpPr/>
          <p:nvPr/>
        </p:nvSpPr>
        <p:spPr>
          <a:xfrm>
            <a:off x="15454454" y="13046322"/>
            <a:ext cx="174412" cy="177532"/>
          </a:xfrm>
          <a:custGeom>
            <a:avLst/>
            <a:gdLst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588030 w 588030"/>
              <a:gd name="connsiteY2" fmla="*/ 553644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210658 w 588030"/>
              <a:gd name="connsiteY2" fmla="*/ 219816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08201"/>
              <a:gd name="connsiteY0" fmla="*/ 0 h 553644"/>
              <a:gd name="connsiteX1" fmla="*/ 508201 w 508201"/>
              <a:gd name="connsiteY1" fmla="*/ 203200 h 553644"/>
              <a:gd name="connsiteX2" fmla="*/ 210658 w 508201"/>
              <a:gd name="connsiteY2" fmla="*/ 219816 h 553644"/>
              <a:gd name="connsiteX3" fmla="*/ 0 w 508201"/>
              <a:gd name="connsiteY3" fmla="*/ 553644 h 553644"/>
              <a:gd name="connsiteX4" fmla="*/ 0 w 508201"/>
              <a:gd name="connsiteY4" fmla="*/ 0 h 553644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10658 w 508201"/>
              <a:gd name="connsiteY2" fmla="*/ 219816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453692"/>
              <a:gd name="connsiteY0" fmla="*/ 0 h 481072"/>
              <a:gd name="connsiteX1" fmla="*/ 453692 w 453692"/>
              <a:gd name="connsiteY1" fmla="*/ 231446 h 481072"/>
              <a:gd name="connsiteX2" fmla="*/ 270123 w 453692"/>
              <a:gd name="connsiteY2" fmla="*/ 281014 h 481072"/>
              <a:gd name="connsiteX3" fmla="*/ 137886 w 453692"/>
              <a:gd name="connsiteY3" fmla="*/ 481072 h 481072"/>
              <a:gd name="connsiteX4" fmla="*/ 0 w 453692"/>
              <a:gd name="connsiteY4" fmla="*/ 0 h 481072"/>
              <a:gd name="connsiteX0" fmla="*/ 0 w 453692"/>
              <a:gd name="connsiteY0" fmla="*/ 0 h 438704"/>
              <a:gd name="connsiteX1" fmla="*/ 453692 w 453692"/>
              <a:gd name="connsiteY1" fmla="*/ 231446 h 438704"/>
              <a:gd name="connsiteX2" fmla="*/ 270123 w 453692"/>
              <a:gd name="connsiteY2" fmla="*/ 281014 h 438704"/>
              <a:gd name="connsiteX3" fmla="*/ 192395 w 453692"/>
              <a:gd name="connsiteY3" fmla="*/ 438704 h 438704"/>
              <a:gd name="connsiteX4" fmla="*/ 0 w 453692"/>
              <a:gd name="connsiteY4" fmla="*/ 0 h 43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92" h="438704">
                <a:moveTo>
                  <a:pt x="0" y="0"/>
                </a:moveTo>
                <a:lnTo>
                  <a:pt x="453692" y="231446"/>
                </a:lnTo>
                <a:cubicBezTo>
                  <a:pt x="374333" y="257384"/>
                  <a:pt x="334616" y="212707"/>
                  <a:pt x="270123" y="281014"/>
                </a:cubicBezTo>
                <a:cubicBezTo>
                  <a:pt x="196312" y="342993"/>
                  <a:pt x="236474" y="372018"/>
                  <a:pt x="192395" y="43870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3" name="Group 1272"/>
          <p:cNvGrpSpPr/>
          <p:nvPr/>
        </p:nvGrpSpPr>
        <p:grpSpPr>
          <a:xfrm>
            <a:off x="15121182" y="10150674"/>
            <a:ext cx="559000" cy="448994"/>
            <a:chOff x="5743910" y="10211215"/>
            <a:chExt cx="559000" cy="448994"/>
          </a:xfrm>
          <a:solidFill>
            <a:srgbClr val="D93427"/>
          </a:solidFill>
        </p:grpSpPr>
        <p:sp>
          <p:nvSpPr>
            <p:cNvPr id="1274" name="Right Arrow 1273"/>
            <p:cNvSpPr/>
            <p:nvPr/>
          </p:nvSpPr>
          <p:spPr>
            <a:xfrm rot="5400000">
              <a:off x="6075050" y="10228467"/>
              <a:ext cx="242484" cy="213236"/>
            </a:xfrm>
            <a:prstGeom prst="rightArrow">
              <a:avLst/>
            </a:prstGeom>
            <a:grpFill/>
            <a:ln w="6350"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5" name="Right Arrow 1274"/>
            <p:cNvSpPr/>
            <p:nvPr/>
          </p:nvSpPr>
          <p:spPr>
            <a:xfrm rot="5400000">
              <a:off x="5894193" y="10430503"/>
              <a:ext cx="244617" cy="214795"/>
            </a:xfrm>
            <a:prstGeom prst="rightArrow">
              <a:avLst/>
            </a:prstGeom>
            <a:grpFill/>
            <a:ln w="6350"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6" name="Right Arrow 1275"/>
            <p:cNvSpPr/>
            <p:nvPr/>
          </p:nvSpPr>
          <p:spPr>
            <a:xfrm rot="5400000">
              <a:off x="5733881" y="10221659"/>
              <a:ext cx="243331" cy="223274"/>
            </a:xfrm>
            <a:prstGeom prst="rightArrow">
              <a:avLst/>
            </a:prstGeom>
            <a:grpFill/>
            <a:ln w="6350"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7" name="Right Arrow 1276"/>
            <p:cNvSpPr/>
            <p:nvPr/>
          </p:nvSpPr>
          <p:spPr>
            <a:xfrm rot="5400000">
              <a:off x="6074646" y="10230712"/>
              <a:ext cx="242484" cy="213236"/>
            </a:xfrm>
            <a:prstGeom prst="rightArrow">
              <a:avLst/>
            </a:prstGeom>
            <a:grpFill/>
            <a:ln w="6350"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8" name="Right Arrow 1277"/>
            <p:cNvSpPr/>
            <p:nvPr/>
          </p:nvSpPr>
          <p:spPr>
            <a:xfrm rot="5400000">
              <a:off x="5894202" y="10430088"/>
              <a:ext cx="244617" cy="214795"/>
            </a:xfrm>
            <a:prstGeom prst="rightArrow">
              <a:avLst/>
            </a:prstGeom>
            <a:grpFill/>
            <a:ln w="6350"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9" name="Right Arrow 1278"/>
            <p:cNvSpPr/>
            <p:nvPr/>
          </p:nvSpPr>
          <p:spPr>
            <a:xfrm rot="5400000">
              <a:off x="5733890" y="10221244"/>
              <a:ext cx="243331" cy="223274"/>
            </a:xfrm>
            <a:prstGeom prst="rightArrow">
              <a:avLst/>
            </a:prstGeom>
            <a:grpFill/>
            <a:ln w="6350"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0" name="Right Arrow 1279"/>
            <p:cNvSpPr/>
            <p:nvPr/>
          </p:nvSpPr>
          <p:spPr>
            <a:xfrm rot="5400000">
              <a:off x="6074655" y="10230297"/>
              <a:ext cx="242484" cy="213236"/>
            </a:xfrm>
            <a:prstGeom prst="rightArrow">
              <a:avLst/>
            </a:prstGeom>
            <a:grpFill/>
            <a:ln w="6350"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81" name="Oval 1280"/>
          <p:cNvSpPr/>
          <p:nvPr/>
        </p:nvSpPr>
        <p:spPr>
          <a:xfrm>
            <a:off x="14985099" y="10833843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rgbClr val="F9B7B5"/>
              </a:gs>
              <a:gs pos="86000">
                <a:srgbClr val="D93427"/>
              </a:gs>
              <a:gs pos="93000">
                <a:srgbClr val="911B1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D93427"/>
                </a:solidFill>
              </a:rPr>
              <a:t>?</a:t>
            </a:r>
            <a:endParaRPr lang="en-US" b="1" dirty="0">
              <a:solidFill>
                <a:srgbClr val="D93427"/>
              </a:solidFill>
            </a:endParaRPr>
          </a:p>
        </p:txBody>
      </p:sp>
      <p:sp>
        <p:nvSpPr>
          <p:cNvPr id="1282" name="Multiply 1281"/>
          <p:cNvSpPr/>
          <p:nvPr/>
        </p:nvSpPr>
        <p:spPr>
          <a:xfrm>
            <a:off x="16007833" y="10978583"/>
            <a:ext cx="551415" cy="518327"/>
          </a:xfrm>
          <a:prstGeom prst="mathMultiply">
            <a:avLst>
              <a:gd name="adj1" fmla="val 22344"/>
            </a:avLst>
          </a:prstGeom>
          <a:solidFill>
            <a:srgbClr val="D93427"/>
          </a:solidFill>
          <a:ln w="6350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3" name="Multiply 1282"/>
          <p:cNvSpPr/>
          <p:nvPr/>
        </p:nvSpPr>
        <p:spPr>
          <a:xfrm>
            <a:off x="16007936" y="10978583"/>
            <a:ext cx="551415" cy="518327"/>
          </a:xfrm>
          <a:prstGeom prst="mathMultiply">
            <a:avLst>
              <a:gd name="adj1" fmla="val 22344"/>
            </a:avLst>
          </a:prstGeom>
          <a:solidFill>
            <a:srgbClr val="D93427"/>
          </a:solidFill>
          <a:ln w="6350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5" name="Multiply 1284"/>
          <p:cNvSpPr/>
          <p:nvPr/>
        </p:nvSpPr>
        <p:spPr>
          <a:xfrm>
            <a:off x="16007532" y="10980828"/>
            <a:ext cx="551415" cy="518327"/>
          </a:xfrm>
          <a:prstGeom prst="mathMultiply">
            <a:avLst>
              <a:gd name="adj1" fmla="val 22344"/>
            </a:avLst>
          </a:prstGeom>
          <a:solidFill>
            <a:srgbClr val="D93427"/>
          </a:solidFill>
          <a:ln w="6350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7" name="Minus 1286"/>
          <p:cNvSpPr/>
          <p:nvPr/>
        </p:nvSpPr>
        <p:spPr>
          <a:xfrm>
            <a:off x="16046886" y="11858055"/>
            <a:ext cx="469565" cy="531965"/>
          </a:xfrm>
          <a:prstGeom prst="mathMinus">
            <a:avLst>
              <a:gd name="adj1" fmla="val 19465"/>
            </a:avLst>
          </a:prstGeom>
          <a:solidFill>
            <a:srgbClr val="D93427"/>
          </a:solidFill>
          <a:ln w="6350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8" name="Minus 1287"/>
          <p:cNvSpPr/>
          <p:nvPr/>
        </p:nvSpPr>
        <p:spPr>
          <a:xfrm>
            <a:off x="16048608" y="11858585"/>
            <a:ext cx="469565" cy="531965"/>
          </a:xfrm>
          <a:prstGeom prst="mathMinus">
            <a:avLst>
              <a:gd name="adj1" fmla="val 19465"/>
            </a:avLst>
          </a:prstGeom>
          <a:solidFill>
            <a:srgbClr val="D93427"/>
          </a:solidFill>
          <a:ln w="6350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9" name="Minus 1288"/>
          <p:cNvSpPr/>
          <p:nvPr/>
        </p:nvSpPr>
        <p:spPr>
          <a:xfrm>
            <a:off x="16048711" y="11858585"/>
            <a:ext cx="469565" cy="531965"/>
          </a:xfrm>
          <a:prstGeom prst="mathMinus">
            <a:avLst>
              <a:gd name="adj1" fmla="val 19465"/>
            </a:avLst>
          </a:prstGeom>
          <a:solidFill>
            <a:srgbClr val="D93427"/>
          </a:solidFill>
          <a:ln w="6350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0" name="Minus 1289"/>
          <p:cNvSpPr/>
          <p:nvPr/>
        </p:nvSpPr>
        <p:spPr>
          <a:xfrm>
            <a:off x="16048307" y="11860830"/>
            <a:ext cx="469565" cy="531965"/>
          </a:xfrm>
          <a:prstGeom prst="mathMinus">
            <a:avLst>
              <a:gd name="adj1" fmla="val 19465"/>
            </a:avLst>
          </a:prstGeom>
          <a:solidFill>
            <a:srgbClr val="D93427"/>
          </a:solidFill>
          <a:ln w="6350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2" name="Group 1291"/>
          <p:cNvGrpSpPr/>
          <p:nvPr/>
        </p:nvGrpSpPr>
        <p:grpSpPr>
          <a:xfrm>
            <a:off x="16114740" y="10146017"/>
            <a:ext cx="403169" cy="342595"/>
            <a:chOff x="6737468" y="10206558"/>
            <a:chExt cx="403169" cy="342595"/>
          </a:xfrm>
          <a:solidFill>
            <a:srgbClr val="D93427"/>
          </a:solidFill>
        </p:grpSpPr>
        <p:sp>
          <p:nvSpPr>
            <p:cNvPr id="1293" name="Oval 1292"/>
            <p:cNvSpPr/>
            <p:nvPr/>
          </p:nvSpPr>
          <p:spPr>
            <a:xfrm flipV="1">
              <a:off x="6866317" y="10206558"/>
              <a:ext cx="274320" cy="274320"/>
            </a:xfrm>
            <a:prstGeom prst="ellipse">
              <a:avLst/>
            </a:prstGeom>
            <a:noFill/>
            <a:ln w="44450"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4" name="Rectangle 1293"/>
            <p:cNvSpPr/>
            <p:nvPr/>
          </p:nvSpPr>
          <p:spPr>
            <a:xfrm rot="19339616">
              <a:off x="6737468" y="10460307"/>
              <a:ext cx="184034" cy="88846"/>
            </a:xfrm>
            <a:prstGeom prst="rect">
              <a:avLst/>
            </a:prstGeom>
            <a:grpFill/>
            <a:ln w="6350"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95" name="Oval 1294"/>
          <p:cNvSpPr/>
          <p:nvPr/>
        </p:nvSpPr>
        <p:spPr>
          <a:xfrm>
            <a:off x="14972482" y="9062605"/>
            <a:ext cx="822960" cy="828354"/>
          </a:xfrm>
          <a:prstGeom prst="ellipse">
            <a:avLst/>
          </a:prstGeom>
          <a:gradFill flip="none" rotWithShape="1">
            <a:gsLst>
              <a:gs pos="29000">
                <a:srgbClr val="F9B7B5"/>
              </a:gs>
              <a:gs pos="86000">
                <a:srgbClr val="D93427"/>
              </a:gs>
              <a:gs pos="93000">
                <a:srgbClr val="911B1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96" name="Right Arrow 1295"/>
          <p:cNvSpPr/>
          <p:nvPr/>
        </p:nvSpPr>
        <p:spPr>
          <a:xfrm>
            <a:off x="15224466" y="9307850"/>
            <a:ext cx="357689" cy="333886"/>
          </a:xfrm>
          <a:prstGeom prst="rightArrow">
            <a:avLst/>
          </a:prstGeom>
          <a:solidFill>
            <a:srgbClr val="D93427"/>
          </a:solidFill>
          <a:ln w="6350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97" name="Arc 1296"/>
          <p:cNvSpPr/>
          <p:nvPr/>
        </p:nvSpPr>
        <p:spPr>
          <a:xfrm flipH="1">
            <a:off x="16240164" y="9277415"/>
            <a:ext cx="1162562" cy="940553"/>
          </a:xfrm>
          <a:prstGeom prst="arc">
            <a:avLst>
              <a:gd name="adj1" fmla="val 18605107"/>
              <a:gd name="adj2" fmla="val 20948463"/>
            </a:avLst>
          </a:prstGeom>
          <a:noFill/>
          <a:ln w="88900">
            <a:solidFill>
              <a:srgbClr val="D934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98" name="Arc 1297"/>
          <p:cNvSpPr/>
          <p:nvPr/>
        </p:nvSpPr>
        <p:spPr>
          <a:xfrm>
            <a:off x="15190587" y="9267641"/>
            <a:ext cx="1074676" cy="940553"/>
          </a:xfrm>
          <a:prstGeom prst="arc">
            <a:avLst>
              <a:gd name="adj1" fmla="val 19728692"/>
              <a:gd name="adj2" fmla="val 20948463"/>
            </a:avLst>
          </a:prstGeom>
          <a:noFill/>
          <a:ln w="88900">
            <a:solidFill>
              <a:srgbClr val="D934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99" name="Oval 1298"/>
          <p:cNvSpPr/>
          <p:nvPr/>
        </p:nvSpPr>
        <p:spPr>
          <a:xfrm>
            <a:off x="17299909" y="13596398"/>
            <a:ext cx="1097280" cy="1083663"/>
          </a:xfrm>
          <a:prstGeom prst="ellipse">
            <a:avLst/>
          </a:prstGeom>
          <a:gradFill flip="none" rotWithShape="1">
            <a:gsLst>
              <a:gs pos="29000">
                <a:srgbClr val="F9B7B5"/>
              </a:gs>
              <a:gs pos="86000">
                <a:srgbClr val="D93427"/>
              </a:gs>
              <a:gs pos="93000">
                <a:srgbClr val="911B1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11B1B"/>
              </a:solidFill>
            </a:endParaRPr>
          </a:p>
        </p:txBody>
      </p:sp>
      <p:sp>
        <p:nvSpPr>
          <p:cNvPr id="1300" name="Rectangle 1299"/>
          <p:cNvSpPr/>
          <p:nvPr/>
        </p:nvSpPr>
        <p:spPr>
          <a:xfrm>
            <a:off x="17302871" y="13791241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HIDE</a:t>
            </a:r>
          </a:p>
        </p:txBody>
      </p:sp>
      <p:sp>
        <p:nvSpPr>
          <p:cNvPr id="1301" name="Rectangle 1300"/>
          <p:cNvSpPr/>
          <p:nvPr/>
        </p:nvSpPr>
        <p:spPr>
          <a:xfrm>
            <a:off x="17310482" y="1398400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CANVAS</a:t>
            </a:r>
          </a:p>
        </p:txBody>
      </p:sp>
      <p:sp>
        <p:nvSpPr>
          <p:cNvPr id="1302" name="Rectangle 1301"/>
          <p:cNvSpPr/>
          <p:nvPr/>
        </p:nvSpPr>
        <p:spPr>
          <a:xfrm>
            <a:off x="18521593" y="13791241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SHOW</a:t>
            </a:r>
          </a:p>
        </p:txBody>
      </p:sp>
      <p:sp>
        <p:nvSpPr>
          <p:cNvPr id="1303" name="Rectangle 1302"/>
          <p:cNvSpPr/>
          <p:nvPr/>
        </p:nvSpPr>
        <p:spPr>
          <a:xfrm>
            <a:off x="18529204" y="1398400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CANVAS</a:t>
            </a:r>
          </a:p>
        </p:txBody>
      </p:sp>
      <p:sp>
        <p:nvSpPr>
          <p:cNvPr id="1304" name="Rectangle 1303"/>
          <p:cNvSpPr/>
          <p:nvPr/>
        </p:nvSpPr>
        <p:spPr>
          <a:xfrm>
            <a:off x="17313444" y="1497116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HIDE</a:t>
            </a:r>
          </a:p>
        </p:txBody>
      </p:sp>
      <p:sp>
        <p:nvSpPr>
          <p:cNvPr id="1305" name="Rectangle 1304"/>
          <p:cNvSpPr/>
          <p:nvPr/>
        </p:nvSpPr>
        <p:spPr>
          <a:xfrm>
            <a:off x="17321055" y="1516393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TILES</a:t>
            </a:r>
          </a:p>
        </p:txBody>
      </p:sp>
      <p:sp>
        <p:nvSpPr>
          <p:cNvPr id="1306" name="Rectangle 1305"/>
          <p:cNvSpPr/>
          <p:nvPr/>
        </p:nvSpPr>
        <p:spPr>
          <a:xfrm>
            <a:off x="18532166" y="1497116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SHOW</a:t>
            </a:r>
          </a:p>
        </p:txBody>
      </p:sp>
      <p:sp>
        <p:nvSpPr>
          <p:cNvPr id="1308" name="Rectangle 1307"/>
          <p:cNvSpPr/>
          <p:nvPr/>
        </p:nvSpPr>
        <p:spPr>
          <a:xfrm>
            <a:off x="18539777" y="1516393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TILES</a:t>
            </a:r>
          </a:p>
        </p:txBody>
      </p:sp>
      <p:sp>
        <p:nvSpPr>
          <p:cNvPr id="1309" name="Rectangle 1308"/>
          <p:cNvSpPr/>
          <p:nvPr/>
        </p:nvSpPr>
        <p:spPr>
          <a:xfrm>
            <a:off x="16890765" y="1100525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HELP</a:t>
            </a:r>
            <a:endParaRPr lang="en-US" sz="1800" dirty="0">
              <a:solidFill>
                <a:srgbClr val="911B1B"/>
              </a:solidFill>
              <a:latin typeface="BrownBagLunch" panose="02000603000000000000" pitchFamily="2" charset="0"/>
            </a:endParaRPr>
          </a:p>
        </p:txBody>
      </p:sp>
      <p:grpSp>
        <p:nvGrpSpPr>
          <p:cNvPr id="1310" name="Group 1309"/>
          <p:cNvGrpSpPr/>
          <p:nvPr/>
        </p:nvGrpSpPr>
        <p:grpSpPr>
          <a:xfrm>
            <a:off x="17751321" y="10023886"/>
            <a:ext cx="1104891" cy="633507"/>
            <a:chOff x="8374049" y="10084427"/>
            <a:chExt cx="1104891" cy="633507"/>
          </a:xfrm>
        </p:grpSpPr>
        <p:sp>
          <p:nvSpPr>
            <p:cNvPr id="1311" name="Rectangle 1310"/>
            <p:cNvSpPr/>
            <p:nvPr/>
          </p:nvSpPr>
          <p:spPr>
            <a:xfrm>
              <a:off x="8374049" y="1008442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911B1B"/>
                  </a:solidFill>
                  <a:latin typeface="BrownBagLunch" panose="02000603000000000000" pitchFamily="2" charset="0"/>
                </a:rPr>
                <a:t>CLEAR</a:t>
              </a:r>
            </a:p>
          </p:txBody>
        </p:sp>
        <p:sp>
          <p:nvSpPr>
            <p:cNvPr id="1312" name="Rectangle 1311"/>
            <p:cNvSpPr/>
            <p:nvPr/>
          </p:nvSpPr>
          <p:spPr>
            <a:xfrm>
              <a:off x="8381660" y="1027719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911B1B"/>
                  </a:solidFill>
                  <a:latin typeface="BrownBagLunch" panose="02000603000000000000" pitchFamily="2" charset="0"/>
                </a:rPr>
                <a:t>CANVAS</a:t>
              </a:r>
            </a:p>
          </p:txBody>
        </p:sp>
      </p:grpSp>
      <p:sp>
        <p:nvSpPr>
          <p:cNvPr id="1313" name="Rectangle 1312"/>
          <p:cNvSpPr/>
          <p:nvPr/>
        </p:nvSpPr>
        <p:spPr>
          <a:xfrm>
            <a:off x="17770384" y="1090732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CLOSE</a:t>
            </a:r>
          </a:p>
        </p:txBody>
      </p:sp>
      <p:sp>
        <p:nvSpPr>
          <p:cNvPr id="1314" name="Rectangle 1313"/>
          <p:cNvSpPr/>
          <p:nvPr/>
        </p:nvSpPr>
        <p:spPr>
          <a:xfrm>
            <a:off x="17777995" y="1110008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ROOM</a:t>
            </a:r>
          </a:p>
        </p:txBody>
      </p:sp>
      <p:sp>
        <p:nvSpPr>
          <p:cNvPr id="1315" name="Rectangle 1314"/>
          <p:cNvSpPr/>
          <p:nvPr/>
        </p:nvSpPr>
        <p:spPr>
          <a:xfrm>
            <a:off x="16859541" y="11791558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ZOOM</a:t>
            </a:r>
          </a:p>
        </p:txBody>
      </p:sp>
      <p:sp>
        <p:nvSpPr>
          <p:cNvPr id="1316" name="Rectangle 1315"/>
          <p:cNvSpPr/>
          <p:nvPr/>
        </p:nvSpPr>
        <p:spPr>
          <a:xfrm>
            <a:off x="16867152" y="11984323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IN</a:t>
            </a:r>
          </a:p>
        </p:txBody>
      </p:sp>
      <p:sp>
        <p:nvSpPr>
          <p:cNvPr id="1317" name="Rectangle 1316"/>
          <p:cNvSpPr/>
          <p:nvPr/>
        </p:nvSpPr>
        <p:spPr>
          <a:xfrm>
            <a:off x="17770384" y="11794570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ZOOM</a:t>
            </a:r>
          </a:p>
        </p:txBody>
      </p:sp>
      <p:sp>
        <p:nvSpPr>
          <p:cNvPr id="1318" name="Rectangle 1317"/>
          <p:cNvSpPr/>
          <p:nvPr/>
        </p:nvSpPr>
        <p:spPr>
          <a:xfrm>
            <a:off x="17777995" y="11987335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OUT</a:t>
            </a:r>
          </a:p>
        </p:txBody>
      </p:sp>
      <p:sp>
        <p:nvSpPr>
          <p:cNvPr id="1319" name="Rectangle 1318"/>
          <p:cNvSpPr/>
          <p:nvPr/>
        </p:nvSpPr>
        <p:spPr>
          <a:xfrm>
            <a:off x="16864085" y="12668528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SELECT</a:t>
            </a:r>
          </a:p>
        </p:txBody>
      </p:sp>
      <p:sp>
        <p:nvSpPr>
          <p:cNvPr id="1320" name="Rectangle 1319"/>
          <p:cNvSpPr/>
          <p:nvPr/>
        </p:nvSpPr>
        <p:spPr>
          <a:xfrm>
            <a:off x="16871696" y="12861293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VIEW</a:t>
            </a:r>
          </a:p>
        </p:txBody>
      </p:sp>
      <p:sp>
        <p:nvSpPr>
          <p:cNvPr id="1321" name="Rectangle 1320"/>
          <p:cNvSpPr/>
          <p:nvPr/>
        </p:nvSpPr>
        <p:spPr>
          <a:xfrm>
            <a:off x="17767791" y="1266442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RANDOM</a:t>
            </a:r>
          </a:p>
        </p:txBody>
      </p:sp>
      <p:sp>
        <p:nvSpPr>
          <p:cNvPr id="1322" name="Rectangle 1321"/>
          <p:cNvSpPr/>
          <p:nvPr/>
        </p:nvSpPr>
        <p:spPr>
          <a:xfrm>
            <a:off x="17775402" y="12857191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VIEW</a:t>
            </a:r>
          </a:p>
        </p:txBody>
      </p:sp>
      <p:grpSp>
        <p:nvGrpSpPr>
          <p:cNvPr id="1323" name="Group 1322"/>
          <p:cNvGrpSpPr/>
          <p:nvPr/>
        </p:nvGrpSpPr>
        <p:grpSpPr>
          <a:xfrm>
            <a:off x="16869183" y="10023886"/>
            <a:ext cx="1104891" cy="633507"/>
            <a:chOff x="7491911" y="10084427"/>
            <a:chExt cx="1104891" cy="633507"/>
          </a:xfrm>
        </p:grpSpPr>
        <p:sp>
          <p:nvSpPr>
            <p:cNvPr id="1325" name="Rectangle 1324"/>
            <p:cNvSpPr/>
            <p:nvPr/>
          </p:nvSpPr>
          <p:spPr>
            <a:xfrm>
              <a:off x="7491911" y="1008442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911B1B"/>
                  </a:solidFill>
                  <a:latin typeface="BrownBagLunch" panose="02000603000000000000" pitchFamily="2" charset="0"/>
                </a:rPr>
                <a:t>SAVE</a:t>
              </a:r>
            </a:p>
          </p:txBody>
        </p:sp>
        <p:sp>
          <p:nvSpPr>
            <p:cNvPr id="1326" name="Rectangle 1325"/>
            <p:cNvSpPr/>
            <p:nvPr/>
          </p:nvSpPr>
          <p:spPr>
            <a:xfrm>
              <a:off x="7499522" y="1027719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911B1B"/>
                  </a:solidFill>
                  <a:latin typeface="BrownBagLunch" panose="02000603000000000000" pitchFamily="2" charset="0"/>
                </a:rPr>
                <a:t>ALL</a:t>
              </a:r>
            </a:p>
          </p:txBody>
        </p:sp>
      </p:grpSp>
      <p:sp>
        <p:nvSpPr>
          <p:cNvPr id="1327" name="Oval 1326"/>
          <p:cNvSpPr/>
          <p:nvPr/>
        </p:nvSpPr>
        <p:spPr>
          <a:xfrm>
            <a:off x="17001813" y="9062119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rgbClr val="F9B7B5"/>
              </a:gs>
              <a:gs pos="86000">
                <a:srgbClr val="D93427"/>
              </a:gs>
              <a:gs pos="93000">
                <a:srgbClr val="911B1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11B1B"/>
              </a:solidFill>
            </a:endParaRPr>
          </a:p>
        </p:txBody>
      </p:sp>
      <p:sp>
        <p:nvSpPr>
          <p:cNvPr id="1328" name="Rectangle 1327"/>
          <p:cNvSpPr/>
          <p:nvPr/>
        </p:nvSpPr>
        <p:spPr>
          <a:xfrm>
            <a:off x="16881586" y="9221671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ACTIVE</a:t>
            </a:r>
            <a:endParaRPr lang="en-US" sz="1800" dirty="0">
              <a:solidFill>
                <a:srgbClr val="911B1B"/>
              </a:solidFill>
              <a:latin typeface="BrownBagLunch" panose="02000603000000000000" pitchFamily="2" charset="0"/>
            </a:endParaRPr>
          </a:p>
        </p:txBody>
      </p:sp>
      <p:sp>
        <p:nvSpPr>
          <p:cNvPr id="1329" name="Rectangle 1328"/>
          <p:cNvSpPr/>
          <p:nvPr/>
        </p:nvSpPr>
        <p:spPr>
          <a:xfrm>
            <a:off x="17753268" y="923093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POSTED</a:t>
            </a:r>
            <a:endParaRPr lang="en-US" sz="1800" dirty="0">
              <a:solidFill>
                <a:srgbClr val="911B1B"/>
              </a:solidFill>
              <a:latin typeface="BrownBagLunch" panose="02000603000000000000" pitchFamily="2" charset="0"/>
            </a:endParaRPr>
          </a:p>
        </p:txBody>
      </p:sp>
      <p:sp>
        <p:nvSpPr>
          <p:cNvPr id="1330" name="Rectangle 1329"/>
          <p:cNvSpPr/>
          <p:nvPr/>
        </p:nvSpPr>
        <p:spPr>
          <a:xfrm>
            <a:off x="11438842" y="13582910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CLOSE</a:t>
            </a:r>
            <a:endParaRPr lang="en-US" sz="1800" dirty="0">
              <a:solidFill>
                <a:srgbClr val="911B1B"/>
              </a:solidFill>
              <a:latin typeface="BrownBagLunch" panose="02000603000000000000" pitchFamily="2" charset="0"/>
            </a:endParaRPr>
          </a:p>
        </p:txBody>
      </p:sp>
      <p:sp>
        <p:nvSpPr>
          <p:cNvPr id="1331" name="Oval 1330"/>
          <p:cNvSpPr/>
          <p:nvPr/>
        </p:nvSpPr>
        <p:spPr>
          <a:xfrm>
            <a:off x="10752764" y="17012889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4">
                  <a:lumMod val="60000"/>
                  <a:lumOff val="40000"/>
                </a:schemeClr>
              </a:gs>
              <a:gs pos="86000">
                <a:schemeClr val="accent4">
                  <a:lumMod val="75000"/>
                </a:schemeClr>
              </a:gs>
              <a:gs pos="93000">
                <a:schemeClr val="accent4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32" name="Rectangle 1331"/>
          <p:cNvSpPr/>
          <p:nvPr/>
        </p:nvSpPr>
        <p:spPr>
          <a:xfrm>
            <a:off x="10619567" y="17181653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DRAW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333" name="Rectangle 1332"/>
          <p:cNvSpPr/>
          <p:nvPr/>
        </p:nvSpPr>
        <p:spPr>
          <a:xfrm>
            <a:off x="11502761" y="1717318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ERASE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334" name="Rectangle 1333"/>
          <p:cNvSpPr/>
          <p:nvPr/>
        </p:nvSpPr>
        <p:spPr>
          <a:xfrm>
            <a:off x="10621607" y="1804236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UNDO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335" name="Rectangle 1334"/>
          <p:cNvSpPr/>
          <p:nvPr/>
        </p:nvSpPr>
        <p:spPr>
          <a:xfrm>
            <a:off x="11496135" y="18042731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REDO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336" name="Rectangle 1335"/>
          <p:cNvSpPr/>
          <p:nvPr/>
        </p:nvSpPr>
        <p:spPr>
          <a:xfrm>
            <a:off x="11507927" y="1891477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OPTIONS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337" name="Rectangle 1336"/>
          <p:cNvSpPr/>
          <p:nvPr/>
        </p:nvSpPr>
        <p:spPr>
          <a:xfrm>
            <a:off x="10631079" y="18916355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VIEW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338" name="Freeform 1337"/>
          <p:cNvSpPr/>
          <p:nvPr/>
        </p:nvSpPr>
        <p:spPr>
          <a:xfrm rot="1131343" flipH="1">
            <a:off x="12885397" y="17276564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9" name="Snip Same Side Corner Rectangle 1338"/>
          <p:cNvSpPr/>
          <p:nvPr/>
        </p:nvSpPr>
        <p:spPr>
          <a:xfrm rot="13250518">
            <a:off x="13726141" y="17493928"/>
            <a:ext cx="152212" cy="58729"/>
          </a:xfrm>
          <a:prstGeom prst="snip2SameRect">
            <a:avLst/>
          </a:prstGeom>
          <a:solidFill>
            <a:schemeClr val="bg1"/>
          </a:solidFill>
          <a:ln w="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0" name="Arc 1339"/>
          <p:cNvSpPr/>
          <p:nvPr/>
        </p:nvSpPr>
        <p:spPr>
          <a:xfrm flipH="1">
            <a:off x="12838324" y="18139956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chemeClr val="accent4">
                <a:lumMod val="75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341" name="Group 1340"/>
          <p:cNvGrpSpPr/>
          <p:nvPr/>
        </p:nvGrpSpPr>
        <p:grpSpPr>
          <a:xfrm flipV="1">
            <a:off x="12713236" y="18762615"/>
            <a:ext cx="591263" cy="810827"/>
            <a:chOff x="32580465" y="8775278"/>
            <a:chExt cx="591263" cy="810827"/>
          </a:xfrm>
        </p:grpSpPr>
        <p:sp>
          <p:nvSpPr>
            <p:cNvPr id="1342" name="Arc 1341"/>
            <p:cNvSpPr/>
            <p:nvPr/>
          </p:nvSpPr>
          <p:spPr>
            <a:xfrm>
              <a:off x="32580977" y="9059198"/>
              <a:ext cx="590751" cy="526907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3" name="Arc 1342"/>
            <p:cNvSpPr/>
            <p:nvPr/>
          </p:nvSpPr>
          <p:spPr>
            <a:xfrm flipV="1">
              <a:off x="32580465" y="8775278"/>
              <a:ext cx="590751" cy="529443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4" name="Oval 1343"/>
            <p:cNvSpPr/>
            <p:nvPr/>
          </p:nvSpPr>
          <p:spPr>
            <a:xfrm>
              <a:off x="32839784" y="9134986"/>
              <a:ext cx="83004" cy="9135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8572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5" name="Group 1344"/>
          <p:cNvGrpSpPr/>
          <p:nvPr/>
        </p:nvGrpSpPr>
        <p:grpSpPr>
          <a:xfrm>
            <a:off x="13742746" y="19083058"/>
            <a:ext cx="272540" cy="182406"/>
            <a:chOff x="33552652" y="13105999"/>
            <a:chExt cx="272540" cy="182406"/>
          </a:xfrm>
        </p:grpSpPr>
        <p:cxnSp>
          <p:nvCxnSpPr>
            <p:cNvPr id="1346" name="Straight Connector 1345"/>
            <p:cNvCxnSpPr/>
            <p:nvPr/>
          </p:nvCxnSpPr>
          <p:spPr>
            <a:xfrm flipH="1" flipV="1">
              <a:off x="33552664" y="13105999"/>
              <a:ext cx="272528" cy="3724"/>
            </a:xfrm>
            <a:prstGeom prst="line">
              <a:avLst/>
            </a:prstGeom>
            <a:ln w="50800" cap="rnd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7" name="Straight Connector 1346"/>
            <p:cNvCxnSpPr/>
            <p:nvPr/>
          </p:nvCxnSpPr>
          <p:spPr>
            <a:xfrm flipH="1" flipV="1">
              <a:off x="33552664" y="13195129"/>
              <a:ext cx="272528" cy="3724"/>
            </a:xfrm>
            <a:prstGeom prst="line">
              <a:avLst/>
            </a:prstGeom>
            <a:ln w="50800" cap="rnd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8" name="Straight Connector 1347"/>
            <p:cNvCxnSpPr/>
            <p:nvPr/>
          </p:nvCxnSpPr>
          <p:spPr>
            <a:xfrm flipH="1" flipV="1">
              <a:off x="33552664" y="13284259"/>
              <a:ext cx="272528" cy="3724"/>
            </a:xfrm>
            <a:prstGeom prst="line">
              <a:avLst/>
            </a:prstGeom>
            <a:ln w="50800" cap="rnd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9" name="Straight Connector 1348"/>
            <p:cNvCxnSpPr/>
            <p:nvPr/>
          </p:nvCxnSpPr>
          <p:spPr>
            <a:xfrm flipH="1" flipV="1">
              <a:off x="33552652" y="13106421"/>
              <a:ext cx="272528" cy="3724"/>
            </a:xfrm>
            <a:prstGeom prst="line">
              <a:avLst/>
            </a:prstGeom>
            <a:ln w="50800" cap="rnd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0" name="Straight Connector 1349"/>
            <p:cNvCxnSpPr/>
            <p:nvPr/>
          </p:nvCxnSpPr>
          <p:spPr>
            <a:xfrm flipH="1" flipV="1">
              <a:off x="33552652" y="13195551"/>
              <a:ext cx="272528" cy="3724"/>
            </a:xfrm>
            <a:prstGeom prst="line">
              <a:avLst/>
            </a:prstGeom>
            <a:ln w="50800" cap="rnd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1" name="Straight Connector 1350"/>
            <p:cNvCxnSpPr/>
            <p:nvPr/>
          </p:nvCxnSpPr>
          <p:spPr>
            <a:xfrm flipH="1" flipV="1">
              <a:off x="33552652" y="13284681"/>
              <a:ext cx="272528" cy="3724"/>
            </a:xfrm>
            <a:prstGeom prst="line">
              <a:avLst/>
            </a:prstGeom>
            <a:ln w="50800" cap="rnd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2" name="Rectangle 1351"/>
          <p:cNvSpPr/>
          <p:nvPr/>
        </p:nvSpPr>
        <p:spPr>
          <a:xfrm>
            <a:off x="10612941" y="1979338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SAVE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353" name="Rectangle 1352"/>
          <p:cNvSpPr/>
          <p:nvPr/>
        </p:nvSpPr>
        <p:spPr>
          <a:xfrm>
            <a:off x="11502761" y="1978861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POST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354" name="Rectangle 1353"/>
          <p:cNvSpPr/>
          <p:nvPr/>
        </p:nvSpPr>
        <p:spPr>
          <a:xfrm>
            <a:off x="10631079" y="2066240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MIRROR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355" name="Rectangle 1354"/>
          <p:cNvSpPr/>
          <p:nvPr/>
        </p:nvSpPr>
        <p:spPr>
          <a:xfrm>
            <a:off x="11502761" y="20671672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CLEAR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356" name="Rectangle 1355"/>
          <p:cNvSpPr/>
          <p:nvPr/>
        </p:nvSpPr>
        <p:spPr>
          <a:xfrm>
            <a:off x="10614723" y="21550645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TRIBE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357" name="Left-Right Arrow 1356"/>
          <p:cNvSpPr/>
          <p:nvPr/>
        </p:nvSpPr>
        <p:spPr>
          <a:xfrm>
            <a:off x="12759479" y="20780469"/>
            <a:ext cx="476966" cy="280755"/>
          </a:xfrm>
          <a:prstGeom prst="leftRightArrow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8" name="Right Arrow 1357"/>
          <p:cNvSpPr/>
          <p:nvPr/>
        </p:nvSpPr>
        <p:spPr>
          <a:xfrm rot="5400000">
            <a:off x="12812265" y="19897348"/>
            <a:ext cx="357689" cy="333886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9" name="Right Arrow 1358"/>
          <p:cNvSpPr/>
          <p:nvPr/>
        </p:nvSpPr>
        <p:spPr>
          <a:xfrm rot="16200000">
            <a:off x="13688925" y="19864563"/>
            <a:ext cx="357689" cy="333886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0" name="Oval 1359"/>
          <p:cNvSpPr/>
          <p:nvPr/>
        </p:nvSpPr>
        <p:spPr>
          <a:xfrm>
            <a:off x="10740370" y="22495046"/>
            <a:ext cx="1828800" cy="1828800"/>
          </a:xfrm>
          <a:prstGeom prst="ellipse">
            <a:avLst/>
          </a:prstGeom>
          <a:gradFill flip="none" rotWithShape="1">
            <a:gsLst>
              <a:gs pos="29000">
                <a:schemeClr val="accent4">
                  <a:lumMod val="60000"/>
                  <a:lumOff val="40000"/>
                </a:schemeClr>
              </a:gs>
              <a:gs pos="86000">
                <a:schemeClr val="accent4">
                  <a:lumMod val="75000"/>
                </a:schemeClr>
              </a:gs>
              <a:gs pos="93000">
                <a:schemeClr val="accent4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1" name="Oval 1360"/>
          <p:cNvSpPr/>
          <p:nvPr/>
        </p:nvSpPr>
        <p:spPr>
          <a:xfrm>
            <a:off x="12674244" y="22497270"/>
            <a:ext cx="1828800" cy="1828800"/>
          </a:xfrm>
          <a:prstGeom prst="ellipse">
            <a:avLst/>
          </a:prstGeom>
          <a:gradFill flip="none" rotWithShape="1">
            <a:gsLst>
              <a:gs pos="14000">
                <a:schemeClr val="accent4">
                  <a:lumMod val="40000"/>
                  <a:lumOff val="60000"/>
                </a:schemeClr>
              </a:gs>
              <a:gs pos="56000">
                <a:schemeClr val="accent4">
                  <a:lumMod val="60000"/>
                  <a:lumOff val="40000"/>
                </a:schemeClr>
              </a:gs>
              <a:gs pos="88000">
                <a:schemeClr val="accent4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2" name="Freeform 1361"/>
          <p:cNvSpPr/>
          <p:nvPr/>
        </p:nvSpPr>
        <p:spPr>
          <a:xfrm rot="1131343" flipH="1">
            <a:off x="12886343" y="17276921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4" name="Snip Same Side Corner Rectangle 1363"/>
          <p:cNvSpPr/>
          <p:nvPr/>
        </p:nvSpPr>
        <p:spPr>
          <a:xfrm rot="13250518">
            <a:off x="13727087" y="17494285"/>
            <a:ext cx="152212" cy="58729"/>
          </a:xfrm>
          <a:prstGeom prst="snip2SameRect">
            <a:avLst/>
          </a:prstGeom>
          <a:solidFill>
            <a:schemeClr val="bg1"/>
          </a:solidFill>
          <a:ln w="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5" name="Oval 1364"/>
          <p:cNvSpPr/>
          <p:nvPr/>
        </p:nvSpPr>
        <p:spPr>
          <a:xfrm>
            <a:off x="12591819" y="17009462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4">
                  <a:lumMod val="60000"/>
                  <a:lumOff val="40000"/>
                </a:schemeClr>
              </a:gs>
              <a:gs pos="86000">
                <a:schemeClr val="accent4">
                  <a:lumMod val="75000"/>
                </a:schemeClr>
              </a:gs>
              <a:gs pos="93000">
                <a:schemeClr val="accent4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1366" name="Freeform 1365"/>
          <p:cNvSpPr/>
          <p:nvPr/>
        </p:nvSpPr>
        <p:spPr>
          <a:xfrm rot="1131343" flipH="1">
            <a:off x="12885312" y="17276921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7" name="Rectangle 1366"/>
          <p:cNvSpPr/>
          <p:nvPr/>
        </p:nvSpPr>
        <p:spPr>
          <a:xfrm rot="2450518">
            <a:off x="13801681" y="17291140"/>
            <a:ext cx="202837" cy="24200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8" name="Snip Same Side Corner Rectangle 1367"/>
          <p:cNvSpPr/>
          <p:nvPr/>
        </p:nvSpPr>
        <p:spPr>
          <a:xfrm rot="13250518">
            <a:off x="13726056" y="17494285"/>
            <a:ext cx="152212" cy="58729"/>
          </a:xfrm>
          <a:prstGeom prst="snip2SameRect">
            <a:avLst/>
          </a:prstGeom>
          <a:solidFill>
            <a:schemeClr val="bg1"/>
          </a:solidFill>
          <a:ln w="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9" name="Arc 1368"/>
          <p:cNvSpPr/>
          <p:nvPr/>
        </p:nvSpPr>
        <p:spPr>
          <a:xfrm>
            <a:off x="13747226" y="18140313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chemeClr val="accent4">
                <a:lumMod val="75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370" name="Oval 1369"/>
          <p:cNvSpPr/>
          <p:nvPr/>
        </p:nvSpPr>
        <p:spPr>
          <a:xfrm>
            <a:off x="14740245" y="21588407"/>
            <a:ext cx="1097280" cy="1083663"/>
          </a:xfrm>
          <a:prstGeom prst="ellipse">
            <a:avLst/>
          </a:prstGeom>
          <a:gradFill flip="none" rotWithShape="1">
            <a:gsLst>
              <a:gs pos="29000">
                <a:schemeClr val="accent4">
                  <a:lumMod val="60000"/>
                  <a:lumOff val="40000"/>
                </a:schemeClr>
              </a:gs>
              <a:gs pos="86000">
                <a:schemeClr val="accent4">
                  <a:lumMod val="75000"/>
                </a:schemeClr>
              </a:gs>
              <a:gs pos="93000">
                <a:schemeClr val="accent4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1" name="Arc 1370"/>
          <p:cNvSpPr/>
          <p:nvPr/>
        </p:nvSpPr>
        <p:spPr>
          <a:xfrm flipV="1">
            <a:off x="14894632" y="21602891"/>
            <a:ext cx="787668" cy="693901"/>
          </a:xfrm>
          <a:prstGeom prst="arc">
            <a:avLst>
              <a:gd name="adj1" fmla="val 12398199"/>
              <a:gd name="adj2" fmla="val 20006097"/>
            </a:avLst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3" name="Arc 1372"/>
          <p:cNvSpPr/>
          <p:nvPr/>
        </p:nvSpPr>
        <p:spPr>
          <a:xfrm>
            <a:off x="14893949" y="21973454"/>
            <a:ext cx="787668" cy="697241"/>
          </a:xfrm>
          <a:prstGeom prst="arc">
            <a:avLst>
              <a:gd name="adj1" fmla="val 12398199"/>
              <a:gd name="adj2" fmla="val 20006097"/>
            </a:avLst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4" name="Oval 1373"/>
          <p:cNvSpPr/>
          <p:nvPr/>
        </p:nvSpPr>
        <p:spPr>
          <a:xfrm flipV="1">
            <a:off x="15179492" y="22022633"/>
            <a:ext cx="216581" cy="227296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857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75" name="Group 1374"/>
          <p:cNvGrpSpPr/>
          <p:nvPr/>
        </p:nvGrpSpPr>
        <p:grpSpPr>
          <a:xfrm>
            <a:off x="14932788" y="23109416"/>
            <a:ext cx="703592" cy="400023"/>
            <a:chOff x="5505119" y="15212437"/>
            <a:chExt cx="703592" cy="400023"/>
          </a:xfrm>
        </p:grpSpPr>
        <p:sp>
          <p:nvSpPr>
            <p:cNvPr id="1376" name="Rectangle 1375"/>
            <p:cNvSpPr/>
            <p:nvPr/>
          </p:nvSpPr>
          <p:spPr>
            <a:xfrm>
              <a:off x="5554960" y="15360574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7" name="Rectangle 1376"/>
            <p:cNvSpPr/>
            <p:nvPr/>
          </p:nvSpPr>
          <p:spPr>
            <a:xfrm>
              <a:off x="5554960" y="1522540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8" name="Rectangle 1377"/>
            <p:cNvSpPr/>
            <p:nvPr/>
          </p:nvSpPr>
          <p:spPr>
            <a:xfrm>
              <a:off x="5554960" y="15495745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9" name="Rectangle 1378"/>
            <p:cNvSpPr/>
            <p:nvPr/>
          </p:nvSpPr>
          <p:spPr>
            <a:xfrm>
              <a:off x="5784698" y="15360574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0" name="Rectangle 1379"/>
            <p:cNvSpPr/>
            <p:nvPr/>
          </p:nvSpPr>
          <p:spPr>
            <a:xfrm>
              <a:off x="5784698" y="1522540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1" name="Rectangle 1380"/>
            <p:cNvSpPr/>
            <p:nvPr/>
          </p:nvSpPr>
          <p:spPr>
            <a:xfrm>
              <a:off x="5784698" y="15495745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2" name="Rectangle 1381"/>
            <p:cNvSpPr/>
            <p:nvPr/>
          </p:nvSpPr>
          <p:spPr>
            <a:xfrm>
              <a:off x="6017787" y="15360574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3" name="Rectangle 1382"/>
            <p:cNvSpPr/>
            <p:nvPr/>
          </p:nvSpPr>
          <p:spPr>
            <a:xfrm>
              <a:off x="6017787" y="1522540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4" name="Rectangle 1383"/>
            <p:cNvSpPr/>
            <p:nvPr/>
          </p:nvSpPr>
          <p:spPr>
            <a:xfrm>
              <a:off x="6017787" y="15495745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5" name="Straight Connector 1384"/>
            <p:cNvCxnSpPr/>
            <p:nvPr/>
          </p:nvCxnSpPr>
          <p:spPr>
            <a:xfrm flipH="1" flipV="1">
              <a:off x="5510040" y="15212437"/>
              <a:ext cx="698671" cy="400023"/>
            </a:xfrm>
            <a:prstGeom prst="line">
              <a:avLst/>
            </a:prstGeom>
            <a:ln w="666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6" name="Straight Connector 1385"/>
            <p:cNvCxnSpPr/>
            <p:nvPr/>
          </p:nvCxnSpPr>
          <p:spPr>
            <a:xfrm flipH="1">
              <a:off x="5505119" y="15212437"/>
              <a:ext cx="698671" cy="400023"/>
            </a:xfrm>
            <a:prstGeom prst="line">
              <a:avLst/>
            </a:prstGeom>
            <a:ln w="666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7" name="Group 1386"/>
          <p:cNvGrpSpPr/>
          <p:nvPr/>
        </p:nvGrpSpPr>
        <p:grpSpPr>
          <a:xfrm>
            <a:off x="16201722" y="23131587"/>
            <a:ext cx="629400" cy="361694"/>
            <a:chOff x="6774053" y="15234608"/>
            <a:chExt cx="629400" cy="361694"/>
          </a:xfrm>
        </p:grpSpPr>
        <p:sp>
          <p:nvSpPr>
            <p:cNvPr id="1388" name="Rectangle 1387"/>
            <p:cNvSpPr/>
            <p:nvPr/>
          </p:nvSpPr>
          <p:spPr>
            <a:xfrm>
              <a:off x="6774053" y="1536977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9" name="Rectangle 1388"/>
            <p:cNvSpPr/>
            <p:nvPr/>
          </p:nvSpPr>
          <p:spPr>
            <a:xfrm>
              <a:off x="6774053" y="1523460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1" name="Rectangle 1390"/>
            <p:cNvSpPr/>
            <p:nvPr/>
          </p:nvSpPr>
          <p:spPr>
            <a:xfrm>
              <a:off x="6774053" y="1550495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2" name="Rectangle 1391"/>
            <p:cNvSpPr/>
            <p:nvPr/>
          </p:nvSpPr>
          <p:spPr>
            <a:xfrm>
              <a:off x="7003791" y="1536977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3" name="Rectangle 1392"/>
            <p:cNvSpPr/>
            <p:nvPr/>
          </p:nvSpPr>
          <p:spPr>
            <a:xfrm>
              <a:off x="7003791" y="1523460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4" name="Rectangle 1393"/>
            <p:cNvSpPr/>
            <p:nvPr/>
          </p:nvSpPr>
          <p:spPr>
            <a:xfrm>
              <a:off x="7003791" y="1550495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5" name="Rectangle 1394"/>
            <p:cNvSpPr/>
            <p:nvPr/>
          </p:nvSpPr>
          <p:spPr>
            <a:xfrm>
              <a:off x="7236880" y="1536977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8" name="Rectangle 1397"/>
            <p:cNvSpPr/>
            <p:nvPr/>
          </p:nvSpPr>
          <p:spPr>
            <a:xfrm>
              <a:off x="7236880" y="1523460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9" name="Rectangle 1398"/>
            <p:cNvSpPr/>
            <p:nvPr/>
          </p:nvSpPr>
          <p:spPr>
            <a:xfrm>
              <a:off x="7236880" y="1550495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02" name="Arc 1401"/>
          <p:cNvSpPr/>
          <p:nvPr/>
        </p:nvSpPr>
        <p:spPr>
          <a:xfrm flipV="1">
            <a:off x="16117904" y="21588926"/>
            <a:ext cx="787668" cy="693901"/>
          </a:xfrm>
          <a:prstGeom prst="arc">
            <a:avLst>
              <a:gd name="adj1" fmla="val 12398199"/>
              <a:gd name="adj2" fmla="val 20006097"/>
            </a:avLst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5" name="Plus 1404"/>
          <p:cNvSpPr/>
          <p:nvPr/>
        </p:nvSpPr>
        <p:spPr>
          <a:xfrm>
            <a:off x="15212439" y="19869177"/>
            <a:ext cx="469565" cy="451627"/>
          </a:xfrm>
          <a:prstGeom prst="mathPlus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6" name="Rectangle 1405"/>
          <p:cNvSpPr/>
          <p:nvPr/>
        </p:nvSpPr>
        <p:spPr>
          <a:xfrm>
            <a:off x="16125690" y="20823786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8" name="Rectangle 1407"/>
          <p:cNvSpPr/>
          <p:nvPr/>
        </p:nvSpPr>
        <p:spPr>
          <a:xfrm>
            <a:off x="16242892" y="21040933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9" name="Rectangle 1408"/>
          <p:cNvSpPr/>
          <p:nvPr/>
        </p:nvSpPr>
        <p:spPr>
          <a:xfrm>
            <a:off x="16403084" y="20877504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0" name="Rectangle 1409"/>
          <p:cNvSpPr/>
          <p:nvPr/>
        </p:nvSpPr>
        <p:spPr>
          <a:xfrm>
            <a:off x="15229901" y="20969466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1" name="Rectangle 1410"/>
          <p:cNvSpPr/>
          <p:nvPr/>
        </p:nvSpPr>
        <p:spPr>
          <a:xfrm>
            <a:off x="15229901" y="20834295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2" name="Rectangle 1411"/>
          <p:cNvSpPr/>
          <p:nvPr/>
        </p:nvSpPr>
        <p:spPr>
          <a:xfrm>
            <a:off x="15459639" y="20969466"/>
            <a:ext cx="166573" cy="9135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3" name="Rectangle 1412"/>
          <p:cNvSpPr/>
          <p:nvPr/>
        </p:nvSpPr>
        <p:spPr>
          <a:xfrm>
            <a:off x="15459639" y="20834295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4" name="Rectangle 106"/>
          <p:cNvSpPr/>
          <p:nvPr/>
        </p:nvSpPr>
        <p:spPr>
          <a:xfrm>
            <a:off x="15504851" y="21003842"/>
            <a:ext cx="174412" cy="177532"/>
          </a:xfrm>
          <a:custGeom>
            <a:avLst/>
            <a:gdLst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588030 w 588030"/>
              <a:gd name="connsiteY2" fmla="*/ 553644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210658 w 588030"/>
              <a:gd name="connsiteY2" fmla="*/ 219816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08201"/>
              <a:gd name="connsiteY0" fmla="*/ 0 h 553644"/>
              <a:gd name="connsiteX1" fmla="*/ 508201 w 508201"/>
              <a:gd name="connsiteY1" fmla="*/ 203200 h 553644"/>
              <a:gd name="connsiteX2" fmla="*/ 210658 w 508201"/>
              <a:gd name="connsiteY2" fmla="*/ 219816 h 553644"/>
              <a:gd name="connsiteX3" fmla="*/ 0 w 508201"/>
              <a:gd name="connsiteY3" fmla="*/ 553644 h 553644"/>
              <a:gd name="connsiteX4" fmla="*/ 0 w 508201"/>
              <a:gd name="connsiteY4" fmla="*/ 0 h 553644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10658 w 508201"/>
              <a:gd name="connsiteY2" fmla="*/ 219816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453692"/>
              <a:gd name="connsiteY0" fmla="*/ 0 h 481072"/>
              <a:gd name="connsiteX1" fmla="*/ 453692 w 453692"/>
              <a:gd name="connsiteY1" fmla="*/ 231446 h 481072"/>
              <a:gd name="connsiteX2" fmla="*/ 270123 w 453692"/>
              <a:gd name="connsiteY2" fmla="*/ 281014 h 481072"/>
              <a:gd name="connsiteX3" fmla="*/ 137886 w 453692"/>
              <a:gd name="connsiteY3" fmla="*/ 481072 h 481072"/>
              <a:gd name="connsiteX4" fmla="*/ 0 w 453692"/>
              <a:gd name="connsiteY4" fmla="*/ 0 h 481072"/>
              <a:gd name="connsiteX0" fmla="*/ 0 w 453692"/>
              <a:gd name="connsiteY0" fmla="*/ 0 h 438704"/>
              <a:gd name="connsiteX1" fmla="*/ 453692 w 453692"/>
              <a:gd name="connsiteY1" fmla="*/ 231446 h 438704"/>
              <a:gd name="connsiteX2" fmla="*/ 270123 w 453692"/>
              <a:gd name="connsiteY2" fmla="*/ 281014 h 438704"/>
              <a:gd name="connsiteX3" fmla="*/ 192395 w 453692"/>
              <a:gd name="connsiteY3" fmla="*/ 438704 h 438704"/>
              <a:gd name="connsiteX4" fmla="*/ 0 w 453692"/>
              <a:gd name="connsiteY4" fmla="*/ 0 h 43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92" h="438704">
                <a:moveTo>
                  <a:pt x="0" y="0"/>
                </a:moveTo>
                <a:lnTo>
                  <a:pt x="453692" y="231446"/>
                </a:lnTo>
                <a:cubicBezTo>
                  <a:pt x="374333" y="257384"/>
                  <a:pt x="334616" y="212707"/>
                  <a:pt x="270123" y="281014"/>
                </a:cubicBezTo>
                <a:cubicBezTo>
                  <a:pt x="196312" y="342993"/>
                  <a:pt x="236474" y="372018"/>
                  <a:pt x="192395" y="43870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5" name="Group 1414"/>
          <p:cNvGrpSpPr/>
          <p:nvPr/>
        </p:nvGrpSpPr>
        <p:grpSpPr>
          <a:xfrm>
            <a:off x="15171579" y="18108194"/>
            <a:ext cx="559000" cy="448994"/>
            <a:chOff x="5743910" y="10211215"/>
            <a:chExt cx="559000" cy="448994"/>
          </a:xfrm>
          <a:solidFill>
            <a:schemeClr val="accent4">
              <a:lumMod val="75000"/>
            </a:schemeClr>
          </a:solidFill>
        </p:grpSpPr>
        <p:sp>
          <p:nvSpPr>
            <p:cNvPr id="1416" name="Right Arrow 1415"/>
            <p:cNvSpPr/>
            <p:nvPr/>
          </p:nvSpPr>
          <p:spPr>
            <a:xfrm rot="5400000">
              <a:off x="6075050" y="10228467"/>
              <a:ext cx="242484" cy="213236"/>
            </a:xfrm>
            <a:prstGeom prst="rightArrow">
              <a:avLst/>
            </a:prstGeom>
            <a:grpFill/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7" name="Right Arrow 1416"/>
            <p:cNvSpPr/>
            <p:nvPr/>
          </p:nvSpPr>
          <p:spPr>
            <a:xfrm rot="5400000">
              <a:off x="5894193" y="10430503"/>
              <a:ext cx="244617" cy="214795"/>
            </a:xfrm>
            <a:prstGeom prst="rightArrow">
              <a:avLst/>
            </a:prstGeom>
            <a:grpFill/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8" name="Right Arrow 1417"/>
            <p:cNvSpPr/>
            <p:nvPr/>
          </p:nvSpPr>
          <p:spPr>
            <a:xfrm rot="5400000">
              <a:off x="5733881" y="10221659"/>
              <a:ext cx="243331" cy="223274"/>
            </a:xfrm>
            <a:prstGeom prst="rightArrow">
              <a:avLst/>
            </a:prstGeom>
            <a:grpFill/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9" name="Right Arrow 1418"/>
            <p:cNvSpPr/>
            <p:nvPr/>
          </p:nvSpPr>
          <p:spPr>
            <a:xfrm rot="5400000">
              <a:off x="6074646" y="10230712"/>
              <a:ext cx="242484" cy="213236"/>
            </a:xfrm>
            <a:prstGeom prst="rightArrow">
              <a:avLst/>
            </a:prstGeom>
            <a:grpFill/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0" name="Right Arrow 1419"/>
            <p:cNvSpPr/>
            <p:nvPr/>
          </p:nvSpPr>
          <p:spPr>
            <a:xfrm rot="5400000">
              <a:off x="5894202" y="10430088"/>
              <a:ext cx="244617" cy="214795"/>
            </a:xfrm>
            <a:prstGeom prst="rightArrow">
              <a:avLst/>
            </a:prstGeom>
            <a:grpFill/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1" name="Right Arrow 1420"/>
            <p:cNvSpPr/>
            <p:nvPr/>
          </p:nvSpPr>
          <p:spPr>
            <a:xfrm rot="5400000">
              <a:off x="5733890" y="10221244"/>
              <a:ext cx="243331" cy="223274"/>
            </a:xfrm>
            <a:prstGeom prst="rightArrow">
              <a:avLst/>
            </a:prstGeom>
            <a:grpFill/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2" name="Right Arrow 1421"/>
            <p:cNvSpPr/>
            <p:nvPr/>
          </p:nvSpPr>
          <p:spPr>
            <a:xfrm rot="5400000">
              <a:off x="6074655" y="10230297"/>
              <a:ext cx="242484" cy="213236"/>
            </a:xfrm>
            <a:prstGeom prst="rightArrow">
              <a:avLst/>
            </a:prstGeom>
            <a:grpFill/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3" name="Oval 1422"/>
          <p:cNvSpPr/>
          <p:nvPr/>
        </p:nvSpPr>
        <p:spPr>
          <a:xfrm>
            <a:off x="15035496" y="18791363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4">
                  <a:lumMod val="60000"/>
                  <a:lumOff val="40000"/>
                </a:schemeClr>
              </a:gs>
              <a:gs pos="86000">
                <a:schemeClr val="accent4">
                  <a:lumMod val="75000"/>
                </a:schemeClr>
              </a:gs>
              <a:gs pos="93000">
                <a:schemeClr val="accent4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accent4">
                    <a:lumMod val="75000"/>
                  </a:schemeClr>
                </a:solidFill>
              </a:rPr>
              <a:t>?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24" name="Multiply 1423"/>
          <p:cNvSpPr/>
          <p:nvPr/>
        </p:nvSpPr>
        <p:spPr>
          <a:xfrm>
            <a:off x="16058230" y="18936103"/>
            <a:ext cx="551415" cy="518327"/>
          </a:xfrm>
          <a:prstGeom prst="mathMultiply">
            <a:avLst>
              <a:gd name="adj1" fmla="val 22344"/>
            </a:avLst>
          </a:prstGeom>
          <a:solidFill>
            <a:schemeClr val="accent4">
              <a:lumMod val="75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5" name="Multiply 1424"/>
          <p:cNvSpPr/>
          <p:nvPr/>
        </p:nvSpPr>
        <p:spPr>
          <a:xfrm>
            <a:off x="16058333" y="18936103"/>
            <a:ext cx="551415" cy="518327"/>
          </a:xfrm>
          <a:prstGeom prst="mathMultiply">
            <a:avLst>
              <a:gd name="adj1" fmla="val 22344"/>
            </a:avLst>
          </a:prstGeom>
          <a:solidFill>
            <a:schemeClr val="accent4">
              <a:lumMod val="75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6" name="Multiply 1425"/>
          <p:cNvSpPr/>
          <p:nvPr/>
        </p:nvSpPr>
        <p:spPr>
          <a:xfrm>
            <a:off x="16057929" y="18938348"/>
            <a:ext cx="551415" cy="518327"/>
          </a:xfrm>
          <a:prstGeom prst="mathMultiply">
            <a:avLst>
              <a:gd name="adj1" fmla="val 22344"/>
            </a:avLst>
          </a:prstGeom>
          <a:solidFill>
            <a:schemeClr val="accent4">
              <a:lumMod val="75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7" name="Minus 1426"/>
          <p:cNvSpPr/>
          <p:nvPr/>
        </p:nvSpPr>
        <p:spPr>
          <a:xfrm>
            <a:off x="16097283" y="19815575"/>
            <a:ext cx="469565" cy="531965"/>
          </a:xfrm>
          <a:prstGeom prst="mathMinus">
            <a:avLst>
              <a:gd name="adj1" fmla="val 19465"/>
            </a:avLst>
          </a:prstGeom>
          <a:solidFill>
            <a:schemeClr val="accent4">
              <a:lumMod val="75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8" name="Minus 1427"/>
          <p:cNvSpPr/>
          <p:nvPr/>
        </p:nvSpPr>
        <p:spPr>
          <a:xfrm>
            <a:off x="16099005" y="19816105"/>
            <a:ext cx="469565" cy="531965"/>
          </a:xfrm>
          <a:prstGeom prst="mathMinus">
            <a:avLst>
              <a:gd name="adj1" fmla="val 19465"/>
            </a:avLst>
          </a:prstGeom>
          <a:solidFill>
            <a:schemeClr val="accent4">
              <a:lumMod val="75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9" name="Minus 1428"/>
          <p:cNvSpPr/>
          <p:nvPr/>
        </p:nvSpPr>
        <p:spPr>
          <a:xfrm>
            <a:off x="16099108" y="19816105"/>
            <a:ext cx="469565" cy="531965"/>
          </a:xfrm>
          <a:prstGeom prst="mathMinus">
            <a:avLst>
              <a:gd name="adj1" fmla="val 19465"/>
            </a:avLst>
          </a:prstGeom>
          <a:solidFill>
            <a:schemeClr val="accent4">
              <a:lumMod val="75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0" name="Minus 1429"/>
          <p:cNvSpPr/>
          <p:nvPr/>
        </p:nvSpPr>
        <p:spPr>
          <a:xfrm>
            <a:off x="16098704" y="19818350"/>
            <a:ext cx="469565" cy="531965"/>
          </a:xfrm>
          <a:prstGeom prst="mathMinus">
            <a:avLst>
              <a:gd name="adj1" fmla="val 19465"/>
            </a:avLst>
          </a:prstGeom>
          <a:solidFill>
            <a:schemeClr val="accent4">
              <a:lumMod val="75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1" name="Group 1430"/>
          <p:cNvGrpSpPr/>
          <p:nvPr/>
        </p:nvGrpSpPr>
        <p:grpSpPr>
          <a:xfrm>
            <a:off x="16165137" y="18103537"/>
            <a:ext cx="403169" cy="342595"/>
            <a:chOff x="6737468" y="10206558"/>
            <a:chExt cx="403169" cy="342595"/>
          </a:xfrm>
          <a:noFill/>
        </p:grpSpPr>
        <p:sp>
          <p:nvSpPr>
            <p:cNvPr id="1432" name="Oval 1431"/>
            <p:cNvSpPr/>
            <p:nvPr/>
          </p:nvSpPr>
          <p:spPr>
            <a:xfrm flipV="1">
              <a:off x="6866317" y="10206558"/>
              <a:ext cx="274320" cy="274320"/>
            </a:xfrm>
            <a:prstGeom prst="ellipse">
              <a:avLst/>
            </a:prstGeom>
            <a:grpFill/>
            <a:ln w="444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3" name="Rectangle 1432"/>
            <p:cNvSpPr/>
            <p:nvPr/>
          </p:nvSpPr>
          <p:spPr>
            <a:xfrm rot="19339616">
              <a:off x="6737468" y="10460307"/>
              <a:ext cx="184034" cy="8884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4" name="Oval 1433"/>
          <p:cNvSpPr/>
          <p:nvPr/>
        </p:nvSpPr>
        <p:spPr>
          <a:xfrm>
            <a:off x="15022879" y="17020125"/>
            <a:ext cx="822960" cy="828354"/>
          </a:xfrm>
          <a:prstGeom prst="ellipse">
            <a:avLst/>
          </a:prstGeom>
          <a:gradFill flip="none" rotWithShape="1">
            <a:gsLst>
              <a:gs pos="29000">
                <a:schemeClr val="accent4">
                  <a:lumMod val="60000"/>
                  <a:lumOff val="40000"/>
                </a:schemeClr>
              </a:gs>
              <a:gs pos="86000">
                <a:schemeClr val="accent4">
                  <a:lumMod val="75000"/>
                </a:schemeClr>
              </a:gs>
              <a:gs pos="93000">
                <a:schemeClr val="accent4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35" name="Right Arrow 1434"/>
          <p:cNvSpPr/>
          <p:nvPr/>
        </p:nvSpPr>
        <p:spPr>
          <a:xfrm>
            <a:off x="15274863" y="17265370"/>
            <a:ext cx="357689" cy="333886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36" name="Arc 1435"/>
          <p:cNvSpPr/>
          <p:nvPr/>
        </p:nvSpPr>
        <p:spPr>
          <a:xfrm flipH="1">
            <a:off x="16290561" y="17234935"/>
            <a:ext cx="1162562" cy="940553"/>
          </a:xfrm>
          <a:prstGeom prst="arc">
            <a:avLst>
              <a:gd name="adj1" fmla="val 18605107"/>
              <a:gd name="adj2" fmla="val 20948463"/>
            </a:avLst>
          </a:prstGeom>
          <a:noFill/>
          <a:ln w="889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37" name="Arc 1436"/>
          <p:cNvSpPr/>
          <p:nvPr/>
        </p:nvSpPr>
        <p:spPr>
          <a:xfrm>
            <a:off x="15240984" y="17225161"/>
            <a:ext cx="1074676" cy="940553"/>
          </a:xfrm>
          <a:prstGeom prst="arc">
            <a:avLst>
              <a:gd name="adj1" fmla="val 19728692"/>
              <a:gd name="adj2" fmla="val 20948463"/>
            </a:avLst>
          </a:prstGeom>
          <a:noFill/>
          <a:ln w="889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38" name="Oval 1437"/>
          <p:cNvSpPr/>
          <p:nvPr/>
        </p:nvSpPr>
        <p:spPr>
          <a:xfrm>
            <a:off x="17350306" y="21553918"/>
            <a:ext cx="1097280" cy="1083663"/>
          </a:xfrm>
          <a:prstGeom prst="ellipse">
            <a:avLst/>
          </a:prstGeom>
          <a:gradFill flip="none" rotWithShape="1">
            <a:gsLst>
              <a:gs pos="29000">
                <a:schemeClr val="accent4">
                  <a:lumMod val="60000"/>
                  <a:lumOff val="40000"/>
                </a:schemeClr>
              </a:gs>
              <a:gs pos="86000">
                <a:schemeClr val="accent4">
                  <a:lumMod val="75000"/>
                </a:schemeClr>
              </a:gs>
              <a:gs pos="93000">
                <a:schemeClr val="accent4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3282"/>
              </a:solidFill>
            </a:endParaRPr>
          </a:p>
        </p:txBody>
      </p:sp>
      <p:sp>
        <p:nvSpPr>
          <p:cNvPr id="1439" name="Rectangle 1438"/>
          <p:cNvSpPr/>
          <p:nvPr/>
        </p:nvSpPr>
        <p:spPr>
          <a:xfrm>
            <a:off x="17353268" y="21748761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HIDE</a:t>
            </a:r>
          </a:p>
        </p:txBody>
      </p:sp>
      <p:sp>
        <p:nvSpPr>
          <p:cNvPr id="1440" name="Rectangle 1439"/>
          <p:cNvSpPr/>
          <p:nvPr/>
        </p:nvSpPr>
        <p:spPr>
          <a:xfrm>
            <a:off x="17360879" y="2194152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CANVAS</a:t>
            </a:r>
          </a:p>
        </p:txBody>
      </p:sp>
      <p:sp>
        <p:nvSpPr>
          <p:cNvPr id="1441" name="Rectangle 1440"/>
          <p:cNvSpPr/>
          <p:nvPr/>
        </p:nvSpPr>
        <p:spPr>
          <a:xfrm>
            <a:off x="18571990" y="21748761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SHOW</a:t>
            </a:r>
          </a:p>
        </p:txBody>
      </p:sp>
      <p:sp>
        <p:nvSpPr>
          <p:cNvPr id="1442" name="Rectangle 1441"/>
          <p:cNvSpPr/>
          <p:nvPr/>
        </p:nvSpPr>
        <p:spPr>
          <a:xfrm>
            <a:off x="18579601" y="2194152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CANVAS</a:t>
            </a:r>
          </a:p>
        </p:txBody>
      </p:sp>
      <p:sp>
        <p:nvSpPr>
          <p:cNvPr id="1443" name="Rectangle 1442"/>
          <p:cNvSpPr/>
          <p:nvPr/>
        </p:nvSpPr>
        <p:spPr>
          <a:xfrm>
            <a:off x="17363841" y="2292868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HIDE</a:t>
            </a:r>
          </a:p>
        </p:txBody>
      </p:sp>
      <p:sp>
        <p:nvSpPr>
          <p:cNvPr id="1444" name="Rectangle 1443"/>
          <p:cNvSpPr/>
          <p:nvPr/>
        </p:nvSpPr>
        <p:spPr>
          <a:xfrm>
            <a:off x="17371452" y="2312145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TILES</a:t>
            </a:r>
          </a:p>
        </p:txBody>
      </p:sp>
      <p:sp>
        <p:nvSpPr>
          <p:cNvPr id="1445" name="Rectangle 1444"/>
          <p:cNvSpPr/>
          <p:nvPr/>
        </p:nvSpPr>
        <p:spPr>
          <a:xfrm>
            <a:off x="18582563" y="2292868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SHOW</a:t>
            </a:r>
          </a:p>
        </p:txBody>
      </p:sp>
      <p:sp>
        <p:nvSpPr>
          <p:cNvPr id="1446" name="Rectangle 1445"/>
          <p:cNvSpPr/>
          <p:nvPr/>
        </p:nvSpPr>
        <p:spPr>
          <a:xfrm>
            <a:off x="18590174" y="2312145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TILES</a:t>
            </a:r>
          </a:p>
        </p:txBody>
      </p:sp>
      <p:sp>
        <p:nvSpPr>
          <p:cNvPr id="1447" name="Rectangle 1446"/>
          <p:cNvSpPr/>
          <p:nvPr/>
        </p:nvSpPr>
        <p:spPr>
          <a:xfrm>
            <a:off x="16941162" y="1896277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HELP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grpSp>
        <p:nvGrpSpPr>
          <p:cNvPr id="1448" name="Group 1447"/>
          <p:cNvGrpSpPr/>
          <p:nvPr/>
        </p:nvGrpSpPr>
        <p:grpSpPr>
          <a:xfrm>
            <a:off x="17801718" y="17981406"/>
            <a:ext cx="1104891" cy="633507"/>
            <a:chOff x="8374049" y="10084427"/>
            <a:chExt cx="1104891" cy="633507"/>
          </a:xfrm>
        </p:grpSpPr>
        <p:sp>
          <p:nvSpPr>
            <p:cNvPr id="1449" name="Rectangle 1448"/>
            <p:cNvSpPr/>
            <p:nvPr/>
          </p:nvSpPr>
          <p:spPr>
            <a:xfrm>
              <a:off x="8374049" y="1008442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4">
                      <a:lumMod val="50000"/>
                    </a:schemeClr>
                  </a:solidFill>
                  <a:latin typeface="BrownBagLunch" panose="02000603000000000000" pitchFamily="2" charset="0"/>
                </a:rPr>
                <a:t>CLEAR</a:t>
              </a:r>
            </a:p>
          </p:txBody>
        </p:sp>
        <p:sp>
          <p:nvSpPr>
            <p:cNvPr id="1450" name="Rectangle 1449"/>
            <p:cNvSpPr/>
            <p:nvPr/>
          </p:nvSpPr>
          <p:spPr>
            <a:xfrm>
              <a:off x="8381660" y="1027719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4">
                      <a:lumMod val="50000"/>
                    </a:schemeClr>
                  </a:solidFill>
                  <a:latin typeface="BrownBagLunch" panose="02000603000000000000" pitchFamily="2" charset="0"/>
                </a:rPr>
                <a:t>CANVAS</a:t>
              </a:r>
            </a:p>
          </p:txBody>
        </p:sp>
      </p:grpSp>
      <p:sp>
        <p:nvSpPr>
          <p:cNvPr id="1451" name="Rectangle 1450"/>
          <p:cNvSpPr/>
          <p:nvPr/>
        </p:nvSpPr>
        <p:spPr>
          <a:xfrm>
            <a:off x="17820781" y="1886484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CLOSE</a:t>
            </a:r>
          </a:p>
        </p:txBody>
      </p:sp>
      <p:sp>
        <p:nvSpPr>
          <p:cNvPr id="1452" name="Rectangle 1451"/>
          <p:cNvSpPr/>
          <p:nvPr/>
        </p:nvSpPr>
        <p:spPr>
          <a:xfrm>
            <a:off x="17828392" y="1905760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ROOM</a:t>
            </a:r>
          </a:p>
        </p:txBody>
      </p:sp>
      <p:sp>
        <p:nvSpPr>
          <p:cNvPr id="1453" name="Rectangle 1452"/>
          <p:cNvSpPr/>
          <p:nvPr/>
        </p:nvSpPr>
        <p:spPr>
          <a:xfrm>
            <a:off x="16909938" y="19749078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ZOOM</a:t>
            </a:r>
          </a:p>
        </p:txBody>
      </p:sp>
      <p:sp>
        <p:nvSpPr>
          <p:cNvPr id="1454" name="Rectangle 1453"/>
          <p:cNvSpPr/>
          <p:nvPr/>
        </p:nvSpPr>
        <p:spPr>
          <a:xfrm>
            <a:off x="16917549" y="19941843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IN</a:t>
            </a:r>
          </a:p>
        </p:txBody>
      </p:sp>
      <p:sp>
        <p:nvSpPr>
          <p:cNvPr id="1455" name="Rectangle 1454"/>
          <p:cNvSpPr/>
          <p:nvPr/>
        </p:nvSpPr>
        <p:spPr>
          <a:xfrm>
            <a:off x="17820781" y="19752090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ZOOM</a:t>
            </a:r>
          </a:p>
        </p:txBody>
      </p:sp>
      <p:sp>
        <p:nvSpPr>
          <p:cNvPr id="1456" name="Rectangle 1455"/>
          <p:cNvSpPr/>
          <p:nvPr/>
        </p:nvSpPr>
        <p:spPr>
          <a:xfrm>
            <a:off x="17828392" y="19944855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OUT</a:t>
            </a:r>
          </a:p>
        </p:txBody>
      </p:sp>
      <p:sp>
        <p:nvSpPr>
          <p:cNvPr id="1457" name="Rectangle 1456"/>
          <p:cNvSpPr/>
          <p:nvPr/>
        </p:nvSpPr>
        <p:spPr>
          <a:xfrm>
            <a:off x="16914482" y="20626048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SELECT</a:t>
            </a:r>
          </a:p>
        </p:txBody>
      </p:sp>
      <p:sp>
        <p:nvSpPr>
          <p:cNvPr id="1458" name="Rectangle 1457"/>
          <p:cNvSpPr/>
          <p:nvPr/>
        </p:nvSpPr>
        <p:spPr>
          <a:xfrm>
            <a:off x="16922093" y="20818813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VIEW</a:t>
            </a:r>
          </a:p>
        </p:txBody>
      </p:sp>
      <p:sp>
        <p:nvSpPr>
          <p:cNvPr id="1459" name="Rectangle 1458"/>
          <p:cNvSpPr/>
          <p:nvPr/>
        </p:nvSpPr>
        <p:spPr>
          <a:xfrm>
            <a:off x="17818188" y="2062194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RANDOM</a:t>
            </a:r>
          </a:p>
        </p:txBody>
      </p:sp>
      <p:sp>
        <p:nvSpPr>
          <p:cNvPr id="1460" name="Rectangle 1459"/>
          <p:cNvSpPr/>
          <p:nvPr/>
        </p:nvSpPr>
        <p:spPr>
          <a:xfrm>
            <a:off x="17825799" y="20814711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VIEW</a:t>
            </a:r>
          </a:p>
        </p:txBody>
      </p:sp>
      <p:grpSp>
        <p:nvGrpSpPr>
          <p:cNvPr id="1461" name="Group 1460"/>
          <p:cNvGrpSpPr/>
          <p:nvPr/>
        </p:nvGrpSpPr>
        <p:grpSpPr>
          <a:xfrm>
            <a:off x="16919580" y="17981406"/>
            <a:ext cx="1104891" cy="633507"/>
            <a:chOff x="7491911" y="10084427"/>
            <a:chExt cx="1104891" cy="633507"/>
          </a:xfrm>
        </p:grpSpPr>
        <p:sp>
          <p:nvSpPr>
            <p:cNvPr id="1462" name="Rectangle 1461"/>
            <p:cNvSpPr/>
            <p:nvPr/>
          </p:nvSpPr>
          <p:spPr>
            <a:xfrm>
              <a:off x="7491911" y="1008442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4">
                      <a:lumMod val="50000"/>
                    </a:schemeClr>
                  </a:solidFill>
                  <a:latin typeface="BrownBagLunch" panose="02000603000000000000" pitchFamily="2" charset="0"/>
                </a:rPr>
                <a:t>SAVE</a:t>
              </a:r>
            </a:p>
          </p:txBody>
        </p:sp>
        <p:sp>
          <p:nvSpPr>
            <p:cNvPr id="1463" name="Rectangle 1462"/>
            <p:cNvSpPr/>
            <p:nvPr/>
          </p:nvSpPr>
          <p:spPr>
            <a:xfrm>
              <a:off x="7499522" y="1027719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4">
                      <a:lumMod val="50000"/>
                    </a:schemeClr>
                  </a:solidFill>
                  <a:latin typeface="BrownBagLunch" panose="02000603000000000000" pitchFamily="2" charset="0"/>
                </a:rPr>
                <a:t>ALL</a:t>
              </a:r>
            </a:p>
          </p:txBody>
        </p:sp>
      </p:grpSp>
      <p:sp>
        <p:nvSpPr>
          <p:cNvPr id="1464" name="Oval 1463"/>
          <p:cNvSpPr/>
          <p:nvPr/>
        </p:nvSpPr>
        <p:spPr>
          <a:xfrm>
            <a:off x="17052210" y="17019639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4">
                  <a:lumMod val="60000"/>
                  <a:lumOff val="40000"/>
                </a:schemeClr>
              </a:gs>
              <a:gs pos="86000">
                <a:schemeClr val="accent4">
                  <a:lumMod val="75000"/>
                </a:schemeClr>
              </a:gs>
              <a:gs pos="93000">
                <a:schemeClr val="accent4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3282"/>
              </a:solidFill>
            </a:endParaRPr>
          </a:p>
        </p:txBody>
      </p:sp>
      <p:sp>
        <p:nvSpPr>
          <p:cNvPr id="1465" name="Rectangle 1464"/>
          <p:cNvSpPr/>
          <p:nvPr/>
        </p:nvSpPr>
        <p:spPr>
          <a:xfrm>
            <a:off x="16931983" y="17179191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ACTIVE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466" name="Rectangle 1465"/>
          <p:cNvSpPr/>
          <p:nvPr/>
        </p:nvSpPr>
        <p:spPr>
          <a:xfrm>
            <a:off x="17803665" y="1718845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POSTED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467" name="Rectangle 1466"/>
          <p:cNvSpPr/>
          <p:nvPr/>
        </p:nvSpPr>
        <p:spPr>
          <a:xfrm>
            <a:off x="11489239" y="21540430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CLOSE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084758" y="1149306"/>
            <a:ext cx="1402911" cy="970699"/>
            <a:chOff x="20265805" y="3422704"/>
            <a:chExt cx="1402911" cy="970699"/>
          </a:xfrm>
        </p:grpSpPr>
        <p:sp>
          <p:nvSpPr>
            <p:cNvPr id="1263" name="Rectangle 1262"/>
            <p:cNvSpPr/>
            <p:nvPr/>
          </p:nvSpPr>
          <p:spPr>
            <a:xfrm>
              <a:off x="20325080" y="3422704"/>
              <a:ext cx="1291558" cy="97069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291" name="Rectangle 1290"/>
            <p:cNvSpPr/>
            <p:nvPr/>
          </p:nvSpPr>
          <p:spPr>
            <a:xfrm>
              <a:off x="20265805" y="3422704"/>
              <a:ext cx="1402911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75000"/>
                    </a:schemeClr>
                  </a:solidFill>
                  <a:latin typeface="BrownBagLunch" panose="02000603000000000000" pitchFamily="2" charset="0"/>
                </a:rPr>
                <a:t>PLEASE ROTATE SCREEN</a:t>
              </a:r>
              <a:endParaRPr lang="en-US" sz="1800" dirty="0">
                <a:solidFill>
                  <a:schemeClr val="accent5">
                    <a:lumMod val="75000"/>
                  </a:schemeClr>
                </a:solidFill>
                <a:latin typeface="BrownBagLunch" panose="02000603000000000000" pitchFamily="2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0771692" y="4004124"/>
              <a:ext cx="396810" cy="334654"/>
              <a:chOff x="20771692" y="4010753"/>
              <a:chExt cx="396810" cy="334654"/>
            </a:xfrm>
          </p:grpSpPr>
          <p:sp>
            <p:nvSpPr>
              <p:cNvPr id="1261" name="Arc 1260"/>
              <p:cNvSpPr/>
              <p:nvPr/>
            </p:nvSpPr>
            <p:spPr>
              <a:xfrm flipV="1">
                <a:off x="20807252" y="4010753"/>
                <a:ext cx="361250" cy="330850"/>
              </a:xfrm>
              <a:prstGeom prst="arc">
                <a:avLst>
                  <a:gd name="adj1" fmla="val 8593773"/>
                  <a:gd name="adj2" fmla="val 16474770"/>
                </a:avLst>
              </a:prstGeom>
              <a:noFill/>
              <a:ln w="41275">
                <a:solidFill>
                  <a:schemeClr val="accent5">
                    <a:lumMod val="75000"/>
                  </a:schemeClr>
                </a:solidFill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68" name="Arc 1467"/>
              <p:cNvSpPr/>
              <p:nvPr/>
            </p:nvSpPr>
            <p:spPr>
              <a:xfrm flipH="1">
                <a:off x="20771692" y="4028265"/>
                <a:ext cx="361250" cy="317142"/>
              </a:xfrm>
              <a:prstGeom prst="arc">
                <a:avLst>
                  <a:gd name="adj1" fmla="val 7997812"/>
                  <a:gd name="adj2" fmla="val 17167420"/>
                </a:avLst>
              </a:prstGeom>
              <a:noFill/>
              <a:ln w="41275">
                <a:solidFill>
                  <a:schemeClr val="accent5">
                    <a:lumMod val="75000"/>
                  </a:schemeClr>
                </a:solidFill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1469" name="Group 1468"/>
          <p:cNvGrpSpPr/>
          <p:nvPr/>
        </p:nvGrpSpPr>
        <p:grpSpPr>
          <a:xfrm>
            <a:off x="20084758" y="2245949"/>
            <a:ext cx="1402911" cy="970699"/>
            <a:chOff x="20265805" y="3422704"/>
            <a:chExt cx="1402911" cy="970699"/>
          </a:xfrm>
        </p:grpSpPr>
        <p:sp>
          <p:nvSpPr>
            <p:cNvPr id="1470" name="Rectangle 1469"/>
            <p:cNvSpPr/>
            <p:nvPr/>
          </p:nvSpPr>
          <p:spPr>
            <a:xfrm>
              <a:off x="20325080" y="3422704"/>
              <a:ext cx="1291558" cy="9706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1" name="Rectangle 1470"/>
            <p:cNvSpPr/>
            <p:nvPr/>
          </p:nvSpPr>
          <p:spPr>
            <a:xfrm>
              <a:off x="20265805" y="3422704"/>
              <a:ext cx="1402911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4">
                      <a:lumMod val="75000"/>
                    </a:schemeClr>
                  </a:solidFill>
                  <a:latin typeface="BrownBagLunch" panose="02000603000000000000" pitchFamily="2" charset="0"/>
                </a:rPr>
                <a:t>PLEASE ROTATE SCREEN</a:t>
              </a:r>
              <a:endParaRPr lang="en-US" sz="1800" dirty="0">
                <a:solidFill>
                  <a:schemeClr val="accent4">
                    <a:lumMod val="75000"/>
                  </a:schemeClr>
                </a:solidFill>
                <a:latin typeface="BrownBagLunch" panose="02000603000000000000" pitchFamily="2" charset="0"/>
              </a:endParaRPr>
            </a:p>
          </p:txBody>
        </p:sp>
        <p:grpSp>
          <p:nvGrpSpPr>
            <p:cNvPr id="1472" name="Group 1471"/>
            <p:cNvGrpSpPr/>
            <p:nvPr/>
          </p:nvGrpSpPr>
          <p:grpSpPr>
            <a:xfrm>
              <a:off x="20771692" y="4004124"/>
              <a:ext cx="396810" cy="334654"/>
              <a:chOff x="20771692" y="4010753"/>
              <a:chExt cx="396810" cy="334654"/>
            </a:xfrm>
          </p:grpSpPr>
          <p:sp>
            <p:nvSpPr>
              <p:cNvPr id="1473" name="Arc 1472"/>
              <p:cNvSpPr/>
              <p:nvPr/>
            </p:nvSpPr>
            <p:spPr>
              <a:xfrm flipV="1">
                <a:off x="20807252" y="4010753"/>
                <a:ext cx="361250" cy="330850"/>
              </a:xfrm>
              <a:prstGeom prst="arc">
                <a:avLst>
                  <a:gd name="adj1" fmla="val 8593773"/>
                  <a:gd name="adj2" fmla="val 16474770"/>
                </a:avLst>
              </a:prstGeom>
              <a:noFill/>
              <a:ln w="41275">
                <a:solidFill>
                  <a:schemeClr val="accent4">
                    <a:lumMod val="75000"/>
                  </a:schemeClr>
                </a:solidFill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474" name="Arc 1473"/>
              <p:cNvSpPr/>
              <p:nvPr/>
            </p:nvSpPr>
            <p:spPr>
              <a:xfrm flipH="1">
                <a:off x="20771692" y="4028265"/>
                <a:ext cx="361250" cy="317142"/>
              </a:xfrm>
              <a:prstGeom prst="arc">
                <a:avLst>
                  <a:gd name="adj1" fmla="val 7997812"/>
                  <a:gd name="adj2" fmla="val 17167420"/>
                </a:avLst>
              </a:prstGeom>
              <a:noFill/>
              <a:ln w="41275">
                <a:solidFill>
                  <a:schemeClr val="accent4">
                    <a:lumMod val="75000"/>
                  </a:schemeClr>
                </a:solidFill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1475" name="Group 1474"/>
          <p:cNvGrpSpPr/>
          <p:nvPr/>
        </p:nvGrpSpPr>
        <p:grpSpPr>
          <a:xfrm>
            <a:off x="20082562" y="3325052"/>
            <a:ext cx="1402911" cy="970699"/>
            <a:chOff x="20265805" y="3422704"/>
            <a:chExt cx="1402911" cy="970699"/>
          </a:xfrm>
        </p:grpSpPr>
        <p:sp>
          <p:nvSpPr>
            <p:cNvPr id="1476" name="Rectangle 1475"/>
            <p:cNvSpPr/>
            <p:nvPr/>
          </p:nvSpPr>
          <p:spPr>
            <a:xfrm>
              <a:off x="20325080" y="3422704"/>
              <a:ext cx="1291558" cy="9706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7" name="Rectangle 1476"/>
            <p:cNvSpPr/>
            <p:nvPr/>
          </p:nvSpPr>
          <p:spPr>
            <a:xfrm>
              <a:off x="20265805" y="3422704"/>
              <a:ext cx="1402911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2">
                      <a:lumMod val="75000"/>
                    </a:schemeClr>
                  </a:solidFill>
                  <a:latin typeface="BrownBagLunch" panose="02000603000000000000" pitchFamily="2" charset="0"/>
                </a:rPr>
                <a:t>PLEASE ROTATE SCREEN</a:t>
              </a:r>
              <a:endParaRPr lang="en-US" sz="1800" dirty="0">
                <a:solidFill>
                  <a:schemeClr val="accent2">
                    <a:lumMod val="75000"/>
                  </a:schemeClr>
                </a:solidFill>
                <a:latin typeface="BrownBagLunch" panose="02000603000000000000" pitchFamily="2" charset="0"/>
              </a:endParaRPr>
            </a:p>
          </p:txBody>
        </p:sp>
        <p:grpSp>
          <p:nvGrpSpPr>
            <p:cNvPr id="1478" name="Group 1477"/>
            <p:cNvGrpSpPr/>
            <p:nvPr/>
          </p:nvGrpSpPr>
          <p:grpSpPr>
            <a:xfrm>
              <a:off x="20771692" y="4004124"/>
              <a:ext cx="396810" cy="334654"/>
              <a:chOff x="20771692" y="4010753"/>
              <a:chExt cx="396810" cy="334654"/>
            </a:xfrm>
          </p:grpSpPr>
          <p:sp>
            <p:nvSpPr>
              <p:cNvPr id="1482" name="Arc 1481"/>
              <p:cNvSpPr/>
              <p:nvPr/>
            </p:nvSpPr>
            <p:spPr>
              <a:xfrm flipV="1">
                <a:off x="20807252" y="4010753"/>
                <a:ext cx="361250" cy="330850"/>
              </a:xfrm>
              <a:prstGeom prst="arc">
                <a:avLst>
                  <a:gd name="adj1" fmla="val 8593773"/>
                  <a:gd name="adj2" fmla="val 16474770"/>
                </a:avLst>
              </a:prstGeom>
              <a:noFill/>
              <a:ln w="41275">
                <a:solidFill>
                  <a:schemeClr val="accent2">
                    <a:lumMod val="75000"/>
                  </a:schemeClr>
                </a:solidFill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483" name="Arc 1482"/>
              <p:cNvSpPr/>
              <p:nvPr/>
            </p:nvSpPr>
            <p:spPr>
              <a:xfrm flipH="1">
                <a:off x="20771692" y="4028265"/>
                <a:ext cx="361250" cy="317142"/>
              </a:xfrm>
              <a:prstGeom prst="arc">
                <a:avLst>
                  <a:gd name="adj1" fmla="val 7997812"/>
                  <a:gd name="adj2" fmla="val 17167420"/>
                </a:avLst>
              </a:prstGeom>
              <a:noFill/>
              <a:ln w="41275">
                <a:solidFill>
                  <a:schemeClr val="accent2">
                    <a:lumMod val="75000"/>
                  </a:schemeClr>
                </a:solidFill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1492" name="Group 1491"/>
          <p:cNvGrpSpPr/>
          <p:nvPr/>
        </p:nvGrpSpPr>
        <p:grpSpPr>
          <a:xfrm>
            <a:off x="21499578" y="2245949"/>
            <a:ext cx="1402911" cy="970699"/>
            <a:chOff x="20265805" y="3422704"/>
            <a:chExt cx="1402911" cy="970699"/>
          </a:xfrm>
        </p:grpSpPr>
        <p:sp>
          <p:nvSpPr>
            <p:cNvPr id="1494" name="Rectangle 1493"/>
            <p:cNvSpPr/>
            <p:nvPr/>
          </p:nvSpPr>
          <p:spPr>
            <a:xfrm>
              <a:off x="20325080" y="3422704"/>
              <a:ext cx="1291558" cy="970699"/>
            </a:xfrm>
            <a:prstGeom prst="rect">
              <a:avLst/>
            </a:prstGeom>
            <a:solidFill>
              <a:srgbClr val="E0BFE3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6" name="Rectangle 1495"/>
            <p:cNvSpPr/>
            <p:nvPr/>
          </p:nvSpPr>
          <p:spPr>
            <a:xfrm>
              <a:off x="20265805" y="3422704"/>
              <a:ext cx="1402911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643282"/>
                  </a:solidFill>
                  <a:latin typeface="BrownBagLunch" panose="02000603000000000000" pitchFamily="2" charset="0"/>
                </a:rPr>
                <a:t>PLEASE ROTATE SCREEN</a:t>
              </a:r>
              <a:endParaRPr lang="en-US" sz="1800" dirty="0">
                <a:solidFill>
                  <a:srgbClr val="643282"/>
                </a:solidFill>
                <a:latin typeface="BrownBagLunch" panose="02000603000000000000" pitchFamily="2" charset="0"/>
              </a:endParaRPr>
            </a:p>
          </p:txBody>
        </p:sp>
        <p:grpSp>
          <p:nvGrpSpPr>
            <p:cNvPr id="1519" name="Group 1518"/>
            <p:cNvGrpSpPr/>
            <p:nvPr/>
          </p:nvGrpSpPr>
          <p:grpSpPr>
            <a:xfrm>
              <a:off x="20771692" y="4004124"/>
              <a:ext cx="396810" cy="334654"/>
              <a:chOff x="20771692" y="4010753"/>
              <a:chExt cx="396810" cy="334654"/>
            </a:xfrm>
          </p:grpSpPr>
          <p:sp>
            <p:nvSpPr>
              <p:cNvPr id="1521" name="Arc 1520"/>
              <p:cNvSpPr/>
              <p:nvPr/>
            </p:nvSpPr>
            <p:spPr>
              <a:xfrm flipV="1">
                <a:off x="20807252" y="4010753"/>
                <a:ext cx="361250" cy="330850"/>
              </a:xfrm>
              <a:prstGeom prst="arc">
                <a:avLst>
                  <a:gd name="adj1" fmla="val 8593773"/>
                  <a:gd name="adj2" fmla="val 16474770"/>
                </a:avLst>
              </a:prstGeom>
              <a:noFill/>
              <a:ln w="41275">
                <a:solidFill>
                  <a:srgbClr val="643282"/>
                </a:solidFill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523" name="Arc 1522"/>
              <p:cNvSpPr/>
              <p:nvPr/>
            </p:nvSpPr>
            <p:spPr>
              <a:xfrm flipH="1">
                <a:off x="20771692" y="4028265"/>
                <a:ext cx="361250" cy="317142"/>
              </a:xfrm>
              <a:prstGeom prst="arc">
                <a:avLst>
                  <a:gd name="adj1" fmla="val 7997812"/>
                  <a:gd name="adj2" fmla="val 17167420"/>
                </a:avLst>
              </a:prstGeom>
              <a:noFill/>
              <a:ln w="41275">
                <a:solidFill>
                  <a:srgbClr val="643282"/>
                </a:solidFill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1524" name="Group 1523"/>
          <p:cNvGrpSpPr/>
          <p:nvPr/>
        </p:nvGrpSpPr>
        <p:grpSpPr>
          <a:xfrm>
            <a:off x="21504553" y="3327874"/>
            <a:ext cx="1402911" cy="970699"/>
            <a:chOff x="20265805" y="3422704"/>
            <a:chExt cx="1402911" cy="970699"/>
          </a:xfrm>
        </p:grpSpPr>
        <p:sp>
          <p:nvSpPr>
            <p:cNvPr id="1530" name="Rectangle 1529"/>
            <p:cNvSpPr/>
            <p:nvPr/>
          </p:nvSpPr>
          <p:spPr>
            <a:xfrm>
              <a:off x="20325080" y="3422704"/>
              <a:ext cx="1291558" cy="970699"/>
            </a:xfrm>
            <a:prstGeom prst="rect">
              <a:avLst/>
            </a:prstGeom>
            <a:solidFill>
              <a:srgbClr val="F9B7B5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1" name="Rectangle 1530"/>
            <p:cNvSpPr/>
            <p:nvPr/>
          </p:nvSpPr>
          <p:spPr>
            <a:xfrm>
              <a:off x="20265805" y="3422704"/>
              <a:ext cx="1402911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D93427"/>
                  </a:solidFill>
                  <a:latin typeface="BrownBagLunch" panose="02000603000000000000" pitchFamily="2" charset="0"/>
                </a:rPr>
                <a:t>PLEASE ROTATE SCREEN</a:t>
              </a:r>
              <a:endParaRPr lang="en-US" sz="1800" dirty="0">
                <a:solidFill>
                  <a:srgbClr val="D93427"/>
                </a:solidFill>
                <a:latin typeface="BrownBagLunch" panose="02000603000000000000" pitchFamily="2" charset="0"/>
              </a:endParaRPr>
            </a:p>
          </p:txBody>
        </p:sp>
        <p:grpSp>
          <p:nvGrpSpPr>
            <p:cNvPr id="1563" name="Group 1562"/>
            <p:cNvGrpSpPr/>
            <p:nvPr/>
          </p:nvGrpSpPr>
          <p:grpSpPr>
            <a:xfrm>
              <a:off x="20771692" y="4004124"/>
              <a:ext cx="396810" cy="334654"/>
              <a:chOff x="20771692" y="4010753"/>
              <a:chExt cx="396810" cy="334654"/>
            </a:xfrm>
          </p:grpSpPr>
          <p:sp>
            <p:nvSpPr>
              <p:cNvPr id="1564" name="Arc 1563"/>
              <p:cNvSpPr/>
              <p:nvPr/>
            </p:nvSpPr>
            <p:spPr>
              <a:xfrm flipV="1">
                <a:off x="20807252" y="4010753"/>
                <a:ext cx="361250" cy="330850"/>
              </a:xfrm>
              <a:prstGeom prst="arc">
                <a:avLst>
                  <a:gd name="adj1" fmla="val 8593773"/>
                  <a:gd name="adj2" fmla="val 16474770"/>
                </a:avLst>
              </a:prstGeom>
              <a:noFill/>
              <a:ln w="41275">
                <a:solidFill>
                  <a:srgbClr val="D93427"/>
                </a:solidFill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565" name="Arc 1564"/>
              <p:cNvSpPr/>
              <p:nvPr/>
            </p:nvSpPr>
            <p:spPr>
              <a:xfrm flipH="1">
                <a:off x="20771692" y="4028265"/>
                <a:ext cx="361250" cy="317142"/>
              </a:xfrm>
              <a:prstGeom prst="arc">
                <a:avLst>
                  <a:gd name="adj1" fmla="val 7997812"/>
                  <a:gd name="adj2" fmla="val 17167420"/>
                </a:avLst>
              </a:prstGeom>
              <a:noFill/>
              <a:ln w="41275">
                <a:solidFill>
                  <a:srgbClr val="D93427"/>
                </a:solidFill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1566" name="Group 1565"/>
          <p:cNvGrpSpPr/>
          <p:nvPr/>
        </p:nvGrpSpPr>
        <p:grpSpPr>
          <a:xfrm>
            <a:off x="21499578" y="1142556"/>
            <a:ext cx="1402911" cy="970699"/>
            <a:chOff x="20265805" y="3422704"/>
            <a:chExt cx="1402911" cy="970699"/>
          </a:xfrm>
        </p:grpSpPr>
        <p:sp>
          <p:nvSpPr>
            <p:cNvPr id="1567" name="Rectangle 1566"/>
            <p:cNvSpPr/>
            <p:nvPr/>
          </p:nvSpPr>
          <p:spPr>
            <a:xfrm>
              <a:off x="20325080" y="3422704"/>
              <a:ext cx="1291558" cy="9706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8" name="Rectangle 1567"/>
            <p:cNvSpPr/>
            <p:nvPr/>
          </p:nvSpPr>
          <p:spPr>
            <a:xfrm>
              <a:off x="20265805" y="3422704"/>
              <a:ext cx="1402911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6">
                      <a:lumMod val="75000"/>
                    </a:schemeClr>
                  </a:solidFill>
                  <a:latin typeface="BrownBagLunch" panose="02000603000000000000" pitchFamily="2" charset="0"/>
                </a:rPr>
                <a:t>PLEASE ROTATE SCREEN</a:t>
              </a:r>
              <a:endParaRPr lang="en-US" sz="1800" dirty="0">
                <a:solidFill>
                  <a:schemeClr val="accent6">
                    <a:lumMod val="75000"/>
                  </a:schemeClr>
                </a:solidFill>
                <a:latin typeface="BrownBagLunch" panose="02000603000000000000" pitchFamily="2" charset="0"/>
              </a:endParaRPr>
            </a:p>
          </p:txBody>
        </p:sp>
        <p:grpSp>
          <p:nvGrpSpPr>
            <p:cNvPr id="1569" name="Group 1568"/>
            <p:cNvGrpSpPr/>
            <p:nvPr/>
          </p:nvGrpSpPr>
          <p:grpSpPr>
            <a:xfrm>
              <a:off x="20771692" y="4004124"/>
              <a:ext cx="396810" cy="334654"/>
              <a:chOff x="20771692" y="4010753"/>
              <a:chExt cx="396810" cy="334654"/>
            </a:xfrm>
          </p:grpSpPr>
          <p:sp>
            <p:nvSpPr>
              <p:cNvPr id="1570" name="Arc 1569"/>
              <p:cNvSpPr/>
              <p:nvPr/>
            </p:nvSpPr>
            <p:spPr>
              <a:xfrm flipV="1">
                <a:off x="20807252" y="4010753"/>
                <a:ext cx="361250" cy="330850"/>
              </a:xfrm>
              <a:prstGeom prst="arc">
                <a:avLst>
                  <a:gd name="adj1" fmla="val 8593773"/>
                  <a:gd name="adj2" fmla="val 16474770"/>
                </a:avLst>
              </a:prstGeom>
              <a:noFill/>
              <a:ln w="41275">
                <a:solidFill>
                  <a:schemeClr val="accent6">
                    <a:lumMod val="75000"/>
                  </a:schemeClr>
                </a:solidFill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571" name="Arc 1570"/>
              <p:cNvSpPr/>
              <p:nvPr/>
            </p:nvSpPr>
            <p:spPr>
              <a:xfrm flipH="1">
                <a:off x="20771692" y="4028265"/>
                <a:ext cx="361250" cy="317142"/>
              </a:xfrm>
              <a:prstGeom prst="arc">
                <a:avLst>
                  <a:gd name="adj1" fmla="val 7997812"/>
                  <a:gd name="adj2" fmla="val 17167420"/>
                </a:avLst>
              </a:prstGeom>
              <a:noFill/>
              <a:ln w="41275">
                <a:solidFill>
                  <a:schemeClr val="accent6">
                    <a:lumMod val="75000"/>
                  </a:schemeClr>
                </a:solidFill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1575" name="Group 1574"/>
          <p:cNvGrpSpPr/>
          <p:nvPr/>
        </p:nvGrpSpPr>
        <p:grpSpPr>
          <a:xfrm>
            <a:off x="19895266" y="4430492"/>
            <a:ext cx="1540550" cy="905375"/>
            <a:chOff x="20265805" y="3422703"/>
            <a:chExt cx="1540550" cy="744668"/>
          </a:xfrm>
        </p:grpSpPr>
        <p:sp>
          <p:nvSpPr>
            <p:cNvPr id="1576" name="Rectangle 1575"/>
            <p:cNvSpPr/>
            <p:nvPr/>
          </p:nvSpPr>
          <p:spPr>
            <a:xfrm>
              <a:off x="20325079" y="3422705"/>
              <a:ext cx="1417776" cy="7446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577" name="Rectangle 1576"/>
            <p:cNvSpPr/>
            <p:nvPr/>
          </p:nvSpPr>
          <p:spPr>
            <a:xfrm>
              <a:off x="20265805" y="3422703"/>
              <a:ext cx="1540550" cy="6664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75000"/>
                    </a:schemeClr>
                  </a:solidFill>
                  <a:latin typeface="BrownBagLunch" panose="02000603000000000000" pitchFamily="2" charset="0"/>
                </a:rPr>
                <a:t>SCREEN TOO SMALL FOR THIS APPLICATION</a:t>
              </a:r>
              <a:endParaRPr lang="en-US" sz="1800" dirty="0">
                <a:solidFill>
                  <a:schemeClr val="accent5">
                    <a:lumMod val="75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1671" name="Group 1670"/>
          <p:cNvGrpSpPr/>
          <p:nvPr/>
        </p:nvGrpSpPr>
        <p:grpSpPr>
          <a:xfrm>
            <a:off x="21527736" y="4436057"/>
            <a:ext cx="1540550" cy="905375"/>
            <a:chOff x="20265805" y="3422703"/>
            <a:chExt cx="1540550" cy="744668"/>
          </a:xfrm>
        </p:grpSpPr>
        <p:sp>
          <p:nvSpPr>
            <p:cNvPr id="1672" name="Rectangle 1671"/>
            <p:cNvSpPr/>
            <p:nvPr/>
          </p:nvSpPr>
          <p:spPr>
            <a:xfrm>
              <a:off x="20325079" y="3422705"/>
              <a:ext cx="1417776" cy="7446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673" name="Rectangle 1672"/>
            <p:cNvSpPr/>
            <p:nvPr/>
          </p:nvSpPr>
          <p:spPr>
            <a:xfrm>
              <a:off x="20265805" y="3422703"/>
              <a:ext cx="1540550" cy="6664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6">
                      <a:lumMod val="75000"/>
                    </a:schemeClr>
                  </a:solidFill>
                  <a:latin typeface="BrownBagLunch" panose="02000603000000000000" pitchFamily="2" charset="0"/>
                </a:rPr>
                <a:t>SCREEN TOO SMALL FOR THIS APPLICATION</a:t>
              </a:r>
              <a:endParaRPr lang="en-US" sz="1800" dirty="0">
                <a:solidFill>
                  <a:schemeClr val="accent6">
                    <a:lumMod val="75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1674" name="Group 1673"/>
          <p:cNvGrpSpPr/>
          <p:nvPr/>
        </p:nvGrpSpPr>
        <p:grpSpPr>
          <a:xfrm>
            <a:off x="19896895" y="5394426"/>
            <a:ext cx="1540550" cy="905375"/>
            <a:chOff x="20265805" y="3422703"/>
            <a:chExt cx="1540550" cy="744668"/>
          </a:xfrm>
        </p:grpSpPr>
        <p:sp>
          <p:nvSpPr>
            <p:cNvPr id="1675" name="Rectangle 1674"/>
            <p:cNvSpPr/>
            <p:nvPr/>
          </p:nvSpPr>
          <p:spPr>
            <a:xfrm>
              <a:off x="20325079" y="3422705"/>
              <a:ext cx="1417776" cy="7446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676" name="Rectangle 1675"/>
            <p:cNvSpPr/>
            <p:nvPr/>
          </p:nvSpPr>
          <p:spPr>
            <a:xfrm>
              <a:off x="20265805" y="3422703"/>
              <a:ext cx="1540550" cy="6664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4">
                      <a:lumMod val="75000"/>
                    </a:schemeClr>
                  </a:solidFill>
                  <a:latin typeface="BrownBagLunch" panose="02000603000000000000" pitchFamily="2" charset="0"/>
                </a:rPr>
                <a:t>SCREEN TOO SMALL FOR THIS APPLICATION</a:t>
              </a:r>
              <a:endParaRPr lang="en-US" sz="1800" dirty="0">
                <a:solidFill>
                  <a:schemeClr val="accent4">
                    <a:lumMod val="75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1677" name="Group 1676"/>
          <p:cNvGrpSpPr/>
          <p:nvPr/>
        </p:nvGrpSpPr>
        <p:grpSpPr>
          <a:xfrm>
            <a:off x="21529365" y="5399991"/>
            <a:ext cx="1540550" cy="905375"/>
            <a:chOff x="20265805" y="3422703"/>
            <a:chExt cx="1540550" cy="744668"/>
          </a:xfrm>
        </p:grpSpPr>
        <p:sp>
          <p:nvSpPr>
            <p:cNvPr id="1678" name="Rectangle 1677"/>
            <p:cNvSpPr/>
            <p:nvPr/>
          </p:nvSpPr>
          <p:spPr>
            <a:xfrm>
              <a:off x="20325079" y="3422705"/>
              <a:ext cx="1417776" cy="744666"/>
            </a:xfrm>
            <a:prstGeom prst="rect">
              <a:avLst/>
            </a:prstGeom>
            <a:solidFill>
              <a:srgbClr val="E0BFE3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79" name="Rectangle 1678"/>
            <p:cNvSpPr/>
            <p:nvPr/>
          </p:nvSpPr>
          <p:spPr>
            <a:xfrm>
              <a:off x="20265805" y="3422703"/>
              <a:ext cx="1540550" cy="6664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643282"/>
                  </a:solidFill>
                  <a:latin typeface="BrownBagLunch" panose="02000603000000000000" pitchFamily="2" charset="0"/>
                </a:rPr>
                <a:t>SCREEN TOO SMALL FOR THIS APPLICATION</a:t>
              </a:r>
              <a:endParaRPr lang="en-US" sz="1800" dirty="0">
                <a:solidFill>
                  <a:srgbClr val="643282"/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1680" name="Group 1679"/>
          <p:cNvGrpSpPr/>
          <p:nvPr/>
        </p:nvGrpSpPr>
        <p:grpSpPr>
          <a:xfrm>
            <a:off x="19899073" y="6349947"/>
            <a:ext cx="1540550" cy="905375"/>
            <a:chOff x="20265805" y="3422703"/>
            <a:chExt cx="1540550" cy="744668"/>
          </a:xfrm>
        </p:grpSpPr>
        <p:sp>
          <p:nvSpPr>
            <p:cNvPr id="1681" name="Rectangle 1680"/>
            <p:cNvSpPr/>
            <p:nvPr/>
          </p:nvSpPr>
          <p:spPr>
            <a:xfrm>
              <a:off x="20325079" y="3422705"/>
              <a:ext cx="1417776" cy="7446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82" name="Rectangle 1681"/>
            <p:cNvSpPr/>
            <p:nvPr/>
          </p:nvSpPr>
          <p:spPr>
            <a:xfrm>
              <a:off x="20265805" y="3422703"/>
              <a:ext cx="1540550" cy="6664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2">
                      <a:lumMod val="75000"/>
                    </a:schemeClr>
                  </a:solidFill>
                  <a:latin typeface="BrownBagLunch" panose="02000603000000000000" pitchFamily="2" charset="0"/>
                </a:rPr>
                <a:t>SCREEN TOO SMALL FOR THIS APPLICATION</a:t>
              </a:r>
              <a:endParaRPr lang="en-US" sz="1800" dirty="0">
                <a:solidFill>
                  <a:schemeClr val="accent2">
                    <a:lumMod val="75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1683" name="Group 1682"/>
          <p:cNvGrpSpPr/>
          <p:nvPr/>
        </p:nvGrpSpPr>
        <p:grpSpPr>
          <a:xfrm>
            <a:off x="21531543" y="6355512"/>
            <a:ext cx="1540550" cy="905375"/>
            <a:chOff x="20265805" y="3422703"/>
            <a:chExt cx="1540550" cy="744668"/>
          </a:xfrm>
        </p:grpSpPr>
        <p:sp>
          <p:nvSpPr>
            <p:cNvPr id="1684" name="Rectangle 1683"/>
            <p:cNvSpPr/>
            <p:nvPr/>
          </p:nvSpPr>
          <p:spPr>
            <a:xfrm>
              <a:off x="20325079" y="3422705"/>
              <a:ext cx="1417776" cy="744666"/>
            </a:xfrm>
            <a:prstGeom prst="rect">
              <a:avLst/>
            </a:prstGeom>
            <a:solidFill>
              <a:srgbClr val="F9B7B5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85" name="Rectangle 1684"/>
            <p:cNvSpPr/>
            <p:nvPr/>
          </p:nvSpPr>
          <p:spPr>
            <a:xfrm>
              <a:off x="20265805" y="3422703"/>
              <a:ext cx="1540550" cy="6664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D93427"/>
                  </a:solidFill>
                  <a:latin typeface="BrownBagLunch" panose="02000603000000000000" pitchFamily="2" charset="0"/>
                </a:rPr>
                <a:t>SCREEN TOO SMALL FOR THIS APPLICATION</a:t>
              </a:r>
              <a:endParaRPr lang="en-US" sz="1800" dirty="0">
                <a:solidFill>
                  <a:srgbClr val="D93427"/>
                </a:solidFill>
                <a:latin typeface="BrownBagLunch" panose="020006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7480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5644</TotalTime>
  <Words>291</Words>
  <Application>Microsoft Office PowerPoint</Application>
  <PresentationFormat>Custom</PresentationFormat>
  <Paragraphs>247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BrownBagLunch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Z.</dc:creator>
  <cp:lastModifiedBy>Chris Z.</cp:lastModifiedBy>
  <cp:revision>189</cp:revision>
  <dcterms:created xsi:type="dcterms:W3CDTF">2016-03-19T17:58:51Z</dcterms:created>
  <dcterms:modified xsi:type="dcterms:W3CDTF">2016-04-24T19:20:21Z</dcterms:modified>
</cp:coreProperties>
</file>