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09"/>
    <p:restoredTop sz="96255"/>
  </p:normalViewPr>
  <p:slideViewPr>
    <p:cSldViewPr snapToGrid="0">
      <p:cViewPr>
        <p:scale>
          <a:sx n="103" d="100"/>
          <a:sy n="103" d="100"/>
        </p:scale>
        <p:origin x="1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8DDBE-DF73-4B1E-989C-A2CFC00DEF0B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2D7459-8DB7-4CC5-9631-B80787EAC15F}">
      <dgm:prSet/>
      <dgm:spPr/>
      <dgm:t>
        <a:bodyPr/>
        <a:lstStyle/>
        <a:p>
          <a:r>
            <a:rPr lang="en-NL" b="0" i="0"/>
            <a:t>Case</a:t>
          </a:r>
          <a:endParaRPr lang="en-US"/>
        </a:p>
      </dgm:t>
    </dgm:pt>
    <dgm:pt modelId="{9C9B84CA-B432-4C8A-B97E-4A31398923AB}" type="parTrans" cxnId="{C2783310-3D19-4D2E-82E3-BC1676C182B7}">
      <dgm:prSet/>
      <dgm:spPr/>
      <dgm:t>
        <a:bodyPr/>
        <a:lstStyle/>
        <a:p>
          <a:endParaRPr lang="en-US"/>
        </a:p>
      </dgm:t>
    </dgm:pt>
    <dgm:pt modelId="{706C4B5A-32D3-4635-A1B9-73E7BDA1902E}" type="sibTrans" cxnId="{C2783310-3D19-4D2E-82E3-BC1676C182B7}">
      <dgm:prSet/>
      <dgm:spPr/>
      <dgm:t>
        <a:bodyPr/>
        <a:lstStyle/>
        <a:p>
          <a:endParaRPr lang="en-US"/>
        </a:p>
      </dgm:t>
    </dgm:pt>
    <dgm:pt modelId="{4219DCCF-AA02-4179-8F67-B087B18254BD}">
      <dgm:prSet/>
      <dgm:spPr/>
      <dgm:t>
        <a:bodyPr/>
        <a:lstStyle/>
        <a:p>
          <a:r>
            <a:rPr lang="en-NL" b="0" i="0"/>
            <a:t>Methodology: Isolation Forest</a:t>
          </a:r>
          <a:endParaRPr lang="en-US"/>
        </a:p>
      </dgm:t>
    </dgm:pt>
    <dgm:pt modelId="{144B28FE-3FB3-48B8-A689-2FC77DB421A9}" type="parTrans" cxnId="{7028A948-BEDF-4E8F-8F19-3342A476A932}">
      <dgm:prSet/>
      <dgm:spPr/>
      <dgm:t>
        <a:bodyPr/>
        <a:lstStyle/>
        <a:p>
          <a:endParaRPr lang="en-US"/>
        </a:p>
      </dgm:t>
    </dgm:pt>
    <dgm:pt modelId="{1A10501D-4BA0-4ECF-8E42-A56D25F0F179}" type="sibTrans" cxnId="{7028A948-BEDF-4E8F-8F19-3342A476A932}">
      <dgm:prSet/>
      <dgm:spPr/>
      <dgm:t>
        <a:bodyPr/>
        <a:lstStyle/>
        <a:p>
          <a:endParaRPr lang="en-US"/>
        </a:p>
      </dgm:t>
    </dgm:pt>
    <dgm:pt modelId="{3D20FCBC-00B4-44D4-A1D8-3B1CC93A5D6F}">
      <dgm:prSet/>
      <dgm:spPr/>
      <dgm:t>
        <a:bodyPr/>
        <a:lstStyle/>
        <a:p>
          <a:r>
            <a:rPr lang="en-NL" b="0" i="0"/>
            <a:t>Feature selection</a:t>
          </a:r>
          <a:endParaRPr lang="en-US"/>
        </a:p>
      </dgm:t>
    </dgm:pt>
    <dgm:pt modelId="{97093428-AA90-41CB-B4CD-E7E43955D162}" type="parTrans" cxnId="{71FD083F-7D52-4C11-A234-C76D8B8A1E7E}">
      <dgm:prSet/>
      <dgm:spPr/>
      <dgm:t>
        <a:bodyPr/>
        <a:lstStyle/>
        <a:p>
          <a:endParaRPr lang="en-US"/>
        </a:p>
      </dgm:t>
    </dgm:pt>
    <dgm:pt modelId="{EC964B72-E1E1-4C33-A387-8EFD428FBBFD}" type="sibTrans" cxnId="{71FD083F-7D52-4C11-A234-C76D8B8A1E7E}">
      <dgm:prSet/>
      <dgm:spPr/>
      <dgm:t>
        <a:bodyPr/>
        <a:lstStyle/>
        <a:p>
          <a:endParaRPr lang="en-US"/>
        </a:p>
      </dgm:t>
    </dgm:pt>
    <dgm:pt modelId="{AE7C6FE2-8C0B-435B-B3EF-791BCB8210BF}">
      <dgm:prSet/>
      <dgm:spPr/>
      <dgm:t>
        <a:bodyPr/>
        <a:lstStyle/>
        <a:p>
          <a:r>
            <a:rPr lang="en-NL" b="0" i="0"/>
            <a:t>Results</a:t>
          </a:r>
          <a:endParaRPr lang="en-US"/>
        </a:p>
      </dgm:t>
    </dgm:pt>
    <dgm:pt modelId="{9557EE76-8CE2-4519-A912-7248FC4B4029}" type="parTrans" cxnId="{BB4AC592-D550-4C91-BE7A-B23F6324F4C3}">
      <dgm:prSet/>
      <dgm:spPr/>
      <dgm:t>
        <a:bodyPr/>
        <a:lstStyle/>
        <a:p>
          <a:endParaRPr lang="en-US"/>
        </a:p>
      </dgm:t>
    </dgm:pt>
    <dgm:pt modelId="{488CACDB-0CB9-44C0-9756-B2FCFBEFA7A0}" type="sibTrans" cxnId="{BB4AC592-D550-4C91-BE7A-B23F6324F4C3}">
      <dgm:prSet/>
      <dgm:spPr/>
      <dgm:t>
        <a:bodyPr/>
        <a:lstStyle/>
        <a:p>
          <a:endParaRPr lang="en-US"/>
        </a:p>
      </dgm:t>
    </dgm:pt>
    <dgm:pt modelId="{454A1B5A-4FA0-9049-BF6B-59AAE68B2B55}" type="pres">
      <dgm:prSet presAssocID="{2DA8DDBE-DF73-4B1E-989C-A2CFC00DEF0B}" presName="outerComposite" presStyleCnt="0">
        <dgm:presLayoutVars>
          <dgm:chMax val="5"/>
          <dgm:dir/>
          <dgm:resizeHandles val="exact"/>
        </dgm:presLayoutVars>
      </dgm:prSet>
      <dgm:spPr/>
    </dgm:pt>
    <dgm:pt modelId="{ACB6D554-A6CD-E541-B5B0-74DC5D0F26C1}" type="pres">
      <dgm:prSet presAssocID="{2DA8DDBE-DF73-4B1E-989C-A2CFC00DEF0B}" presName="dummyMaxCanvas" presStyleCnt="0">
        <dgm:presLayoutVars/>
      </dgm:prSet>
      <dgm:spPr/>
    </dgm:pt>
    <dgm:pt modelId="{8EEA3AF9-6FB1-A34C-988B-EFD8637B6C91}" type="pres">
      <dgm:prSet presAssocID="{2DA8DDBE-DF73-4B1E-989C-A2CFC00DEF0B}" presName="FourNodes_1" presStyleLbl="node1" presStyleIdx="0" presStyleCnt="4">
        <dgm:presLayoutVars>
          <dgm:bulletEnabled val="1"/>
        </dgm:presLayoutVars>
      </dgm:prSet>
      <dgm:spPr/>
    </dgm:pt>
    <dgm:pt modelId="{1CC15E3B-688C-4449-A634-17BB53111892}" type="pres">
      <dgm:prSet presAssocID="{2DA8DDBE-DF73-4B1E-989C-A2CFC00DEF0B}" presName="FourNodes_2" presStyleLbl="node1" presStyleIdx="1" presStyleCnt="4">
        <dgm:presLayoutVars>
          <dgm:bulletEnabled val="1"/>
        </dgm:presLayoutVars>
      </dgm:prSet>
      <dgm:spPr/>
    </dgm:pt>
    <dgm:pt modelId="{2C47A682-D11E-3C4D-848D-4BFD59970085}" type="pres">
      <dgm:prSet presAssocID="{2DA8DDBE-DF73-4B1E-989C-A2CFC00DEF0B}" presName="FourNodes_3" presStyleLbl="node1" presStyleIdx="2" presStyleCnt="4">
        <dgm:presLayoutVars>
          <dgm:bulletEnabled val="1"/>
        </dgm:presLayoutVars>
      </dgm:prSet>
      <dgm:spPr/>
    </dgm:pt>
    <dgm:pt modelId="{7B356475-7F9F-9947-B687-BE823646C8F0}" type="pres">
      <dgm:prSet presAssocID="{2DA8DDBE-DF73-4B1E-989C-A2CFC00DEF0B}" presName="FourNodes_4" presStyleLbl="node1" presStyleIdx="3" presStyleCnt="4">
        <dgm:presLayoutVars>
          <dgm:bulletEnabled val="1"/>
        </dgm:presLayoutVars>
      </dgm:prSet>
      <dgm:spPr/>
    </dgm:pt>
    <dgm:pt modelId="{0A38A251-9D50-1740-A1E4-1F0C1219F9DE}" type="pres">
      <dgm:prSet presAssocID="{2DA8DDBE-DF73-4B1E-989C-A2CFC00DEF0B}" presName="FourConn_1-2" presStyleLbl="fgAccFollowNode1" presStyleIdx="0" presStyleCnt="3">
        <dgm:presLayoutVars>
          <dgm:bulletEnabled val="1"/>
        </dgm:presLayoutVars>
      </dgm:prSet>
      <dgm:spPr/>
    </dgm:pt>
    <dgm:pt modelId="{5AC3A163-3DC8-124D-BD94-F1F43D4A1812}" type="pres">
      <dgm:prSet presAssocID="{2DA8DDBE-DF73-4B1E-989C-A2CFC00DEF0B}" presName="FourConn_2-3" presStyleLbl="fgAccFollowNode1" presStyleIdx="1" presStyleCnt="3">
        <dgm:presLayoutVars>
          <dgm:bulletEnabled val="1"/>
        </dgm:presLayoutVars>
      </dgm:prSet>
      <dgm:spPr/>
    </dgm:pt>
    <dgm:pt modelId="{D52001D7-91BB-0347-A696-8F236D8764A3}" type="pres">
      <dgm:prSet presAssocID="{2DA8DDBE-DF73-4B1E-989C-A2CFC00DEF0B}" presName="FourConn_3-4" presStyleLbl="fgAccFollowNode1" presStyleIdx="2" presStyleCnt="3">
        <dgm:presLayoutVars>
          <dgm:bulletEnabled val="1"/>
        </dgm:presLayoutVars>
      </dgm:prSet>
      <dgm:spPr/>
    </dgm:pt>
    <dgm:pt modelId="{4D51359F-1A54-E54F-B55D-FDA614269FD6}" type="pres">
      <dgm:prSet presAssocID="{2DA8DDBE-DF73-4B1E-989C-A2CFC00DEF0B}" presName="FourNodes_1_text" presStyleLbl="node1" presStyleIdx="3" presStyleCnt="4">
        <dgm:presLayoutVars>
          <dgm:bulletEnabled val="1"/>
        </dgm:presLayoutVars>
      </dgm:prSet>
      <dgm:spPr/>
    </dgm:pt>
    <dgm:pt modelId="{157E6D64-35A4-E144-B17F-2423BBB996A5}" type="pres">
      <dgm:prSet presAssocID="{2DA8DDBE-DF73-4B1E-989C-A2CFC00DEF0B}" presName="FourNodes_2_text" presStyleLbl="node1" presStyleIdx="3" presStyleCnt="4">
        <dgm:presLayoutVars>
          <dgm:bulletEnabled val="1"/>
        </dgm:presLayoutVars>
      </dgm:prSet>
      <dgm:spPr/>
    </dgm:pt>
    <dgm:pt modelId="{4BF2A9E1-1E76-2A45-ACAB-DA0641282A81}" type="pres">
      <dgm:prSet presAssocID="{2DA8DDBE-DF73-4B1E-989C-A2CFC00DEF0B}" presName="FourNodes_3_text" presStyleLbl="node1" presStyleIdx="3" presStyleCnt="4">
        <dgm:presLayoutVars>
          <dgm:bulletEnabled val="1"/>
        </dgm:presLayoutVars>
      </dgm:prSet>
      <dgm:spPr/>
    </dgm:pt>
    <dgm:pt modelId="{35149590-0B33-CF44-9FBE-0FCA5FB51EBE}" type="pres">
      <dgm:prSet presAssocID="{2DA8DDBE-DF73-4B1E-989C-A2CFC00DEF0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5746003-32E3-EC48-ADD7-01FCD20AE076}" type="presOf" srcId="{AE7C6FE2-8C0B-435B-B3EF-791BCB8210BF}" destId="{7B356475-7F9F-9947-B687-BE823646C8F0}" srcOrd="0" destOrd="0" presId="urn:microsoft.com/office/officeart/2005/8/layout/vProcess5"/>
    <dgm:cxn modelId="{C2783310-3D19-4D2E-82E3-BC1676C182B7}" srcId="{2DA8DDBE-DF73-4B1E-989C-A2CFC00DEF0B}" destId="{F62D7459-8DB7-4CC5-9631-B80787EAC15F}" srcOrd="0" destOrd="0" parTransId="{9C9B84CA-B432-4C8A-B97E-4A31398923AB}" sibTransId="{706C4B5A-32D3-4635-A1B9-73E7BDA1902E}"/>
    <dgm:cxn modelId="{854A451B-31BF-EC44-8DEB-9683CB66B34B}" type="presOf" srcId="{1A10501D-4BA0-4ECF-8E42-A56D25F0F179}" destId="{5AC3A163-3DC8-124D-BD94-F1F43D4A1812}" srcOrd="0" destOrd="0" presId="urn:microsoft.com/office/officeart/2005/8/layout/vProcess5"/>
    <dgm:cxn modelId="{9193742B-07CF-8F46-B47B-CFA83AA7756B}" type="presOf" srcId="{2DA8DDBE-DF73-4B1E-989C-A2CFC00DEF0B}" destId="{454A1B5A-4FA0-9049-BF6B-59AAE68B2B55}" srcOrd="0" destOrd="0" presId="urn:microsoft.com/office/officeart/2005/8/layout/vProcess5"/>
    <dgm:cxn modelId="{71FD083F-7D52-4C11-A234-C76D8B8A1E7E}" srcId="{2DA8DDBE-DF73-4B1E-989C-A2CFC00DEF0B}" destId="{3D20FCBC-00B4-44D4-A1D8-3B1CC93A5D6F}" srcOrd="2" destOrd="0" parTransId="{97093428-AA90-41CB-B4CD-E7E43955D162}" sibTransId="{EC964B72-E1E1-4C33-A387-8EFD428FBBFD}"/>
    <dgm:cxn modelId="{843F6545-A9F5-DD4B-8102-1DD83B6DAEE5}" type="presOf" srcId="{F62D7459-8DB7-4CC5-9631-B80787EAC15F}" destId="{8EEA3AF9-6FB1-A34C-988B-EFD8637B6C91}" srcOrd="0" destOrd="0" presId="urn:microsoft.com/office/officeart/2005/8/layout/vProcess5"/>
    <dgm:cxn modelId="{7028A948-BEDF-4E8F-8F19-3342A476A932}" srcId="{2DA8DDBE-DF73-4B1E-989C-A2CFC00DEF0B}" destId="{4219DCCF-AA02-4179-8F67-B087B18254BD}" srcOrd="1" destOrd="0" parTransId="{144B28FE-3FB3-48B8-A689-2FC77DB421A9}" sibTransId="{1A10501D-4BA0-4ECF-8E42-A56D25F0F179}"/>
    <dgm:cxn modelId="{7B64DB5D-EBDE-A049-A324-FCD3B5C7D1A9}" type="presOf" srcId="{F62D7459-8DB7-4CC5-9631-B80787EAC15F}" destId="{4D51359F-1A54-E54F-B55D-FDA614269FD6}" srcOrd="1" destOrd="0" presId="urn:microsoft.com/office/officeart/2005/8/layout/vProcess5"/>
    <dgm:cxn modelId="{1FB4C366-CF72-9A4C-BE66-80FFD260F9B1}" type="presOf" srcId="{4219DCCF-AA02-4179-8F67-B087B18254BD}" destId="{157E6D64-35A4-E144-B17F-2423BBB996A5}" srcOrd="1" destOrd="0" presId="urn:microsoft.com/office/officeart/2005/8/layout/vProcess5"/>
    <dgm:cxn modelId="{B15A3781-A75E-F54C-AF32-1387B1B02B74}" type="presOf" srcId="{EC964B72-E1E1-4C33-A387-8EFD428FBBFD}" destId="{D52001D7-91BB-0347-A696-8F236D8764A3}" srcOrd="0" destOrd="0" presId="urn:microsoft.com/office/officeart/2005/8/layout/vProcess5"/>
    <dgm:cxn modelId="{BB4AC592-D550-4C91-BE7A-B23F6324F4C3}" srcId="{2DA8DDBE-DF73-4B1E-989C-A2CFC00DEF0B}" destId="{AE7C6FE2-8C0B-435B-B3EF-791BCB8210BF}" srcOrd="3" destOrd="0" parTransId="{9557EE76-8CE2-4519-A912-7248FC4B4029}" sibTransId="{488CACDB-0CB9-44C0-9756-B2FCFBEFA7A0}"/>
    <dgm:cxn modelId="{CEA3F39D-810D-124F-B92F-D6CACEE31B81}" type="presOf" srcId="{4219DCCF-AA02-4179-8F67-B087B18254BD}" destId="{1CC15E3B-688C-4449-A634-17BB53111892}" srcOrd="0" destOrd="0" presId="urn:microsoft.com/office/officeart/2005/8/layout/vProcess5"/>
    <dgm:cxn modelId="{71E317D4-8DA3-0845-8B5B-561F23FB74D7}" type="presOf" srcId="{AE7C6FE2-8C0B-435B-B3EF-791BCB8210BF}" destId="{35149590-0B33-CF44-9FBE-0FCA5FB51EBE}" srcOrd="1" destOrd="0" presId="urn:microsoft.com/office/officeart/2005/8/layout/vProcess5"/>
    <dgm:cxn modelId="{4637C3E5-E760-F64F-8D38-2B13C21A15A7}" type="presOf" srcId="{3D20FCBC-00B4-44D4-A1D8-3B1CC93A5D6F}" destId="{4BF2A9E1-1E76-2A45-ACAB-DA0641282A81}" srcOrd="1" destOrd="0" presId="urn:microsoft.com/office/officeart/2005/8/layout/vProcess5"/>
    <dgm:cxn modelId="{412059F8-FDF4-E245-A725-88D05233A25C}" type="presOf" srcId="{706C4B5A-32D3-4635-A1B9-73E7BDA1902E}" destId="{0A38A251-9D50-1740-A1E4-1F0C1219F9DE}" srcOrd="0" destOrd="0" presId="urn:microsoft.com/office/officeart/2005/8/layout/vProcess5"/>
    <dgm:cxn modelId="{8C509DFB-3B17-8143-B8FC-926D91394D58}" type="presOf" srcId="{3D20FCBC-00B4-44D4-A1D8-3B1CC93A5D6F}" destId="{2C47A682-D11E-3C4D-848D-4BFD59970085}" srcOrd="0" destOrd="0" presId="urn:microsoft.com/office/officeart/2005/8/layout/vProcess5"/>
    <dgm:cxn modelId="{A464CD0B-4483-6E40-80D2-587F39BD803B}" type="presParOf" srcId="{454A1B5A-4FA0-9049-BF6B-59AAE68B2B55}" destId="{ACB6D554-A6CD-E541-B5B0-74DC5D0F26C1}" srcOrd="0" destOrd="0" presId="urn:microsoft.com/office/officeart/2005/8/layout/vProcess5"/>
    <dgm:cxn modelId="{CE8BC7EA-8974-9341-9BA3-434BDAA78FCC}" type="presParOf" srcId="{454A1B5A-4FA0-9049-BF6B-59AAE68B2B55}" destId="{8EEA3AF9-6FB1-A34C-988B-EFD8637B6C91}" srcOrd="1" destOrd="0" presId="urn:microsoft.com/office/officeart/2005/8/layout/vProcess5"/>
    <dgm:cxn modelId="{D1843053-683C-064E-B8EB-5D1D6E11E209}" type="presParOf" srcId="{454A1B5A-4FA0-9049-BF6B-59AAE68B2B55}" destId="{1CC15E3B-688C-4449-A634-17BB53111892}" srcOrd="2" destOrd="0" presId="urn:microsoft.com/office/officeart/2005/8/layout/vProcess5"/>
    <dgm:cxn modelId="{199383EA-DE09-5F45-9384-A6F693AACFE7}" type="presParOf" srcId="{454A1B5A-4FA0-9049-BF6B-59AAE68B2B55}" destId="{2C47A682-D11E-3C4D-848D-4BFD59970085}" srcOrd="3" destOrd="0" presId="urn:microsoft.com/office/officeart/2005/8/layout/vProcess5"/>
    <dgm:cxn modelId="{B7FB2048-A55C-6C47-9AF2-294578F8CCE6}" type="presParOf" srcId="{454A1B5A-4FA0-9049-BF6B-59AAE68B2B55}" destId="{7B356475-7F9F-9947-B687-BE823646C8F0}" srcOrd="4" destOrd="0" presId="urn:microsoft.com/office/officeart/2005/8/layout/vProcess5"/>
    <dgm:cxn modelId="{94B35C3A-9A0C-A24D-A820-928124C29877}" type="presParOf" srcId="{454A1B5A-4FA0-9049-BF6B-59AAE68B2B55}" destId="{0A38A251-9D50-1740-A1E4-1F0C1219F9DE}" srcOrd="5" destOrd="0" presId="urn:microsoft.com/office/officeart/2005/8/layout/vProcess5"/>
    <dgm:cxn modelId="{7025148B-B29E-DE4E-8417-8FA89BEDC2F8}" type="presParOf" srcId="{454A1B5A-4FA0-9049-BF6B-59AAE68B2B55}" destId="{5AC3A163-3DC8-124D-BD94-F1F43D4A1812}" srcOrd="6" destOrd="0" presId="urn:microsoft.com/office/officeart/2005/8/layout/vProcess5"/>
    <dgm:cxn modelId="{A31FE78A-911F-8944-BCB1-0E044AF9E35C}" type="presParOf" srcId="{454A1B5A-4FA0-9049-BF6B-59AAE68B2B55}" destId="{D52001D7-91BB-0347-A696-8F236D8764A3}" srcOrd="7" destOrd="0" presId="urn:microsoft.com/office/officeart/2005/8/layout/vProcess5"/>
    <dgm:cxn modelId="{D781E562-A1E9-2443-ABB4-BF8242A37CEA}" type="presParOf" srcId="{454A1B5A-4FA0-9049-BF6B-59AAE68B2B55}" destId="{4D51359F-1A54-E54F-B55D-FDA614269FD6}" srcOrd="8" destOrd="0" presId="urn:microsoft.com/office/officeart/2005/8/layout/vProcess5"/>
    <dgm:cxn modelId="{78576152-BCF2-C84C-8F92-583B132EC9F6}" type="presParOf" srcId="{454A1B5A-4FA0-9049-BF6B-59AAE68B2B55}" destId="{157E6D64-35A4-E144-B17F-2423BBB996A5}" srcOrd="9" destOrd="0" presId="urn:microsoft.com/office/officeart/2005/8/layout/vProcess5"/>
    <dgm:cxn modelId="{93626BB3-4EFC-5941-8134-DB6DAFCEF269}" type="presParOf" srcId="{454A1B5A-4FA0-9049-BF6B-59AAE68B2B55}" destId="{4BF2A9E1-1E76-2A45-ACAB-DA0641282A81}" srcOrd="10" destOrd="0" presId="urn:microsoft.com/office/officeart/2005/8/layout/vProcess5"/>
    <dgm:cxn modelId="{45571B2B-E9E9-054A-98EE-CA0479416887}" type="presParOf" srcId="{454A1B5A-4FA0-9049-BF6B-59AAE68B2B55}" destId="{35149590-0B33-CF44-9FBE-0FCA5FB51EB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73838-EC0B-45D3-8B6E-A71BDA6629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5DC784-13CE-4CF5-90B6-A4179D08A61C}">
      <dgm:prSet/>
      <dgm:spPr/>
      <dgm:t>
        <a:bodyPr/>
        <a:lstStyle/>
        <a:p>
          <a:r>
            <a:rPr lang="en-NL"/>
            <a:t>Fraud detection based on unsupervised learning</a:t>
          </a:r>
          <a:endParaRPr lang="en-US"/>
        </a:p>
      </dgm:t>
    </dgm:pt>
    <dgm:pt modelId="{F2606E36-C06A-493B-927A-3D9D09157B22}" type="parTrans" cxnId="{8943B54F-6A52-4655-8ACA-2D78721B5E1A}">
      <dgm:prSet/>
      <dgm:spPr/>
      <dgm:t>
        <a:bodyPr/>
        <a:lstStyle/>
        <a:p>
          <a:endParaRPr lang="en-US"/>
        </a:p>
      </dgm:t>
    </dgm:pt>
    <dgm:pt modelId="{30F72B15-9FDE-43F2-B96C-DC7D47C1408E}" type="sibTrans" cxnId="{8943B54F-6A52-4655-8ACA-2D78721B5E1A}">
      <dgm:prSet/>
      <dgm:spPr/>
      <dgm:t>
        <a:bodyPr/>
        <a:lstStyle/>
        <a:p>
          <a:endParaRPr lang="en-US"/>
        </a:p>
      </dgm:t>
    </dgm:pt>
    <dgm:pt modelId="{B2D3194C-230F-4BBF-AC8D-7E33025C2C28}">
      <dgm:prSet/>
      <dgm:spPr/>
      <dgm:t>
        <a:bodyPr/>
        <a:lstStyle/>
        <a:p>
          <a:r>
            <a:rPr lang="en-NL"/>
            <a:t>Task is to output 100 most suspicious transactions</a:t>
          </a:r>
          <a:endParaRPr lang="en-US"/>
        </a:p>
      </dgm:t>
    </dgm:pt>
    <dgm:pt modelId="{79D9C526-C7E7-42A0-B0AE-BA8F40E2AC9C}" type="parTrans" cxnId="{1558B5A7-FC45-40C6-B9B3-A28B26A5E4DB}">
      <dgm:prSet/>
      <dgm:spPr/>
      <dgm:t>
        <a:bodyPr/>
        <a:lstStyle/>
        <a:p>
          <a:endParaRPr lang="en-US"/>
        </a:p>
      </dgm:t>
    </dgm:pt>
    <dgm:pt modelId="{673356DA-502E-4059-BB41-ED605B4DBC9C}" type="sibTrans" cxnId="{1558B5A7-FC45-40C6-B9B3-A28B26A5E4DB}">
      <dgm:prSet/>
      <dgm:spPr/>
      <dgm:t>
        <a:bodyPr/>
        <a:lstStyle/>
        <a:p>
          <a:endParaRPr lang="en-US"/>
        </a:p>
      </dgm:t>
    </dgm:pt>
    <dgm:pt modelId="{98BD4058-8538-4EBC-8D7E-EFC95A471A33}">
      <dgm:prSet/>
      <dgm:spPr/>
      <dgm:t>
        <a:bodyPr/>
        <a:lstStyle/>
        <a:p>
          <a:r>
            <a:rPr lang="en-NL"/>
            <a:t>Data consists of 280k+ data points, and 30 features</a:t>
          </a:r>
          <a:endParaRPr lang="en-US"/>
        </a:p>
      </dgm:t>
    </dgm:pt>
    <dgm:pt modelId="{84D0FEE8-C368-48EE-9D3D-E9B71AE49E01}" type="parTrans" cxnId="{001435FF-F4D6-46FE-B514-7672BE6F4BBA}">
      <dgm:prSet/>
      <dgm:spPr/>
      <dgm:t>
        <a:bodyPr/>
        <a:lstStyle/>
        <a:p>
          <a:endParaRPr lang="en-US"/>
        </a:p>
      </dgm:t>
    </dgm:pt>
    <dgm:pt modelId="{52C59C98-E056-450F-9D77-80541B3EB81A}" type="sibTrans" cxnId="{001435FF-F4D6-46FE-B514-7672BE6F4BBA}">
      <dgm:prSet/>
      <dgm:spPr/>
      <dgm:t>
        <a:bodyPr/>
        <a:lstStyle/>
        <a:p>
          <a:endParaRPr lang="en-US"/>
        </a:p>
      </dgm:t>
    </dgm:pt>
    <dgm:pt modelId="{AEC3067E-1D34-417B-8FDD-2CD850BA0861}" type="pres">
      <dgm:prSet presAssocID="{41A73838-EC0B-45D3-8B6E-A71BDA66293D}" presName="root" presStyleCnt="0">
        <dgm:presLayoutVars>
          <dgm:dir/>
          <dgm:resizeHandles val="exact"/>
        </dgm:presLayoutVars>
      </dgm:prSet>
      <dgm:spPr/>
    </dgm:pt>
    <dgm:pt modelId="{93B3EE48-A7DA-438D-9CFC-4D396990ACCE}" type="pres">
      <dgm:prSet presAssocID="{465DC784-13CE-4CF5-90B6-A4179D08A61C}" presName="compNode" presStyleCnt="0"/>
      <dgm:spPr/>
    </dgm:pt>
    <dgm:pt modelId="{B2B8BA9F-A10C-4CA1-B3E0-0CC0BE088AFF}" type="pres">
      <dgm:prSet presAssocID="{465DC784-13CE-4CF5-90B6-A4179D08A61C}" presName="bgRect" presStyleLbl="bgShp" presStyleIdx="0" presStyleCnt="3"/>
      <dgm:spPr/>
    </dgm:pt>
    <dgm:pt modelId="{66BE30D1-8D22-4FD3-A47F-B631A2B60EE1}" type="pres">
      <dgm:prSet presAssocID="{465DC784-13CE-4CF5-90B6-A4179D08A6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E06DE955-EC86-440C-8BCA-7595F34018BD}" type="pres">
      <dgm:prSet presAssocID="{465DC784-13CE-4CF5-90B6-A4179D08A61C}" presName="spaceRect" presStyleCnt="0"/>
      <dgm:spPr/>
    </dgm:pt>
    <dgm:pt modelId="{F52200B8-0146-4245-9271-E33C5EDEBC37}" type="pres">
      <dgm:prSet presAssocID="{465DC784-13CE-4CF5-90B6-A4179D08A61C}" presName="parTx" presStyleLbl="revTx" presStyleIdx="0" presStyleCnt="3">
        <dgm:presLayoutVars>
          <dgm:chMax val="0"/>
          <dgm:chPref val="0"/>
        </dgm:presLayoutVars>
      </dgm:prSet>
      <dgm:spPr/>
    </dgm:pt>
    <dgm:pt modelId="{891CF038-3C86-4946-9728-969A5525DC7B}" type="pres">
      <dgm:prSet presAssocID="{30F72B15-9FDE-43F2-B96C-DC7D47C1408E}" presName="sibTrans" presStyleCnt="0"/>
      <dgm:spPr/>
    </dgm:pt>
    <dgm:pt modelId="{D532BC24-67C0-46CB-B8C6-8B9139BF8C84}" type="pres">
      <dgm:prSet presAssocID="{B2D3194C-230F-4BBF-AC8D-7E33025C2C28}" presName="compNode" presStyleCnt="0"/>
      <dgm:spPr/>
    </dgm:pt>
    <dgm:pt modelId="{EE1A0DEB-4659-442E-B33D-C423310E9BEF}" type="pres">
      <dgm:prSet presAssocID="{B2D3194C-230F-4BBF-AC8D-7E33025C2C28}" presName="bgRect" presStyleLbl="bgShp" presStyleIdx="1" presStyleCnt="3"/>
      <dgm:spPr/>
    </dgm:pt>
    <dgm:pt modelId="{6093327F-605F-4148-BFA3-A8767D900328}" type="pres">
      <dgm:prSet presAssocID="{B2D3194C-230F-4BBF-AC8D-7E33025C2C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F1384B7-29C0-4AD8-BA98-1B5CEE4FBDE6}" type="pres">
      <dgm:prSet presAssocID="{B2D3194C-230F-4BBF-AC8D-7E33025C2C28}" presName="spaceRect" presStyleCnt="0"/>
      <dgm:spPr/>
    </dgm:pt>
    <dgm:pt modelId="{465AA542-73A2-4CAC-A238-DAF2A113A738}" type="pres">
      <dgm:prSet presAssocID="{B2D3194C-230F-4BBF-AC8D-7E33025C2C28}" presName="parTx" presStyleLbl="revTx" presStyleIdx="1" presStyleCnt="3">
        <dgm:presLayoutVars>
          <dgm:chMax val="0"/>
          <dgm:chPref val="0"/>
        </dgm:presLayoutVars>
      </dgm:prSet>
      <dgm:spPr/>
    </dgm:pt>
    <dgm:pt modelId="{946C8902-8A6F-48B0-A14A-D8BAD04C34B1}" type="pres">
      <dgm:prSet presAssocID="{673356DA-502E-4059-BB41-ED605B4DBC9C}" presName="sibTrans" presStyleCnt="0"/>
      <dgm:spPr/>
    </dgm:pt>
    <dgm:pt modelId="{9540F059-3CBC-4FB6-AE12-07DE980BD2D4}" type="pres">
      <dgm:prSet presAssocID="{98BD4058-8538-4EBC-8D7E-EFC95A471A33}" presName="compNode" presStyleCnt="0"/>
      <dgm:spPr/>
    </dgm:pt>
    <dgm:pt modelId="{E6D0811C-FB24-4EF8-9027-A335F5A61132}" type="pres">
      <dgm:prSet presAssocID="{98BD4058-8538-4EBC-8D7E-EFC95A471A33}" presName="bgRect" presStyleLbl="bgShp" presStyleIdx="2" presStyleCnt="3"/>
      <dgm:spPr/>
    </dgm:pt>
    <dgm:pt modelId="{C074CA91-1EFE-47D0-B6CC-7768F6106294}" type="pres">
      <dgm:prSet presAssocID="{98BD4058-8538-4EBC-8D7E-EFC95A471A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799816-F2FD-4DFD-982A-A5776BFDCBFA}" type="pres">
      <dgm:prSet presAssocID="{98BD4058-8538-4EBC-8D7E-EFC95A471A33}" presName="spaceRect" presStyleCnt="0"/>
      <dgm:spPr/>
    </dgm:pt>
    <dgm:pt modelId="{C540B775-B1E8-422C-BB3C-68133CD47F32}" type="pres">
      <dgm:prSet presAssocID="{98BD4058-8538-4EBC-8D7E-EFC95A471A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667903A-FB44-434F-BA10-3A6DDCB72391}" type="presOf" srcId="{41A73838-EC0B-45D3-8B6E-A71BDA66293D}" destId="{AEC3067E-1D34-417B-8FDD-2CD850BA0861}" srcOrd="0" destOrd="0" presId="urn:microsoft.com/office/officeart/2018/2/layout/IconVerticalSolidList"/>
    <dgm:cxn modelId="{8943B54F-6A52-4655-8ACA-2D78721B5E1A}" srcId="{41A73838-EC0B-45D3-8B6E-A71BDA66293D}" destId="{465DC784-13CE-4CF5-90B6-A4179D08A61C}" srcOrd="0" destOrd="0" parTransId="{F2606E36-C06A-493B-927A-3D9D09157B22}" sibTransId="{30F72B15-9FDE-43F2-B96C-DC7D47C1408E}"/>
    <dgm:cxn modelId="{25811C5C-E312-48CA-A21F-98F19CD929F3}" type="presOf" srcId="{98BD4058-8538-4EBC-8D7E-EFC95A471A33}" destId="{C540B775-B1E8-422C-BB3C-68133CD47F32}" srcOrd="0" destOrd="0" presId="urn:microsoft.com/office/officeart/2018/2/layout/IconVerticalSolidList"/>
    <dgm:cxn modelId="{84BFBC80-6299-4EF9-A76C-854DB5A6252B}" type="presOf" srcId="{465DC784-13CE-4CF5-90B6-A4179D08A61C}" destId="{F52200B8-0146-4245-9271-E33C5EDEBC37}" srcOrd="0" destOrd="0" presId="urn:microsoft.com/office/officeart/2018/2/layout/IconVerticalSolidList"/>
    <dgm:cxn modelId="{870C4489-6531-4772-854E-7CD4215AC20F}" type="presOf" srcId="{B2D3194C-230F-4BBF-AC8D-7E33025C2C28}" destId="{465AA542-73A2-4CAC-A238-DAF2A113A738}" srcOrd="0" destOrd="0" presId="urn:microsoft.com/office/officeart/2018/2/layout/IconVerticalSolidList"/>
    <dgm:cxn modelId="{1558B5A7-FC45-40C6-B9B3-A28B26A5E4DB}" srcId="{41A73838-EC0B-45D3-8B6E-A71BDA66293D}" destId="{B2D3194C-230F-4BBF-AC8D-7E33025C2C28}" srcOrd="1" destOrd="0" parTransId="{79D9C526-C7E7-42A0-B0AE-BA8F40E2AC9C}" sibTransId="{673356DA-502E-4059-BB41-ED605B4DBC9C}"/>
    <dgm:cxn modelId="{001435FF-F4D6-46FE-B514-7672BE6F4BBA}" srcId="{41A73838-EC0B-45D3-8B6E-A71BDA66293D}" destId="{98BD4058-8538-4EBC-8D7E-EFC95A471A33}" srcOrd="2" destOrd="0" parTransId="{84D0FEE8-C368-48EE-9D3D-E9B71AE49E01}" sibTransId="{52C59C98-E056-450F-9D77-80541B3EB81A}"/>
    <dgm:cxn modelId="{E86EAE12-CE38-45CD-ABBC-F4C633A7CC8E}" type="presParOf" srcId="{AEC3067E-1D34-417B-8FDD-2CD850BA0861}" destId="{93B3EE48-A7DA-438D-9CFC-4D396990ACCE}" srcOrd="0" destOrd="0" presId="urn:microsoft.com/office/officeart/2018/2/layout/IconVerticalSolidList"/>
    <dgm:cxn modelId="{3ECA1D67-D2B1-4ED3-BD35-8A8C65F276C2}" type="presParOf" srcId="{93B3EE48-A7DA-438D-9CFC-4D396990ACCE}" destId="{B2B8BA9F-A10C-4CA1-B3E0-0CC0BE088AFF}" srcOrd="0" destOrd="0" presId="urn:microsoft.com/office/officeart/2018/2/layout/IconVerticalSolidList"/>
    <dgm:cxn modelId="{D2E24813-2C80-4C0A-8955-982780A213EA}" type="presParOf" srcId="{93B3EE48-A7DA-438D-9CFC-4D396990ACCE}" destId="{66BE30D1-8D22-4FD3-A47F-B631A2B60EE1}" srcOrd="1" destOrd="0" presId="urn:microsoft.com/office/officeart/2018/2/layout/IconVerticalSolidList"/>
    <dgm:cxn modelId="{4F2F09C6-A7EA-4A86-8FAA-F931C17FD027}" type="presParOf" srcId="{93B3EE48-A7DA-438D-9CFC-4D396990ACCE}" destId="{E06DE955-EC86-440C-8BCA-7595F34018BD}" srcOrd="2" destOrd="0" presId="urn:microsoft.com/office/officeart/2018/2/layout/IconVerticalSolidList"/>
    <dgm:cxn modelId="{5EF81070-2C91-4A11-A547-EF489819DD3B}" type="presParOf" srcId="{93B3EE48-A7DA-438D-9CFC-4D396990ACCE}" destId="{F52200B8-0146-4245-9271-E33C5EDEBC37}" srcOrd="3" destOrd="0" presId="urn:microsoft.com/office/officeart/2018/2/layout/IconVerticalSolidList"/>
    <dgm:cxn modelId="{E360B197-C413-4F92-93C7-028068759F71}" type="presParOf" srcId="{AEC3067E-1D34-417B-8FDD-2CD850BA0861}" destId="{891CF038-3C86-4946-9728-969A5525DC7B}" srcOrd="1" destOrd="0" presId="urn:microsoft.com/office/officeart/2018/2/layout/IconVerticalSolidList"/>
    <dgm:cxn modelId="{255E72CF-4C2A-4CE9-A998-711E1B5EAD15}" type="presParOf" srcId="{AEC3067E-1D34-417B-8FDD-2CD850BA0861}" destId="{D532BC24-67C0-46CB-B8C6-8B9139BF8C84}" srcOrd="2" destOrd="0" presId="urn:microsoft.com/office/officeart/2018/2/layout/IconVerticalSolidList"/>
    <dgm:cxn modelId="{331FEA96-D4DF-4549-BB4E-9A7D3B1C9537}" type="presParOf" srcId="{D532BC24-67C0-46CB-B8C6-8B9139BF8C84}" destId="{EE1A0DEB-4659-442E-B33D-C423310E9BEF}" srcOrd="0" destOrd="0" presId="urn:microsoft.com/office/officeart/2018/2/layout/IconVerticalSolidList"/>
    <dgm:cxn modelId="{04249CCC-3C2E-42EF-889E-1B9825172069}" type="presParOf" srcId="{D532BC24-67C0-46CB-B8C6-8B9139BF8C84}" destId="{6093327F-605F-4148-BFA3-A8767D900328}" srcOrd="1" destOrd="0" presId="urn:microsoft.com/office/officeart/2018/2/layout/IconVerticalSolidList"/>
    <dgm:cxn modelId="{BDF6387B-C1CC-4C30-8F62-894654AE12BF}" type="presParOf" srcId="{D532BC24-67C0-46CB-B8C6-8B9139BF8C84}" destId="{0F1384B7-29C0-4AD8-BA98-1B5CEE4FBDE6}" srcOrd="2" destOrd="0" presId="urn:microsoft.com/office/officeart/2018/2/layout/IconVerticalSolidList"/>
    <dgm:cxn modelId="{ED0462F0-B95F-4F06-9589-7D04414156EC}" type="presParOf" srcId="{D532BC24-67C0-46CB-B8C6-8B9139BF8C84}" destId="{465AA542-73A2-4CAC-A238-DAF2A113A738}" srcOrd="3" destOrd="0" presId="urn:microsoft.com/office/officeart/2018/2/layout/IconVerticalSolidList"/>
    <dgm:cxn modelId="{7E8AE356-9766-49D9-B648-A11BD95D883D}" type="presParOf" srcId="{AEC3067E-1D34-417B-8FDD-2CD850BA0861}" destId="{946C8902-8A6F-48B0-A14A-D8BAD04C34B1}" srcOrd="3" destOrd="0" presId="urn:microsoft.com/office/officeart/2018/2/layout/IconVerticalSolidList"/>
    <dgm:cxn modelId="{B76BC861-93E7-4571-95CA-92A4DE89B9C9}" type="presParOf" srcId="{AEC3067E-1D34-417B-8FDD-2CD850BA0861}" destId="{9540F059-3CBC-4FB6-AE12-07DE980BD2D4}" srcOrd="4" destOrd="0" presId="urn:microsoft.com/office/officeart/2018/2/layout/IconVerticalSolidList"/>
    <dgm:cxn modelId="{936D3336-D50F-447A-9BF3-7E7BFC16771B}" type="presParOf" srcId="{9540F059-3CBC-4FB6-AE12-07DE980BD2D4}" destId="{E6D0811C-FB24-4EF8-9027-A335F5A61132}" srcOrd="0" destOrd="0" presId="urn:microsoft.com/office/officeart/2018/2/layout/IconVerticalSolidList"/>
    <dgm:cxn modelId="{9A013AFB-1615-49EB-9556-E68C710A97FE}" type="presParOf" srcId="{9540F059-3CBC-4FB6-AE12-07DE980BD2D4}" destId="{C074CA91-1EFE-47D0-B6CC-7768F6106294}" srcOrd="1" destOrd="0" presId="urn:microsoft.com/office/officeart/2018/2/layout/IconVerticalSolidList"/>
    <dgm:cxn modelId="{25DB80A6-2B8F-4406-8F04-35ED90AD9195}" type="presParOf" srcId="{9540F059-3CBC-4FB6-AE12-07DE980BD2D4}" destId="{0C799816-F2FD-4DFD-982A-A5776BFDCBFA}" srcOrd="2" destOrd="0" presId="urn:microsoft.com/office/officeart/2018/2/layout/IconVerticalSolidList"/>
    <dgm:cxn modelId="{4BB85240-C2E5-47FA-9995-E3F891FF3D9D}" type="presParOf" srcId="{9540F059-3CBC-4FB6-AE12-07DE980BD2D4}" destId="{C540B775-B1E8-422C-BB3C-68133CD47F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EA3AF9-6FB1-A34C-988B-EFD8637B6C91}">
      <dsp:nvSpPr>
        <dsp:cNvPr id="0" name=""/>
        <dsp:cNvSpPr/>
      </dsp:nvSpPr>
      <dsp:spPr>
        <a:xfrm>
          <a:off x="0" y="0"/>
          <a:ext cx="5196839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b="0" i="0" kern="1200"/>
            <a:t>Case</a:t>
          </a:r>
          <a:endParaRPr lang="en-US" sz="2600" kern="1200"/>
        </a:p>
      </dsp:txBody>
      <dsp:txXfrm>
        <a:off x="29460" y="29460"/>
        <a:ext cx="4026466" cy="946920"/>
      </dsp:txXfrm>
    </dsp:sp>
    <dsp:sp modelId="{1CC15E3B-688C-4449-A634-17BB53111892}">
      <dsp:nvSpPr>
        <dsp:cNvPr id="0" name=""/>
        <dsp:cNvSpPr/>
      </dsp:nvSpPr>
      <dsp:spPr>
        <a:xfrm>
          <a:off x="435235" y="1188720"/>
          <a:ext cx="5196839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b="0" i="0" kern="1200"/>
            <a:t>Methodology: Isolation Forest</a:t>
          </a:r>
          <a:endParaRPr lang="en-US" sz="2600" kern="1200"/>
        </a:p>
      </dsp:txBody>
      <dsp:txXfrm>
        <a:off x="464695" y="1218180"/>
        <a:ext cx="4048888" cy="946920"/>
      </dsp:txXfrm>
    </dsp:sp>
    <dsp:sp modelId="{2C47A682-D11E-3C4D-848D-4BFD59970085}">
      <dsp:nvSpPr>
        <dsp:cNvPr id="0" name=""/>
        <dsp:cNvSpPr/>
      </dsp:nvSpPr>
      <dsp:spPr>
        <a:xfrm>
          <a:off x="863974" y="2377440"/>
          <a:ext cx="5196839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b="0" i="0" kern="1200"/>
            <a:t>Feature selection</a:t>
          </a:r>
          <a:endParaRPr lang="en-US" sz="2600" kern="1200"/>
        </a:p>
      </dsp:txBody>
      <dsp:txXfrm>
        <a:off x="893434" y="2406900"/>
        <a:ext cx="4055384" cy="946920"/>
      </dsp:txXfrm>
    </dsp:sp>
    <dsp:sp modelId="{7B356475-7F9F-9947-B687-BE823646C8F0}">
      <dsp:nvSpPr>
        <dsp:cNvPr id="0" name=""/>
        <dsp:cNvSpPr/>
      </dsp:nvSpPr>
      <dsp:spPr>
        <a:xfrm>
          <a:off x="1299210" y="3566160"/>
          <a:ext cx="5196839" cy="10058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600" b="0" i="0" kern="1200"/>
            <a:t>Results</a:t>
          </a:r>
          <a:endParaRPr lang="en-US" sz="2600" kern="1200"/>
        </a:p>
      </dsp:txBody>
      <dsp:txXfrm>
        <a:off x="1328670" y="3595620"/>
        <a:ext cx="4048888" cy="946920"/>
      </dsp:txXfrm>
    </dsp:sp>
    <dsp:sp modelId="{0A38A251-9D50-1740-A1E4-1F0C1219F9DE}">
      <dsp:nvSpPr>
        <dsp:cNvPr id="0" name=""/>
        <dsp:cNvSpPr/>
      </dsp:nvSpPr>
      <dsp:spPr>
        <a:xfrm>
          <a:off x="4543043" y="77038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690147" y="770382"/>
        <a:ext cx="359588" cy="491981"/>
      </dsp:txXfrm>
    </dsp:sp>
    <dsp:sp modelId="{5AC3A163-3DC8-124D-BD94-F1F43D4A1812}">
      <dsp:nvSpPr>
        <dsp:cNvPr id="0" name=""/>
        <dsp:cNvSpPr/>
      </dsp:nvSpPr>
      <dsp:spPr>
        <a:xfrm>
          <a:off x="4978279" y="195910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125383" y="1959102"/>
        <a:ext cx="359588" cy="491981"/>
      </dsp:txXfrm>
    </dsp:sp>
    <dsp:sp modelId="{D52001D7-91BB-0347-A696-8F236D8764A3}">
      <dsp:nvSpPr>
        <dsp:cNvPr id="0" name=""/>
        <dsp:cNvSpPr/>
      </dsp:nvSpPr>
      <dsp:spPr>
        <a:xfrm>
          <a:off x="5407018" y="3147822"/>
          <a:ext cx="653796" cy="6537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554122" y="3147822"/>
        <a:ext cx="359588" cy="4919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8BA9F-A10C-4CA1-B3E0-0CC0BE088AFF}">
      <dsp:nvSpPr>
        <dsp:cNvPr id="0" name=""/>
        <dsp:cNvSpPr/>
      </dsp:nvSpPr>
      <dsp:spPr>
        <a:xfrm>
          <a:off x="0" y="558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E30D1-8D22-4FD3-A47F-B631A2B60EE1}">
      <dsp:nvSpPr>
        <dsp:cNvPr id="0" name=""/>
        <dsp:cNvSpPr/>
      </dsp:nvSpPr>
      <dsp:spPr>
        <a:xfrm>
          <a:off x="395054" y="294400"/>
          <a:ext cx="718281" cy="71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200B8-0146-4245-9271-E33C5EDEBC37}">
      <dsp:nvSpPr>
        <dsp:cNvPr id="0" name=""/>
        <dsp:cNvSpPr/>
      </dsp:nvSpPr>
      <dsp:spPr>
        <a:xfrm>
          <a:off x="1508391" y="558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Fraud detection based on unsupervised learning</a:t>
          </a:r>
          <a:endParaRPr lang="en-US" sz="2500" kern="1200"/>
        </a:p>
      </dsp:txBody>
      <dsp:txXfrm>
        <a:off x="1508391" y="558"/>
        <a:ext cx="4987658" cy="1305966"/>
      </dsp:txXfrm>
    </dsp:sp>
    <dsp:sp modelId="{EE1A0DEB-4659-442E-B33D-C423310E9BEF}">
      <dsp:nvSpPr>
        <dsp:cNvPr id="0" name=""/>
        <dsp:cNvSpPr/>
      </dsp:nvSpPr>
      <dsp:spPr>
        <a:xfrm>
          <a:off x="0" y="1633016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3327F-605F-4148-BFA3-A8767D900328}">
      <dsp:nvSpPr>
        <dsp:cNvPr id="0" name=""/>
        <dsp:cNvSpPr/>
      </dsp:nvSpPr>
      <dsp:spPr>
        <a:xfrm>
          <a:off x="395054" y="1926859"/>
          <a:ext cx="718281" cy="71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AA542-73A2-4CAC-A238-DAF2A113A738}">
      <dsp:nvSpPr>
        <dsp:cNvPr id="0" name=""/>
        <dsp:cNvSpPr/>
      </dsp:nvSpPr>
      <dsp:spPr>
        <a:xfrm>
          <a:off x="1508391" y="1633016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Task is to output 100 most suspicious transactions</a:t>
          </a:r>
          <a:endParaRPr lang="en-US" sz="2500" kern="1200"/>
        </a:p>
      </dsp:txBody>
      <dsp:txXfrm>
        <a:off x="1508391" y="1633016"/>
        <a:ext cx="4987658" cy="1305966"/>
      </dsp:txXfrm>
    </dsp:sp>
    <dsp:sp modelId="{E6D0811C-FB24-4EF8-9027-A335F5A61132}">
      <dsp:nvSpPr>
        <dsp:cNvPr id="0" name=""/>
        <dsp:cNvSpPr/>
      </dsp:nvSpPr>
      <dsp:spPr>
        <a:xfrm>
          <a:off x="0" y="3265475"/>
          <a:ext cx="6496050" cy="13059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4CA91-1EFE-47D0-B6CC-7768F6106294}">
      <dsp:nvSpPr>
        <dsp:cNvPr id="0" name=""/>
        <dsp:cNvSpPr/>
      </dsp:nvSpPr>
      <dsp:spPr>
        <a:xfrm>
          <a:off x="395054" y="3559317"/>
          <a:ext cx="718281" cy="71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0B775-B1E8-422C-BB3C-68133CD47F32}">
      <dsp:nvSpPr>
        <dsp:cNvPr id="0" name=""/>
        <dsp:cNvSpPr/>
      </dsp:nvSpPr>
      <dsp:spPr>
        <a:xfrm>
          <a:off x="1508391" y="3265475"/>
          <a:ext cx="4987658" cy="1305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215" tIns="138215" rIns="138215" bIns="13821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2500" kern="1200"/>
            <a:t>Data consists of 280k+ data points, and 30 features</a:t>
          </a:r>
          <a:endParaRPr lang="en-US" sz="2500" kern="1200"/>
        </a:p>
      </dsp:txBody>
      <dsp:txXfrm>
        <a:off x="1508391" y="3265475"/>
        <a:ext cx="4987658" cy="13059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0F6071B-48FA-4685-A9C9-A7B21E1C1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57AED-4D13-1805-1CD3-28FE9AFE2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16" y="1057776"/>
            <a:ext cx="11109207" cy="2388478"/>
          </a:xfrm>
          <a:prstGeom prst="rect">
            <a:avLst/>
          </a:prstGeom>
          <a:effectLst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56044C-1580-4C45-8AA3-F2A07478B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A8E3CE-561F-42BE-B6A2-FBE96F9A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3579207"/>
            <a:ext cx="12191696" cy="3278793"/>
          </a:xfrm>
          <a:custGeom>
            <a:avLst/>
            <a:gdLst>
              <a:gd name="connsiteX0" fmla="*/ 1 w 12191696"/>
              <a:gd name="connsiteY0" fmla="*/ 0 h 3278793"/>
              <a:gd name="connsiteX1" fmla="*/ 71932 w 12191696"/>
              <a:gd name="connsiteY1" fmla="*/ 12261 h 3278793"/>
              <a:gd name="connsiteX2" fmla="*/ 282849 w 12191696"/>
              <a:gd name="connsiteY2" fmla="*/ 48343 h 3278793"/>
              <a:gd name="connsiteX3" fmla="*/ 436464 w 12191696"/>
              <a:gd name="connsiteY3" fmla="*/ 73565 h 3278793"/>
              <a:gd name="connsiteX4" fmla="*/ 619339 w 12191696"/>
              <a:gd name="connsiteY4" fmla="*/ 100188 h 3278793"/>
              <a:gd name="connsiteX5" fmla="*/ 836351 w 12191696"/>
              <a:gd name="connsiteY5" fmla="*/ 132066 h 3278793"/>
              <a:gd name="connsiteX6" fmla="*/ 1076528 w 12191696"/>
              <a:gd name="connsiteY6" fmla="*/ 165696 h 3278793"/>
              <a:gd name="connsiteX7" fmla="*/ 1347183 w 12191696"/>
              <a:gd name="connsiteY7" fmla="*/ 201077 h 3278793"/>
              <a:gd name="connsiteX8" fmla="*/ 1642223 w 12191696"/>
              <a:gd name="connsiteY8" fmla="*/ 238560 h 3278793"/>
              <a:gd name="connsiteX9" fmla="*/ 1962864 w 12191696"/>
              <a:gd name="connsiteY9" fmla="*/ 276043 h 3278793"/>
              <a:gd name="connsiteX10" fmla="*/ 2304232 w 12191696"/>
              <a:gd name="connsiteY10" fmla="*/ 314227 h 3278793"/>
              <a:gd name="connsiteX11" fmla="*/ 2672421 w 12191696"/>
              <a:gd name="connsiteY11" fmla="*/ 349608 h 3278793"/>
              <a:gd name="connsiteX12" fmla="*/ 3057678 w 12191696"/>
              <a:gd name="connsiteY12" fmla="*/ 383588 h 3278793"/>
              <a:gd name="connsiteX13" fmla="*/ 3464881 w 12191696"/>
              <a:gd name="connsiteY13" fmla="*/ 414415 h 3278793"/>
              <a:gd name="connsiteX14" fmla="*/ 3889152 w 12191696"/>
              <a:gd name="connsiteY14" fmla="*/ 443841 h 3278793"/>
              <a:gd name="connsiteX15" fmla="*/ 4331710 w 12191696"/>
              <a:gd name="connsiteY15" fmla="*/ 471515 h 3278793"/>
              <a:gd name="connsiteX16" fmla="*/ 4558476 w 12191696"/>
              <a:gd name="connsiteY16" fmla="*/ 481324 h 3278793"/>
              <a:gd name="connsiteX17" fmla="*/ 4790118 w 12191696"/>
              <a:gd name="connsiteY17" fmla="*/ 492183 h 3278793"/>
              <a:gd name="connsiteX18" fmla="*/ 5025418 w 12191696"/>
              <a:gd name="connsiteY18" fmla="*/ 502342 h 3278793"/>
              <a:gd name="connsiteX19" fmla="*/ 5261937 w 12191696"/>
              <a:gd name="connsiteY19" fmla="*/ 508998 h 3278793"/>
              <a:gd name="connsiteX20" fmla="*/ 5503333 w 12191696"/>
              <a:gd name="connsiteY20" fmla="*/ 514953 h 3278793"/>
              <a:gd name="connsiteX21" fmla="*/ 5747166 w 12191696"/>
              <a:gd name="connsiteY21" fmla="*/ 521259 h 3278793"/>
              <a:gd name="connsiteX22" fmla="*/ 5995877 w 12191696"/>
              <a:gd name="connsiteY22" fmla="*/ 525463 h 3278793"/>
              <a:gd name="connsiteX23" fmla="*/ 6247026 w 12191696"/>
              <a:gd name="connsiteY23" fmla="*/ 525463 h 3278793"/>
              <a:gd name="connsiteX24" fmla="*/ 6500613 w 12191696"/>
              <a:gd name="connsiteY24" fmla="*/ 527565 h 3278793"/>
              <a:gd name="connsiteX25" fmla="*/ 6756639 w 12191696"/>
              <a:gd name="connsiteY25" fmla="*/ 525463 h 3278793"/>
              <a:gd name="connsiteX26" fmla="*/ 7016322 w 12191696"/>
              <a:gd name="connsiteY26" fmla="*/ 521259 h 3278793"/>
              <a:gd name="connsiteX27" fmla="*/ 7276005 w 12191696"/>
              <a:gd name="connsiteY27" fmla="*/ 517406 h 3278793"/>
              <a:gd name="connsiteX28" fmla="*/ 7539345 w 12191696"/>
              <a:gd name="connsiteY28" fmla="*/ 508998 h 3278793"/>
              <a:gd name="connsiteX29" fmla="*/ 7805124 w 12191696"/>
              <a:gd name="connsiteY29" fmla="*/ 500241 h 3278793"/>
              <a:gd name="connsiteX30" fmla="*/ 8070903 w 12191696"/>
              <a:gd name="connsiteY30" fmla="*/ 490082 h 3278793"/>
              <a:gd name="connsiteX31" fmla="*/ 8339121 w 12191696"/>
              <a:gd name="connsiteY31" fmla="*/ 475719 h 3278793"/>
              <a:gd name="connsiteX32" fmla="*/ 8609776 w 12191696"/>
              <a:gd name="connsiteY32" fmla="*/ 458554 h 3278793"/>
              <a:gd name="connsiteX33" fmla="*/ 8881651 w 12191696"/>
              <a:gd name="connsiteY33" fmla="*/ 442089 h 3278793"/>
              <a:gd name="connsiteX34" fmla="*/ 9153526 w 12191696"/>
              <a:gd name="connsiteY34" fmla="*/ 421071 h 3278793"/>
              <a:gd name="connsiteX35" fmla="*/ 9429058 w 12191696"/>
              <a:gd name="connsiteY35" fmla="*/ 395849 h 3278793"/>
              <a:gd name="connsiteX36" fmla="*/ 9700933 w 12191696"/>
              <a:gd name="connsiteY36" fmla="*/ 370626 h 3278793"/>
              <a:gd name="connsiteX37" fmla="*/ 9977684 w 12191696"/>
              <a:gd name="connsiteY37" fmla="*/ 341551 h 3278793"/>
              <a:gd name="connsiteX38" fmla="*/ 10255655 w 12191696"/>
              <a:gd name="connsiteY38" fmla="*/ 309673 h 3278793"/>
              <a:gd name="connsiteX39" fmla="*/ 10529968 w 12191696"/>
              <a:gd name="connsiteY39" fmla="*/ 276043 h 3278793"/>
              <a:gd name="connsiteX40" fmla="*/ 10807939 w 12191696"/>
              <a:gd name="connsiteY40" fmla="*/ 236809 h 3278793"/>
              <a:gd name="connsiteX41" fmla="*/ 11084690 w 12191696"/>
              <a:gd name="connsiteY41" fmla="*/ 194772 h 3278793"/>
              <a:gd name="connsiteX42" fmla="*/ 11362661 w 12191696"/>
              <a:gd name="connsiteY42" fmla="*/ 153085 h 3278793"/>
              <a:gd name="connsiteX43" fmla="*/ 11639412 w 12191696"/>
              <a:gd name="connsiteY43" fmla="*/ 104392 h 3278793"/>
              <a:gd name="connsiteX44" fmla="*/ 11914945 w 12191696"/>
              <a:gd name="connsiteY44" fmla="*/ 54648 h 3278793"/>
              <a:gd name="connsiteX45" fmla="*/ 12191696 w 12191696"/>
              <a:gd name="connsiteY45" fmla="*/ 2452 h 3278793"/>
              <a:gd name="connsiteX46" fmla="*/ 12191696 w 12191696"/>
              <a:gd name="connsiteY46" fmla="*/ 2802467 h 3278793"/>
              <a:gd name="connsiteX47" fmla="*/ 12191695 w 12191696"/>
              <a:gd name="connsiteY47" fmla="*/ 2802467 h 3278793"/>
              <a:gd name="connsiteX48" fmla="*/ 12191695 w 12191696"/>
              <a:gd name="connsiteY48" fmla="*/ 3278793 h 3278793"/>
              <a:gd name="connsiteX49" fmla="*/ 0 w 12191696"/>
              <a:gd name="connsiteY49" fmla="*/ 3278793 h 3278793"/>
              <a:gd name="connsiteX50" fmla="*/ 0 w 12191696"/>
              <a:gd name="connsiteY50" fmla="*/ 2134639 h 3278793"/>
              <a:gd name="connsiteX51" fmla="*/ 1 w 12191696"/>
              <a:gd name="connsiteY51" fmla="*/ 2134639 h 3278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27879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278793"/>
                </a:lnTo>
                <a:lnTo>
                  <a:pt x="0" y="3278793"/>
                </a:lnTo>
                <a:lnTo>
                  <a:pt x="0" y="2134639"/>
                </a:lnTo>
                <a:lnTo>
                  <a:pt x="1" y="2134639"/>
                </a:lnTo>
                <a:close/>
              </a:path>
            </a:pathLst>
          </a:custGeom>
          <a:ln>
            <a:noFill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22615-31D5-B679-CF24-838F12B7D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371849"/>
            <a:ext cx="9149350" cy="1350523"/>
          </a:xfrm>
        </p:spPr>
        <p:txBody>
          <a:bodyPr>
            <a:normAutofit/>
          </a:bodyPr>
          <a:lstStyle/>
          <a:p>
            <a:r>
              <a:rPr lang="en-NL" sz="6000">
                <a:solidFill>
                  <a:srgbClr val="EBEBEB"/>
                </a:solidFill>
              </a:rPr>
              <a:t>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8B726-2101-5434-DFE1-63576E9E6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49349" cy="487924"/>
          </a:xfrm>
        </p:spPr>
        <p:txBody>
          <a:bodyPr>
            <a:normAutofit/>
          </a:bodyPr>
          <a:lstStyle/>
          <a:p>
            <a:r>
              <a:rPr lang="en-NL">
                <a:solidFill>
                  <a:schemeClr val="tx2">
                    <a:lumMod val="40000"/>
                    <a:lumOff val="60000"/>
                  </a:schemeClr>
                </a:solidFill>
              </a:rPr>
              <a:t>Group 2</a:t>
            </a: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DE548AA-7E1A-497C-8B79-C74F42ACF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40" y="3280011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01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D1198-E86F-B97F-39DB-5659F8829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L" sz="3200">
                <a:solidFill>
                  <a:srgbClr val="F2F2F2"/>
                </a:solidFill>
              </a:rPr>
              <a:t>Table of contents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101F101-7F9D-A212-4F3C-4B30D5913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147424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9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EB56C-17DE-094E-ADA0-CEC2D6FE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L" sz="3200">
                <a:solidFill>
                  <a:srgbClr val="F2F2F2"/>
                </a:solidFill>
              </a:rPr>
              <a:t>Case on Fraud detection</a:t>
            </a:r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7BEE9D6-DCA5-4F54-66CC-7ECCB6B31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1326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7798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BD64E-D125-ECCE-42E9-AA9AE02D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Isolation Forest</a:t>
            </a:r>
            <a:endParaRPr lang="en-US" sz="3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7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5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46FC795-796A-C6A7-CFBC-88B2318C1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BDCFA79-6ABE-C6D8-E856-BEBBBB24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793166"/>
            <a:ext cx="6495847" cy="38812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82108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7AE6A-373C-CE42-F12B-2501F558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NL" sz="3200">
                <a:solidFill>
                  <a:srgbClr val="F2F2F2"/>
                </a:solidFill>
              </a:rPr>
              <a:t>Feature selection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graph with blue lines&#10;&#10;Description automatically generated">
            <a:extLst>
              <a:ext uri="{FF2B5EF4-FFF2-40B4-BE49-F238E27FC236}">
                <a16:creationId xmlns:a16="http://schemas.microsoft.com/office/drawing/2014/main" id="{3D96E761-AFE7-8BF2-6FD9-C2823BBDB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8275" y="1447800"/>
            <a:ext cx="6095999" cy="45720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64D17E-3E53-D94F-FB97-3F5375024A89}"/>
              </a:ext>
            </a:extLst>
          </p:cNvPr>
          <p:cNvSpPr/>
          <p:nvPr/>
        </p:nvSpPr>
        <p:spPr>
          <a:xfrm>
            <a:off x="7584851" y="2143462"/>
            <a:ext cx="69322" cy="337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6CBE2F-743B-66DB-7836-5EA2E20C5DDF}"/>
              </a:ext>
            </a:extLst>
          </p:cNvPr>
          <p:cNvSpPr/>
          <p:nvPr/>
        </p:nvSpPr>
        <p:spPr>
          <a:xfrm>
            <a:off x="8802317" y="2247445"/>
            <a:ext cx="69322" cy="3266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083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2EF42-B126-058B-6918-0B8B9BA0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NL" sz="3200" dirty="0">
                <a:solidFill>
                  <a:srgbClr val="EBEBEB"/>
                </a:solidFill>
              </a:rPr>
              <a:t>Predicted anomalies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F617B-38BC-70EE-0DC7-515616477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red and blue dotted diagram&#10;&#10;Description automatically generated">
            <a:extLst>
              <a:ext uri="{FF2B5EF4-FFF2-40B4-BE49-F238E27FC236}">
                <a16:creationId xmlns:a16="http://schemas.microsoft.com/office/drawing/2014/main" id="{899FEE41-0494-1AB4-4208-9CF387AC4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374" y="1447799"/>
            <a:ext cx="6096001" cy="457200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764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50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FRAUD DETECTION</vt:lpstr>
      <vt:lpstr>Table of contents</vt:lpstr>
      <vt:lpstr>Case on Fraud detection</vt:lpstr>
      <vt:lpstr>Isolation Forest</vt:lpstr>
      <vt:lpstr>Feature selection</vt:lpstr>
      <vt:lpstr>Predicted anomalies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</dc:title>
  <dc:creator>Ka Wai Tang</dc:creator>
  <cp:lastModifiedBy>Ka Wai Tang</cp:lastModifiedBy>
  <cp:revision>1</cp:revision>
  <dcterms:created xsi:type="dcterms:W3CDTF">2023-09-19T14:25:38Z</dcterms:created>
  <dcterms:modified xsi:type="dcterms:W3CDTF">2023-09-19T15:00:39Z</dcterms:modified>
</cp:coreProperties>
</file>