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91" r:id="rId4"/>
    <p:sldMasterId id="2147483692" r:id="rId5"/>
    <p:sldMasterId id="214748369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884">
          <p15:clr>
            <a:srgbClr val="A4A3A4"/>
          </p15:clr>
        </p15:guide>
        <p15:guide id="2" orient="horz" pos="3838">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84" orient="horz"/>
        <p:guide pos="3838"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Welcome the participants to the program.</a:t>
            </a:r>
            <a:endParaRPr/>
          </a:p>
          <a:p>
            <a:pPr indent="0" lvl="0" marL="0" rtl="0" algn="l">
              <a:spcBef>
                <a:spcPts val="0"/>
              </a:spcBef>
              <a:spcAft>
                <a:spcPts val="0"/>
              </a:spcAft>
              <a:buNone/>
            </a:pPr>
            <a:r>
              <a:rPr b="1" lang="en-US"/>
              <a:t>Introduce yourself and briefly summarize your experience at EY and your interest in presenting at </a:t>
            </a:r>
            <a:r>
              <a:rPr b="1" i="1" lang="en-US"/>
              <a:t>Welcome to EY</a:t>
            </a:r>
            <a:r>
              <a:rPr b="1" lang="en-US"/>
              <a:t>.</a:t>
            </a:r>
            <a:endParaRPr/>
          </a:p>
          <a:p>
            <a:pPr indent="0" lvl="0" marL="0" rtl="0" algn="l">
              <a:spcBef>
                <a:spcPts val="0"/>
              </a:spcBef>
              <a:spcAft>
                <a:spcPts val="0"/>
              </a:spcAft>
              <a:buNone/>
            </a:pPr>
            <a:r>
              <a:rPr b="1" lang="en-US"/>
              <a:t>Have co-facilitators, if present, introduce themselves and provide background information.</a:t>
            </a:r>
            <a:endParaRPr/>
          </a:p>
          <a:p>
            <a:pPr indent="0" lvl="0" marL="0" rtl="0" algn="l">
              <a:spcBef>
                <a:spcPts val="0"/>
              </a:spcBef>
              <a:spcAft>
                <a:spcPts val="0"/>
              </a:spcAft>
              <a:buNone/>
            </a:pPr>
            <a:r>
              <a:rPr b="1" lang="en-US"/>
              <a:t>State the following to help participants understand the context of Welcome to EY:  </a:t>
            </a:r>
            <a:endParaRPr/>
          </a:p>
          <a:p>
            <a:pPr indent="0" lvl="0" marL="0" rtl="0" algn="l">
              <a:spcBef>
                <a:spcPts val="0"/>
              </a:spcBef>
              <a:spcAft>
                <a:spcPts val="0"/>
              </a:spcAft>
              <a:buNone/>
            </a:pPr>
            <a:r>
              <a:rPr lang="en-US"/>
              <a:t>This course was designed for all ranks around the globe. It provides you with foundational knowledge that will help to explain our culture, our processes and how we go to market.</a:t>
            </a:r>
            <a:endParaRPr/>
          </a:p>
          <a:p>
            <a:pPr indent="0" lvl="0" marL="0" rtl="0" algn="l">
              <a:spcBef>
                <a:spcPts val="0"/>
              </a:spcBef>
              <a:spcAft>
                <a:spcPts val="0"/>
              </a:spcAft>
              <a:buNone/>
            </a:pPr>
            <a:r>
              <a:rPr lang="en-US"/>
              <a:t>However, your service line will provide the specifics about your role and your job. </a:t>
            </a:r>
            <a:endParaRPr/>
          </a:p>
          <a:p>
            <a:pPr indent="0" lvl="0" marL="0" rtl="0" algn="l">
              <a:spcBef>
                <a:spcPts val="0"/>
              </a:spcBef>
              <a:spcAft>
                <a:spcPts val="0"/>
              </a:spcAft>
              <a:buNone/>
            </a:pPr>
            <a:r>
              <a:rPr lang="en-US"/>
              <a:t>As an organization, we want to invest in you, give you consistent content globally, let you meet other new hires across service lines and meet some of our leaders.</a:t>
            </a:r>
            <a:endParaRPr/>
          </a:p>
        </p:txBody>
      </p:sp>
      <p:sp>
        <p:nvSpPr>
          <p:cNvPr id="244" name="Google Shape;24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041ec0cda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041ec0cda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b041ec0cda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041ec0cda_2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041ec0cda_2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b041ec0cda_2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Make the </a:t>
            </a:r>
            <a:r>
              <a:rPr lang="en-US"/>
              <a:t>following</a:t>
            </a:r>
            <a:r>
              <a:rPr b="1" lang="en-US"/>
              <a:t> points:</a:t>
            </a:r>
            <a:endParaRPr/>
          </a:p>
          <a:p>
            <a:pPr indent="0" lvl="0" marL="0" rtl="0" algn="l">
              <a:spcBef>
                <a:spcPts val="0"/>
              </a:spcBef>
              <a:spcAft>
                <a:spcPts val="0"/>
              </a:spcAft>
              <a:buNone/>
            </a:pPr>
            <a:r>
              <a:rPr b="1" lang="en-US"/>
              <a:t>Here </a:t>
            </a:r>
            <a:r>
              <a:rPr lang="en-US"/>
              <a:t>you</a:t>
            </a:r>
            <a:r>
              <a:rPr b="1" lang="en-US"/>
              <a:t> see our four Areas. Across our geographies we operate in approximately 150 countries, offering us worldwide reach. EY has over 190,000 people across the globe.</a:t>
            </a:r>
            <a:endParaRPr/>
          </a:p>
          <a:p>
            <a:pPr indent="0" lvl="0" marL="0" rtl="0" algn="l">
              <a:spcBef>
                <a:spcPts val="0"/>
              </a:spcBef>
              <a:spcAft>
                <a:spcPts val="0"/>
              </a:spcAft>
              <a:buNone/>
            </a:pPr>
            <a:r>
              <a:rPr b="1" lang="en-US"/>
              <a:t>Our services </a:t>
            </a:r>
            <a:r>
              <a:rPr lang="en-US"/>
              <a:t>are</a:t>
            </a:r>
            <a:r>
              <a:rPr b="1" lang="en-US"/>
              <a:t> provided within four service lines: </a:t>
            </a:r>
            <a:endParaRPr/>
          </a:p>
          <a:p>
            <a:pPr indent="-171450" lvl="0" marL="171450" rtl="0" algn="l">
              <a:spcBef>
                <a:spcPts val="0"/>
              </a:spcBef>
              <a:spcAft>
                <a:spcPts val="0"/>
              </a:spcAft>
              <a:buClr>
                <a:schemeClr val="dk1"/>
              </a:buClr>
              <a:buSzPts val="1200"/>
              <a:buFont typeface="Arial"/>
              <a:buChar char="•"/>
            </a:pPr>
            <a:r>
              <a:rPr lang="en-US"/>
              <a:t>Assurance</a:t>
            </a:r>
            <a:endParaRPr/>
          </a:p>
          <a:p>
            <a:pPr indent="-171450" lvl="0" marL="171450" rtl="0" algn="l">
              <a:spcBef>
                <a:spcPts val="0"/>
              </a:spcBef>
              <a:spcAft>
                <a:spcPts val="0"/>
              </a:spcAft>
              <a:buClr>
                <a:schemeClr val="dk1"/>
              </a:buClr>
              <a:buSzPts val="1200"/>
              <a:buFont typeface="Arial"/>
              <a:buChar char="•"/>
            </a:pPr>
            <a:r>
              <a:rPr lang="en-US"/>
              <a:t>Advisory </a:t>
            </a:r>
            <a:endParaRPr/>
          </a:p>
          <a:p>
            <a:pPr indent="-171450" lvl="0" marL="171450" rtl="0" algn="l">
              <a:spcBef>
                <a:spcPts val="0"/>
              </a:spcBef>
              <a:spcAft>
                <a:spcPts val="0"/>
              </a:spcAft>
              <a:buClr>
                <a:schemeClr val="dk1"/>
              </a:buClr>
              <a:buSzPts val="1200"/>
              <a:buFont typeface="Arial"/>
              <a:buChar char="•"/>
            </a:pPr>
            <a:r>
              <a:rPr lang="en-US"/>
              <a:t>Tax</a:t>
            </a:r>
            <a:endParaRPr/>
          </a:p>
          <a:p>
            <a:pPr indent="-171450" lvl="0" marL="171450" rtl="0" algn="l">
              <a:spcBef>
                <a:spcPts val="0"/>
              </a:spcBef>
              <a:spcAft>
                <a:spcPts val="0"/>
              </a:spcAft>
              <a:buClr>
                <a:schemeClr val="dk1"/>
              </a:buClr>
              <a:buSzPts val="1200"/>
              <a:buFont typeface="Arial"/>
              <a:buChar char="•"/>
            </a:pPr>
            <a:r>
              <a:rPr lang="en-US"/>
              <a:t>Transaction Advisory Services (TAS)</a:t>
            </a:r>
            <a:endParaRPr/>
          </a:p>
          <a:p>
            <a:pPr indent="0" lvl="0" marL="0" rtl="0" algn="l">
              <a:spcBef>
                <a:spcPts val="0"/>
              </a:spcBef>
              <a:spcAft>
                <a:spcPts val="0"/>
              </a:spcAft>
              <a:buNone/>
            </a:pPr>
            <a:r>
              <a:rPr b="1" lang="en-US"/>
              <a:t>Explain that these will be covered in more detail a bit later.</a:t>
            </a:r>
            <a:endParaRPr/>
          </a:p>
          <a:p>
            <a:pPr indent="0" lvl="0" marL="0" rtl="0" algn="l">
              <a:spcBef>
                <a:spcPts val="0"/>
              </a:spcBef>
              <a:spcAft>
                <a:spcPts val="0"/>
              </a:spcAft>
              <a:buNone/>
            </a:pPr>
            <a:r>
              <a:t/>
            </a:r>
            <a:endParaRPr/>
          </a:p>
        </p:txBody>
      </p:sp>
      <p:sp>
        <p:nvSpPr>
          <p:cNvPr id="328" name="Google Shape;32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041ec0cd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041ec0cda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b041ec0cda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Make the </a:t>
            </a:r>
            <a:r>
              <a:rPr lang="en-US"/>
              <a:t>following</a:t>
            </a:r>
            <a:r>
              <a:rPr b="1" lang="en-US"/>
              <a:t> points:</a:t>
            </a:r>
            <a:endParaRPr/>
          </a:p>
          <a:p>
            <a:pPr indent="0" lvl="0" marL="0" rtl="0" algn="l">
              <a:spcBef>
                <a:spcPts val="0"/>
              </a:spcBef>
              <a:spcAft>
                <a:spcPts val="0"/>
              </a:spcAft>
              <a:buNone/>
            </a:pPr>
            <a:r>
              <a:rPr b="1" lang="en-US"/>
              <a:t>Here </a:t>
            </a:r>
            <a:r>
              <a:rPr lang="en-US"/>
              <a:t>you</a:t>
            </a:r>
            <a:r>
              <a:rPr b="1" lang="en-US"/>
              <a:t> see our four Areas. Across our geographies we operate in approximately 150 countries, offering us worldwide reach. EY has over 190,000 people across the globe.</a:t>
            </a:r>
            <a:endParaRPr/>
          </a:p>
          <a:p>
            <a:pPr indent="0" lvl="0" marL="0" rtl="0" algn="l">
              <a:spcBef>
                <a:spcPts val="0"/>
              </a:spcBef>
              <a:spcAft>
                <a:spcPts val="0"/>
              </a:spcAft>
              <a:buNone/>
            </a:pPr>
            <a:r>
              <a:rPr b="1" lang="en-US"/>
              <a:t>Our services </a:t>
            </a:r>
            <a:r>
              <a:rPr lang="en-US"/>
              <a:t>are</a:t>
            </a:r>
            <a:r>
              <a:rPr b="1" lang="en-US"/>
              <a:t> provided within four service lines: </a:t>
            </a:r>
            <a:endParaRPr/>
          </a:p>
          <a:p>
            <a:pPr indent="-171450" lvl="0" marL="171450" rtl="0" algn="l">
              <a:spcBef>
                <a:spcPts val="0"/>
              </a:spcBef>
              <a:spcAft>
                <a:spcPts val="0"/>
              </a:spcAft>
              <a:buClr>
                <a:schemeClr val="dk1"/>
              </a:buClr>
              <a:buSzPts val="1200"/>
              <a:buFont typeface="Arial"/>
              <a:buChar char="•"/>
            </a:pPr>
            <a:r>
              <a:rPr lang="en-US"/>
              <a:t>Assurance</a:t>
            </a:r>
            <a:endParaRPr/>
          </a:p>
          <a:p>
            <a:pPr indent="-171450" lvl="0" marL="171450" rtl="0" algn="l">
              <a:spcBef>
                <a:spcPts val="0"/>
              </a:spcBef>
              <a:spcAft>
                <a:spcPts val="0"/>
              </a:spcAft>
              <a:buClr>
                <a:schemeClr val="dk1"/>
              </a:buClr>
              <a:buSzPts val="1200"/>
              <a:buFont typeface="Arial"/>
              <a:buChar char="•"/>
            </a:pPr>
            <a:r>
              <a:rPr lang="en-US"/>
              <a:t>Advisory </a:t>
            </a:r>
            <a:endParaRPr/>
          </a:p>
          <a:p>
            <a:pPr indent="-171450" lvl="0" marL="171450" rtl="0" algn="l">
              <a:spcBef>
                <a:spcPts val="0"/>
              </a:spcBef>
              <a:spcAft>
                <a:spcPts val="0"/>
              </a:spcAft>
              <a:buClr>
                <a:schemeClr val="dk1"/>
              </a:buClr>
              <a:buSzPts val="1200"/>
              <a:buFont typeface="Arial"/>
              <a:buChar char="•"/>
            </a:pPr>
            <a:r>
              <a:rPr lang="en-US"/>
              <a:t>Tax</a:t>
            </a:r>
            <a:endParaRPr/>
          </a:p>
          <a:p>
            <a:pPr indent="-171450" lvl="0" marL="171450" rtl="0" algn="l">
              <a:spcBef>
                <a:spcPts val="0"/>
              </a:spcBef>
              <a:spcAft>
                <a:spcPts val="0"/>
              </a:spcAft>
              <a:buClr>
                <a:schemeClr val="dk1"/>
              </a:buClr>
              <a:buSzPts val="1200"/>
              <a:buFont typeface="Arial"/>
              <a:buChar char="•"/>
            </a:pPr>
            <a:r>
              <a:rPr lang="en-US"/>
              <a:t>Transaction Advisory Services (TAS)</a:t>
            </a:r>
            <a:endParaRPr/>
          </a:p>
          <a:p>
            <a:pPr indent="0" lvl="0" marL="0" rtl="0" algn="l">
              <a:spcBef>
                <a:spcPts val="0"/>
              </a:spcBef>
              <a:spcAft>
                <a:spcPts val="0"/>
              </a:spcAft>
              <a:buNone/>
            </a:pPr>
            <a:r>
              <a:rPr b="1" lang="en-US"/>
              <a:t>Explain that these will be covered in more detail a bit later.</a:t>
            </a:r>
            <a:endParaRPr/>
          </a:p>
          <a:p>
            <a:pPr indent="0" lvl="0" marL="0" rtl="0" algn="l">
              <a:spcBef>
                <a:spcPts val="0"/>
              </a:spcBef>
              <a:spcAft>
                <a:spcPts val="0"/>
              </a:spcAft>
              <a:buNone/>
            </a:pPr>
            <a:r>
              <a:t/>
            </a:r>
            <a:endParaRPr/>
          </a:p>
        </p:txBody>
      </p:sp>
      <p:sp>
        <p:nvSpPr>
          <p:cNvPr id="343" name="Google Shape;34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077f9faeb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b077f9faeb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b077f9faeb_3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Make the </a:t>
            </a:r>
            <a:r>
              <a:rPr lang="en-US"/>
              <a:t>following</a:t>
            </a:r>
            <a:r>
              <a:rPr b="1" lang="en-US"/>
              <a:t> points:</a:t>
            </a:r>
            <a:endParaRPr/>
          </a:p>
          <a:p>
            <a:pPr indent="0" lvl="0" marL="0" rtl="0" algn="l">
              <a:spcBef>
                <a:spcPts val="0"/>
              </a:spcBef>
              <a:spcAft>
                <a:spcPts val="0"/>
              </a:spcAft>
              <a:buNone/>
            </a:pPr>
            <a:r>
              <a:rPr b="1" lang="en-US"/>
              <a:t>Here </a:t>
            </a:r>
            <a:r>
              <a:rPr lang="en-US"/>
              <a:t>you</a:t>
            </a:r>
            <a:r>
              <a:rPr b="1" lang="en-US"/>
              <a:t> see our four Areas. Across our geographies we operate in approximately 150 countries, offering us worldwide reach. EY has over 190,000 people across the globe.</a:t>
            </a:r>
            <a:endParaRPr/>
          </a:p>
          <a:p>
            <a:pPr indent="0" lvl="0" marL="0" rtl="0" algn="l">
              <a:spcBef>
                <a:spcPts val="0"/>
              </a:spcBef>
              <a:spcAft>
                <a:spcPts val="0"/>
              </a:spcAft>
              <a:buNone/>
            </a:pPr>
            <a:r>
              <a:rPr b="1" lang="en-US"/>
              <a:t>Our services </a:t>
            </a:r>
            <a:r>
              <a:rPr lang="en-US"/>
              <a:t>are</a:t>
            </a:r>
            <a:r>
              <a:rPr b="1" lang="en-US"/>
              <a:t> provided within four service lines: </a:t>
            </a:r>
            <a:endParaRPr/>
          </a:p>
          <a:p>
            <a:pPr indent="-171450" lvl="0" marL="171450" rtl="0" algn="l">
              <a:spcBef>
                <a:spcPts val="0"/>
              </a:spcBef>
              <a:spcAft>
                <a:spcPts val="0"/>
              </a:spcAft>
              <a:buClr>
                <a:schemeClr val="dk1"/>
              </a:buClr>
              <a:buSzPts val="1200"/>
              <a:buFont typeface="Arial"/>
              <a:buChar char="•"/>
            </a:pPr>
            <a:r>
              <a:rPr lang="en-US"/>
              <a:t>Assurance</a:t>
            </a:r>
            <a:endParaRPr/>
          </a:p>
          <a:p>
            <a:pPr indent="-171450" lvl="0" marL="171450" rtl="0" algn="l">
              <a:spcBef>
                <a:spcPts val="0"/>
              </a:spcBef>
              <a:spcAft>
                <a:spcPts val="0"/>
              </a:spcAft>
              <a:buClr>
                <a:schemeClr val="dk1"/>
              </a:buClr>
              <a:buSzPts val="1200"/>
              <a:buFont typeface="Arial"/>
              <a:buChar char="•"/>
            </a:pPr>
            <a:r>
              <a:rPr lang="en-US"/>
              <a:t>Advisory </a:t>
            </a:r>
            <a:endParaRPr/>
          </a:p>
          <a:p>
            <a:pPr indent="-171450" lvl="0" marL="171450" rtl="0" algn="l">
              <a:spcBef>
                <a:spcPts val="0"/>
              </a:spcBef>
              <a:spcAft>
                <a:spcPts val="0"/>
              </a:spcAft>
              <a:buClr>
                <a:schemeClr val="dk1"/>
              </a:buClr>
              <a:buSzPts val="1200"/>
              <a:buFont typeface="Arial"/>
              <a:buChar char="•"/>
            </a:pPr>
            <a:r>
              <a:rPr lang="en-US"/>
              <a:t>Tax</a:t>
            </a:r>
            <a:endParaRPr/>
          </a:p>
          <a:p>
            <a:pPr indent="-171450" lvl="0" marL="171450" rtl="0" algn="l">
              <a:spcBef>
                <a:spcPts val="0"/>
              </a:spcBef>
              <a:spcAft>
                <a:spcPts val="0"/>
              </a:spcAft>
              <a:buClr>
                <a:schemeClr val="dk1"/>
              </a:buClr>
              <a:buSzPts val="1200"/>
              <a:buFont typeface="Arial"/>
              <a:buChar char="•"/>
            </a:pPr>
            <a:r>
              <a:rPr lang="en-US"/>
              <a:t>Transaction Advisory Services (TAS)</a:t>
            </a:r>
            <a:endParaRPr/>
          </a:p>
          <a:p>
            <a:pPr indent="0" lvl="0" marL="0" rtl="0" algn="l">
              <a:spcBef>
                <a:spcPts val="0"/>
              </a:spcBef>
              <a:spcAft>
                <a:spcPts val="0"/>
              </a:spcAft>
              <a:buNone/>
            </a:pPr>
            <a:r>
              <a:rPr b="1" lang="en-US"/>
              <a:t>Explain that these will be covered in more detail a bit later.</a:t>
            </a:r>
            <a:endParaRPr/>
          </a:p>
          <a:p>
            <a:pPr indent="0" lvl="0" marL="0" rtl="0" algn="l">
              <a:spcBef>
                <a:spcPts val="0"/>
              </a:spcBef>
              <a:spcAft>
                <a:spcPts val="0"/>
              </a:spcAft>
              <a:buNone/>
            </a:pPr>
            <a:r>
              <a:t/>
            </a:r>
            <a:endParaRPr/>
          </a:p>
        </p:txBody>
      </p:sp>
      <p:sp>
        <p:nvSpPr>
          <p:cNvPr id="253" name="Google Shape;25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Make the </a:t>
            </a:r>
            <a:r>
              <a:rPr lang="en-US"/>
              <a:t>following</a:t>
            </a:r>
            <a:r>
              <a:rPr b="1" lang="en-US"/>
              <a:t> points:</a:t>
            </a:r>
            <a:endParaRPr/>
          </a:p>
          <a:p>
            <a:pPr indent="0" lvl="0" marL="0" rtl="0" algn="l">
              <a:spcBef>
                <a:spcPts val="0"/>
              </a:spcBef>
              <a:spcAft>
                <a:spcPts val="0"/>
              </a:spcAft>
              <a:buNone/>
            </a:pPr>
            <a:r>
              <a:rPr b="1" lang="en-US"/>
              <a:t>Here </a:t>
            </a:r>
            <a:r>
              <a:rPr lang="en-US"/>
              <a:t>you</a:t>
            </a:r>
            <a:r>
              <a:rPr b="1" lang="en-US"/>
              <a:t> see our four Areas. Across our geographies we operate in approximately 150 countries, offering us worldwide reach. EY has over 190,000 people across the globe.</a:t>
            </a:r>
            <a:endParaRPr/>
          </a:p>
          <a:p>
            <a:pPr indent="0" lvl="0" marL="0" rtl="0" algn="l">
              <a:spcBef>
                <a:spcPts val="0"/>
              </a:spcBef>
              <a:spcAft>
                <a:spcPts val="0"/>
              </a:spcAft>
              <a:buNone/>
            </a:pPr>
            <a:r>
              <a:rPr b="1" lang="en-US"/>
              <a:t>Our services </a:t>
            </a:r>
            <a:r>
              <a:rPr lang="en-US"/>
              <a:t>are</a:t>
            </a:r>
            <a:r>
              <a:rPr b="1" lang="en-US"/>
              <a:t> provided within four service lines: </a:t>
            </a:r>
            <a:endParaRPr/>
          </a:p>
          <a:p>
            <a:pPr indent="-171450" lvl="0" marL="171450" rtl="0" algn="l">
              <a:spcBef>
                <a:spcPts val="0"/>
              </a:spcBef>
              <a:spcAft>
                <a:spcPts val="0"/>
              </a:spcAft>
              <a:buClr>
                <a:schemeClr val="dk1"/>
              </a:buClr>
              <a:buSzPts val="1200"/>
              <a:buFont typeface="Arial"/>
              <a:buChar char="•"/>
            </a:pPr>
            <a:r>
              <a:rPr lang="en-US"/>
              <a:t>Assurance</a:t>
            </a:r>
            <a:endParaRPr/>
          </a:p>
          <a:p>
            <a:pPr indent="-171450" lvl="0" marL="171450" rtl="0" algn="l">
              <a:spcBef>
                <a:spcPts val="0"/>
              </a:spcBef>
              <a:spcAft>
                <a:spcPts val="0"/>
              </a:spcAft>
              <a:buClr>
                <a:schemeClr val="dk1"/>
              </a:buClr>
              <a:buSzPts val="1200"/>
              <a:buFont typeface="Arial"/>
              <a:buChar char="•"/>
            </a:pPr>
            <a:r>
              <a:rPr lang="en-US"/>
              <a:t>Advisory </a:t>
            </a:r>
            <a:endParaRPr/>
          </a:p>
          <a:p>
            <a:pPr indent="-171450" lvl="0" marL="171450" rtl="0" algn="l">
              <a:spcBef>
                <a:spcPts val="0"/>
              </a:spcBef>
              <a:spcAft>
                <a:spcPts val="0"/>
              </a:spcAft>
              <a:buClr>
                <a:schemeClr val="dk1"/>
              </a:buClr>
              <a:buSzPts val="1200"/>
              <a:buFont typeface="Arial"/>
              <a:buChar char="•"/>
            </a:pPr>
            <a:r>
              <a:rPr lang="en-US"/>
              <a:t>Tax</a:t>
            </a:r>
            <a:endParaRPr/>
          </a:p>
          <a:p>
            <a:pPr indent="-171450" lvl="0" marL="171450" rtl="0" algn="l">
              <a:spcBef>
                <a:spcPts val="0"/>
              </a:spcBef>
              <a:spcAft>
                <a:spcPts val="0"/>
              </a:spcAft>
              <a:buClr>
                <a:schemeClr val="dk1"/>
              </a:buClr>
              <a:buSzPts val="1200"/>
              <a:buFont typeface="Arial"/>
              <a:buChar char="•"/>
            </a:pPr>
            <a:r>
              <a:rPr lang="en-US"/>
              <a:t>Transaction Advisory Services (TAS)</a:t>
            </a:r>
            <a:endParaRPr/>
          </a:p>
          <a:p>
            <a:pPr indent="0" lvl="0" marL="0" rtl="0" algn="l">
              <a:spcBef>
                <a:spcPts val="0"/>
              </a:spcBef>
              <a:spcAft>
                <a:spcPts val="0"/>
              </a:spcAft>
              <a:buNone/>
            </a:pPr>
            <a:r>
              <a:rPr b="1" lang="en-US"/>
              <a:t>Explain that these will be covered in more detail a bit later.</a:t>
            </a:r>
            <a:endParaRPr/>
          </a:p>
          <a:p>
            <a:pPr indent="0" lvl="0" marL="0" rtl="0" algn="l">
              <a:spcBef>
                <a:spcPts val="0"/>
              </a:spcBef>
              <a:spcAft>
                <a:spcPts val="0"/>
              </a:spcAft>
              <a:buNone/>
            </a:pPr>
            <a:r>
              <a:t/>
            </a:r>
            <a:endParaRPr/>
          </a:p>
        </p:txBody>
      </p:sp>
      <p:sp>
        <p:nvSpPr>
          <p:cNvPr id="261" name="Google Shape;26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077f9fae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077f9fae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b077f9faeb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Make the </a:t>
            </a:r>
            <a:r>
              <a:rPr lang="en-US"/>
              <a:t>following</a:t>
            </a:r>
            <a:r>
              <a:rPr b="1" lang="en-US"/>
              <a:t> points:</a:t>
            </a:r>
            <a:endParaRPr/>
          </a:p>
          <a:p>
            <a:pPr indent="0" lvl="0" marL="0" rtl="0" algn="l">
              <a:spcBef>
                <a:spcPts val="0"/>
              </a:spcBef>
              <a:spcAft>
                <a:spcPts val="0"/>
              </a:spcAft>
              <a:buNone/>
            </a:pPr>
            <a:r>
              <a:rPr b="1" lang="en-US"/>
              <a:t>Here </a:t>
            </a:r>
            <a:r>
              <a:rPr lang="en-US"/>
              <a:t>you</a:t>
            </a:r>
            <a:r>
              <a:rPr b="1" lang="en-US"/>
              <a:t> see our four Areas. Across our geographies we operate in approximately 150 countries, offering us worldwide reach. EY has over 190,000 people across the globe.</a:t>
            </a:r>
            <a:endParaRPr/>
          </a:p>
          <a:p>
            <a:pPr indent="0" lvl="0" marL="0" rtl="0" algn="l">
              <a:spcBef>
                <a:spcPts val="0"/>
              </a:spcBef>
              <a:spcAft>
                <a:spcPts val="0"/>
              </a:spcAft>
              <a:buNone/>
            </a:pPr>
            <a:r>
              <a:rPr b="1" lang="en-US"/>
              <a:t>Our services </a:t>
            </a:r>
            <a:r>
              <a:rPr lang="en-US"/>
              <a:t>are</a:t>
            </a:r>
            <a:r>
              <a:rPr b="1" lang="en-US"/>
              <a:t> provided within four service lines: </a:t>
            </a:r>
            <a:endParaRPr/>
          </a:p>
          <a:p>
            <a:pPr indent="-171450" lvl="0" marL="171450" rtl="0" algn="l">
              <a:spcBef>
                <a:spcPts val="0"/>
              </a:spcBef>
              <a:spcAft>
                <a:spcPts val="0"/>
              </a:spcAft>
              <a:buClr>
                <a:schemeClr val="dk1"/>
              </a:buClr>
              <a:buSzPts val="1200"/>
              <a:buFont typeface="Arial"/>
              <a:buChar char="•"/>
            </a:pPr>
            <a:r>
              <a:rPr lang="en-US"/>
              <a:t>Assurance</a:t>
            </a:r>
            <a:endParaRPr/>
          </a:p>
          <a:p>
            <a:pPr indent="-171450" lvl="0" marL="171450" rtl="0" algn="l">
              <a:spcBef>
                <a:spcPts val="0"/>
              </a:spcBef>
              <a:spcAft>
                <a:spcPts val="0"/>
              </a:spcAft>
              <a:buClr>
                <a:schemeClr val="dk1"/>
              </a:buClr>
              <a:buSzPts val="1200"/>
              <a:buFont typeface="Arial"/>
              <a:buChar char="•"/>
            </a:pPr>
            <a:r>
              <a:rPr lang="en-US"/>
              <a:t>Advisory </a:t>
            </a:r>
            <a:endParaRPr/>
          </a:p>
          <a:p>
            <a:pPr indent="-171450" lvl="0" marL="171450" rtl="0" algn="l">
              <a:spcBef>
                <a:spcPts val="0"/>
              </a:spcBef>
              <a:spcAft>
                <a:spcPts val="0"/>
              </a:spcAft>
              <a:buClr>
                <a:schemeClr val="dk1"/>
              </a:buClr>
              <a:buSzPts val="1200"/>
              <a:buFont typeface="Arial"/>
              <a:buChar char="•"/>
            </a:pPr>
            <a:r>
              <a:rPr lang="en-US"/>
              <a:t>Tax</a:t>
            </a:r>
            <a:endParaRPr/>
          </a:p>
          <a:p>
            <a:pPr indent="-171450" lvl="0" marL="171450" rtl="0" algn="l">
              <a:spcBef>
                <a:spcPts val="0"/>
              </a:spcBef>
              <a:spcAft>
                <a:spcPts val="0"/>
              </a:spcAft>
              <a:buClr>
                <a:schemeClr val="dk1"/>
              </a:buClr>
              <a:buSzPts val="1200"/>
              <a:buFont typeface="Arial"/>
              <a:buChar char="•"/>
            </a:pPr>
            <a:r>
              <a:rPr lang="en-US"/>
              <a:t>Transaction Advisory Services (TAS)</a:t>
            </a:r>
            <a:endParaRPr/>
          </a:p>
          <a:p>
            <a:pPr indent="0" lvl="0" marL="0" rtl="0" algn="l">
              <a:spcBef>
                <a:spcPts val="0"/>
              </a:spcBef>
              <a:spcAft>
                <a:spcPts val="0"/>
              </a:spcAft>
              <a:buNone/>
            </a:pPr>
            <a:r>
              <a:rPr b="1" lang="en-US"/>
              <a:t>Explain that these will be covered in more detail a bit later.</a:t>
            </a:r>
            <a:endParaRPr/>
          </a:p>
          <a:p>
            <a:pPr indent="0" lvl="0" marL="0" rtl="0" algn="l">
              <a:spcBef>
                <a:spcPts val="0"/>
              </a:spcBef>
              <a:spcAft>
                <a:spcPts val="0"/>
              </a:spcAft>
              <a:buNone/>
            </a:pPr>
            <a:r>
              <a:t/>
            </a:r>
            <a:endParaRPr/>
          </a:p>
        </p:txBody>
      </p:sp>
      <p:sp>
        <p:nvSpPr>
          <p:cNvPr id="276" name="Google Shape;27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Make the </a:t>
            </a:r>
            <a:r>
              <a:rPr lang="en-US"/>
              <a:t>following</a:t>
            </a:r>
            <a:r>
              <a:rPr b="1" lang="en-US"/>
              <a:t> points:</a:t>
            </a:r>
            <a:endParaRPr/>
          </a:p>
          <a:p>
            <a:pPr indent="0" lvl="0" marL="0" rtl="0" algn="l">
              <a:spcBef>
                <a:spcPts val="0"/>
              </a:spcBef>
              <a:spcAft>
                <a:spcPts val="0"/>
              </a:spcAft>
              <a:buNone/>
            </a:pPr>
            <a:r>
              <a:rPr b="1" lang="en-US"/>
              <a:t>Here </a:t>
            </a:r>
            <a:r>
              <a:rPr lang="en-US"/>
              <a:t>you</a:t>
            </a:r>
            <a:r>
              <a:rPr b="1" lang="en-US"/>
              <a:t> see our four Areas. Across our geographies we operate in approximately 150 countries, offering us worldwide reach. EY has over 190,000 people across the globe.</a:t>
            </a:r>
            <a:endParaRPr/>
          </a:p>
          <a:p>
            <a:pPr indent="0" lvl="0" marL="0" rtl="0" algn="l">
              <a:spcBef>
                <a:spcPts val="0"/>
              </a:spcBef>
              <a:spcAft>
                <a:spcPts val="0"/>
              </a:spcAft>
              <a:buNone/>
            </a:pPr>
            <a:r>
              <a:rPr b="1" lang="en-US"/>
              <a:t>Our services </a:t>
            </a:r>
            <a:r>
              <a:rPr lang="en-US"/>
              <a:t>are</a:t>
            </a:r>
            <a:r>
              <a:rPr b="1" lang="en-US"/>
              <a:t> provided within four service lines: </a:t>
            </a:r>
            <a:endParaRPr/>
          </a:p>
          <a:p>
            <a:pPr indent="-171450" lvl="0" marL="171450" rtl="0" algn="l">
              <a:spcBef>
                <a:spcPts val="0"/>
              </a:spcBef>
              <a:spcAft>
                <a:spcPts val="0"/>
              </a:spcAft>
              <a:buClr>
                <a:schemeClr val="dk1"/>
              </a:buClr>
              <a:buSzPts val="1200"/>
              <a:buFont typeface="Arial"/>
              <a:buChar char="•"/>
            </a:pPr>
            <a:r>
              <a:rPr lang="en-US"/>
              <a:t>Assurance</a:t>
            </a:r>
            <a:endParaRPr/>
          </a:p>
          <a:p>
            <a:pPr indent="-171450" lvl="0" marL="171450" rtl="0" algn="l">
              <a:spcBef>
                <a:spcPts val="0"/>
              </a:spcBef>
              <a:spcAft>
                <a:spcPts val="0"/>
              </a:spcAft>
              <a:buClr>
                <a:schemeClr val="dk1"/>
              </a:buClr>
              <a:buSzPts val="1200"/>
              <a:buFont typeface="Arial"/>
              <a:buChar char="•"/>
            </a:pPr>
            <a:r>
              <a:rPr lang="en-US"/>
              <a:t>Advisory </a:t>
            </a:r>
            <a:endParaRPr/>
          </a:p>
          <a:p>
            <a:pPr indent="-171450" lvl="0" marL="171450" rtl="0" algn="l">
              <a:spcBef>
                <a:spcPts val="0"/>
              </a:spcBef>
              <a:spcAft>
                <a:spcPts val="0"/>
              </a:spcAft>
              <a:buClr>
                <a:schemeClr val="dk1"/>
              </a:buClr>
              <a:buSzPts val="1200"/>
              <a:buFont typeface="Arial"/>
              <a:buChar char="•"/>
            </a:pPr>
            <a:r>
              <a:rPr lang="en-US"/>
              <a:t>Tax</a:t>
            </a:r>
            <a:endParaRPr/>
          </a:p>
          <a:p>
            <a:pPr indent="-171450" lvl="0" marL="171450" rtl="0" algn="l">
              <a:spcBef>
                <a:spcPts val="0"/>
              </a:spcBef>
              <a:spcAft>
                <a:spcPts val="0"/>
              </a:spcAft>
              <a:buClr>
                <a:schemeClr val="dk1"/>
              </a:buClr>
              <a:buSzPts val="1200"/>
              <a:buFont typeface="Arial"/>
              <a:buChar char="•"/>
            </a:pPr>
            <a:r>
              <a:rPr lang="en-US"/>
              <a:t>Transaction Advisory Services (TAS)</a:t>
            </a:r>
            <a:endParaRPr/>
          </a:p>
          <a:p>
            <a:pPr indent="0" lvl="0" marL="0" rtl="0" algn="l">
              <a:spcBef>
                <a:spcPts val="0"/>
              </a:spcBef>
              <a:spcAft>
                <a:spcPts val="0"/>
              </a:spcAft>
              <a:buNone/>
            </a:pPr>
            <a:r>
              <a:rPr b="1" lang="en-US"/>
              <a:t>Explain that these will be covered in more detail a bit later.</a:t>
            </a:r>
            <a:endParaRPr/>
          </a:p>
          <a:p>
            <a:pPr indent="0" lvl="0" marL="0" rtl="0" algn="l">
              <a:spcBef>
                <a:spcPts val="0"/>
              </a:spcBef>
              <a:spcAft>
                <a:spcPts val="0"/>
              </a:spcAft>
              <a:buNone/>
            </a:pPr>
            <a:r>
              <a:t/>
            </a:r>
            <a:endParaRPr/>
          </a:p>
        </p:txBody>
      </p:sp>
      <p:sp>
        <p:nvSpPr>
          <p:cNvPr id="284" name="Google Shape;28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Make the </a:t>
            </a:r>
            <a:r>
              <a:rPr lang="en-US"/>
              <a:t>following</a:t>
            </a:r>
            <a:r>
              <a:rPr b="1" lang="en-US"/>
              <a:t> points:</a:t>
            </a:r>
            <a:endParaRPr/>
          </a:p>
          <a:p>
            <a:pPr indent="0" lvl="0" marL="0" rtl="0" algn="l">
              <a:spcBef>
                <a:spcPts val="0"/>
              </a:spcBef>
              <a:spcAft>
                <a:spcPts val="0"/>
              </a:spcAft>
              <a:buNone/>
            </a:pPr>
            <a:r>
              <a:rPr b="1" lang="en-US"/>
              <a:t>Here </a:t>
            </a:r>
            <a:r>
              <a:rPr lang="en-US"/>
              <a:t>you</a:t>
            </a:r>
            <a:r>
              <a:rPr b="1" lang="en-US"/>
              <a:t> see our four Areas. Across our geographies we operate in approximately 150 countries, offering us worldwide reach. EY has over 190,000 people across the globe.</a:t>
            </a:r>
            <a:endParaRPr/>
          </a:p>
          <a:p>
            <a:pPr indent="0" lvl="0" marL="0" rtl="0" algn="l">
              <a:spcBef>
                <a:spcPts val="0"/>
              </a:spcBef>
              <a:spcAft>
                <a:spcPts val="0"/>
              </a:spcAft>
              <a:buNone/>
            </a:pPr>
            <a:r>
              <a:rPr b="1" lang="en-US"/>
              <a:t>Our services </a:t>
            </a:r>
            <a:r>
              <a:rPr lang="en-US"/>
              <a:t>are</a:t>
            </a:r>
            <a:r>
              <a:rPr b="1" lang="en-US"/>
              <a:t> provided within four service lines: </a:t>
            </a:r>
            <a:endParaRPr/>
          </a:p>
          <a:p>
            <a:pPr indent="-171450" lvl="0" marL="171450" rtl="0" algn="l">
              <a:spcBef>
                <a:spcPts val="0"/>
              </a:spcBef>
              <a:spcAft>
                <a:spcPts val="0"/>
              </a:spcAft>
              <a:buClr>
                <a:schemeClr val="dk1"/>
              </a:buClr>
              <a:buSzPts val="1200"/>
              <a:buFont typeface="Arial"/>
              <a:buChar char="•"/>
            </a:pPr>
            <a:r>
              <a:rPr lang="en-US"/>
              <a:t>Assurance</a:t>
            </a:r>
            <a:endParaRPr/>
          </a:p>
          <a:p>
            <a:pPr indent="-171450" lvl="0" marL="171450" rtl="0" algn="l">
              <a:spcBef>
                <a:spcPts val="0"/>
              </a:spcBef>
              <a:spcAft>
                <a:spcPts val="0"/>
              </a:spcAft>
              <a:buClr>
                <a:schemeClr val="dk1"/>
              </a:buClr>
              <a:buSzPts val="1200"/>
              <a:buFont typeface="Arial"/>
              <a:buChar char="•"/>
            </a:pPr>
            <a:r>
              <a:rPr lang="en-US"/>
              <a:t>Advisory </a:t>
            </a:r>
            <a:endParaRPr/>
          </a:p>
          <a:p>
            <a:pPr indent="-171450" lvl="0" marL="171450" rtl="0" algn="l">
              <a:spcBef>
                <a:spcPts val="0"/>
              </a:spcBef>
              <a:spcAft>
                <a:spcPts val="0"/>
              </a:spcAft>
              <a:buClr>
                <a:schemeClr val="dk1"/>
              </a:buClr>
              <a:buSzPts val="1200"/>
              <a:buFont typeface="Arial"/>
              <a:buChar char="•"/>
            </a:pPr>
            <a:r>
              <a:rPr lang="en-US"/>
              <a:t>Tax</a:t>
            </a:r>
            <a:endParaRPr/>
          </a:p>
          <a:p>
            <a:pPr indent="-171450" lvl="0" marL="171450" rtl="0" algn="l">
              <a:spcBef>
                <a:spcPts val="0"/>
              </a:spcBef>
              <a:spcAft>
                <a:spcPts val="0"/>
              </a:spcAft>
              <a:buClr>
                <a:schemeClr val="dk1"/>
              </a:buClr>
              <a:buSzPts val="1200"/>
              <a:buFont typeface="Arial"/>
              <a:buChar char="•"/>
            </a:pPr>
            <a:r>
              <a:rPr lang="en-US"/>
              <a:t>Transaction Advisory Services (TAS)</a:t>
            </a:r>
            <a:endParaRPr/>
          </a:p>
          <a:p>
            <a:pPr indent="0" lvl="0" marL="0" rtl="0" algn="l">
              <a:spcBef>
                <a:spcPts val="0"/>
              </a:spcBef>
              <a:spcAft>
                <a:spcPts val="0"/>
              </a:spcAft>
              <a:buNone/>
            </a:pPr>
            <a:r>
              <a:rPr b="1" lang="en-US"/>
              <a:t>Explain that these will be covered in more detail a bit later.</a:t>
            </a:r>
            <a:endParaRPr/>
          </a:p>
          <a:p>
            <a:pPr indent="0" lvl="0" marL="0" rtl="0" algn="l">
              <a:spcBef>
                <a:spcPts val="0"/>
              </a:spcBef>
              <a:spcAft>
                <a:spcPts val="0"/>
              </a:spcAft>
              <a:buNone/>
            </a:pPr>
            <a:r>
              <a:t/>
            </a:r>
            <a:endParaRPr/>
          </a:p>
        </p:txBody>
      </p:sp>
      <p:sp>
        <p:nvSpPr>
          <p:cNvPr id="292" name="Google Shape;29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041ec0cda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041ec0cda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b041ec0cda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041ec0cda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041ec0cda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b041ec0cda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0400" y="777600"/>
            <a:ext cx="73200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3110400" y="1753200"/>
            <a:ext cx="7320000" cy="968400"/>
          </a:xfrm>
          <a:prstGeom prst="rect">
            <a:avLst/>
          </a:prstGeom>
          <a:noFill/>
          <a:ln>
            <a:noFill/>
          </a:ln>
        </p:spPr>
        <p:txBody>
          <a:bodyPr anchorCtr="0" anchor="t" bIns="0" lIns="0" spcFirstLastPara="1" rIns="0" wrap="square" tIns="0">
            <a:noAutofit/>
          </a:bodyPr>
          <a:lstStyle>
            <a:lvl1pPr lvl="0" algn="l">
              <a:spcBef>
                <a:spcPts val="400"/>
              </a:spcBef>
              <a:spcAft>
                <a:spcPts val="0"/>
              </a:spcAft>
              <a:buSzPts val="1400"/>
              <a:buNone/>
              <a:defRPr sz="2000">
                <a:solidFill>
                  <a:schemeClr val="lt2"/>
                </a:solidFill>
              </a:defRPr>
            </a:lvl1pPr>
            <a:lvl2pPr lvl="1" algn="l">
              <a:spcBef>
                <a:spcPts val="320"/>
              </a:spcBef>
              <a:spcAft>
                <a:spcPts val="0"/>
              </a:spcAft>
              <a:buSzPts val="1120"/>
              <a:buNone/>
              <a:defRPr sz="1600">
                <a:solidFill>
                  <a:schemeClr val="lt2"/>
                </a:solidFill>
              </a:defRPr>
            </a:lvl2pPr>
            <a:lvl3pPr lvl="2" algn="ctr">
              <a:spcBef>
                <a:spcPts val="360"/>
              </a:spcBef>
              <a:spcAft>
                <a:spcPts val="0"/>
              </a:spcAft>
              <a:buSzPts val="1260"/>
              <a:buNone/>
              <a:defRPr>
                <a:solidFill>
                  <a:srgbClr val="888888"/>
                </a:solidFill>
              </a:defRPr>
            </a:lvl3pPr>
            <a:lvl4pPr lvl="3" algn="ctr">
              <a:spcBef>
                <a:spcPts val="320"/>
              </a:spcBef>
              <a:spcAft>
                <a:spcPts val="0"/>
              </a:spcAft>
              <a:buSzPts val="1120"/>
              <a:buNone/>
              <a:defRPr>
                <a:solidFill>
                  <a:srgbClr val="888888"/>
                </a:solidFill>
              </a:defRPr>
            </a:lvl4pPr>
            <a:lvl5pPr lvl="4" algn="ctr">
              <a:spcBef>
                <a:spcPts val="320"/>
              </a:spcBef>
              <a:spcAft>
                <a:spcPts val="0"/>
              </a:spcAft>
              <a:buSzPts val="112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3">
  <p:cSld name="Divider 3">
    <p:spTree>
      <p:nvGrpSpPr>
        <p:cNvPr id="66" name="Shape 66"/>
        <p:cNvGrpSpPr/>
        <p:nvPr/>
      </p:nvGrpSpPr>
      <p:grpSpPr>
        <a:xfrm>
          <a:off x="0" y="0"/>
          <a:ext cx="0" cy="0"/>
          <a:chOff x="0" y="0"/>
          <a:chExt cx="0" cy="0"/>
        </a:xfrm>
      </p:grpSpPr>
      <p:sp>
        <p:nvSpPr>
          <p:cNvPr id="67" name="Google Shape;67;p11"/>
          <p:cNvSpPr txBox="1"/>
          <p:nvPr>
            <p:ph type="title"/>
          </p:nvPr>
        </p:nvSpPr>
        <p:spPr>
          <a:xfrm>
            <a:off x="609600" y="201168"/>
            <a:ext cx="10972800" cy="80467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69" name="Google Shape;69;p11"/>
          <p:cNvPicPr preferRelativeResize="0"/>
          <p:nvPr/>
        </p:nvPicPr>
        <p:blipFill rotWithShape="1">
          <a:blip r:embed="rId2">
            <a:alphaModFix/>
          </a:blip>
          <a:srcRect b="0" l="0" r="0" t="0"/>
          <a:stretch/>
        </p:blipFill>
        <p:spPr>
          <a:xfrm>
            <a:off x="609601" y="1044000"/>
            <a:ext cx="10967399" cy="5184000"/>
          </a:xfrm>
          <a:prstGeom prst="rect">
            <a:avLst/>
          </a:prstGeom>
          <a:noFill/>
          <a:ln>
            <a:noFill/>
          </a:ln>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4">
  <p:cSld name="Divider 4">
    <p:spTree>
      <p:nvGrpSpPr>
        <p:cNvPr id="70" name="Shape 70"/>
        <p:cNvGrpSpPr/>
        <p:nvPr/>
      </p:nvGrpSpPr>
      <p:grpSpPr>
        <a:xfrm>
          <a:off x="0" y="0"/>
          <a:ext cx="0" cy="0"/>
          <a:chOff x="0" y="0"/>
          <a:chExt cx="0" cy="0"/>
        </a:xfrm>
      </p:grpSpPr>
      <p:sp>
        <p:nvSpPr>
          <p:cNvPr id="71" name="Google Shape;71;p12"/>
          <p:cNvSpPr txBox="1"/>
          <p:nvPr>
            <p:ph type="title"/>
          </p:nvPr>
        </p:nvSpPr>
        <p:spPr>
          <a:xfrm>
            <a:off x="609600" y="201168"/>
            <a:ext cx="10972800" cy="80467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2"/>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p:nvPr/>
        </p:nvSpPr>
        <p:spPr>
          <a:xfrm>
            <a:off x="609600" y="1040400"/>
            <a:ext cx="10972800" cy="5184775"/>
          </a:xfrm>
          <a:custGeom>
            <a:rect b="b" l="l" r="r" t="t"/>
            <a:pathLst>
              <a:path extrusionOk="0" h="3266" w="5184">
                <a:moveTo>
                  <a:pt x="0" y="0"/>
                </a:moveTo>
                <a:lnTo>
                  <a:pt x="0" y="3266"/>
                </a:lnTo>
                <a:lnTo>
                  <a:pt x="5184" y="2352"/>
                </a:lnTo>
                <a:lnTo>
                  <a:pt x="5184" y="0"/>
                </a:lnTo>
                <a:lnTo>
                  <a:pt x="0" y="0"/>
                </a:lnTo>
                <a:close/>
              </a:path>
            </a:pathLst>
          </a:custGeom>
          <a:blipFill rotWithShape="1">
            <a:blip r:embed="rId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Empty">
    <p:spTree>
      <p:nvGrpSpPr>
        <p:cNvPr id="74" name="Shape 74"/>
        <p:cNvGrpSpPr/>
        <p:nvPr/>
      </p:nvGrpSpPr>
      <p:grpSpPr>
        <a:xfrm>
          <a:off x="0" y="0"/>
          <a:ext cx="0" cy="0"/>
          <a:chOff x="0" y="0"/>
          <a:chExt cx="0" cy="0"/>
        </a:xfrm>
      </p:grpSpPr>
      <p:sp>
        <p:nvSpPr>
          <p:cNvPr id="75" name="Google Shape;75;p13"/>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76" name="Google Shape;76;p13"/>
          <p:cNvCxnSpPr/>
          <p:nvPr/>
        </p:nvCxnSpPr>
        <p:spPr>
          <a:xfrm>
            <a:off x="607484" y="6243638"/>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legal text">
  <p:cSld name="Final legal text">
    <p:spTree>
      <p:nvGrpSpPr>
        <p:cNvPr id="77" name="Shape 77"/>
        <p:cNvGrpSpPr/>
        <p:nvPr/>
      </p:nvGrpSpPr>
      <p:grpSpPr>
        <a:xfrm>
          <a:off x="0" y="0"/>
          <a:ext cx="0" cy="0"/>
          <a:chOff x="0" y="0"/>
          <a:chExt cx="0" cy="0"/>
        </a:xfrm>
      </p:grpSpPr>
      <p:cxnSp>
        <p:nvCxnSpPr>
          <p:cNvPr id="78" name="Google Shape;78;p14"/>
          <p:cNvCxnSpPr/>
          <p:nvPr/>
        </p:nvCxnSpPr>
        <p:spPr>
          <a:xfrm>
            <a:off x="607484" y="6243638"/>
            <a:ext cx="10972800" cy="0"/>
          </a:xfrm>
          <a:prstGeom prst="straightConnector1">
            <a:avLst/>
          </a:prstGeom>
          <a:noFill/>
          <a:ln cap="flat" cmpd="sng" w="9525">
            <a:solidFill>
              <a:schemeClr val="lt1"/>
            </a:solidFill>
            <a:prstDash val="solid"/>
            <a:round/>
            <a:headEnd len="med" w="med" type="none"/>
            <a:tailEnd len="med" w="med" type="none"/>
          </a:ln>
        </p:spPr>
      </p:cxnSp>
      <p:sp>
        <p:nvSpPr>
          <p:cNvPr id="79" name="Google Shape;79;p14"/>
          <p:cNvSpPr txBox="1"/>
          <p:nvPr>
            <p:ph idx="1" type="body"/>
          </p:nvPr>
        </p:nvSpPr>
        <p:spPr>
          <a:xfrm>
            <a:off x="607483" y="719139"/>
            <a:ext cx="4675200" cy="52100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840"/>
              </a:spcBef>
              <a:spcAft>
                <a:spcPts val="0"/>
              </a:spcAft>
              <a:buSzPts val="1200"/>
              <a:buNone/>
              <a:defRPr sz="1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900"/>
              <a:buNone/>
              <a:defRPr b="1" sz="900">
                <a:solidFill>
                  <a:schemeClr val="lt1"/>
                </a:solidFill>
                <a:latin typeface="Arial"/>
                <a:ea typeface="Arial"/>
                <a:cs typeface="Arial"/>
                <a:sym typeface="Arial"/>
              </a:defRPr>
            </a:lvl2pPr>
            <a:lvl3pPr indent="-268605" lvl="2" marL="1371600" algn="l">
              <a:lnSpc>
                <a:spcPct val="100000"/>
              </a:lnSpc>
              <a:spcBef>
                <a:spcPts val="0"/>
              </a:spcBef>
              <a:spcAft>
                <a:spcPts val="0"/>
              </a:spcAft>
              <a:buClr>
                <a:schemeClr val="accent2"/>
              </a:buClr>
              <a:buSzPts val="630"/>
              <a:buFont typeface="Arial"/>
              <a:buChar char="►"/>
              <a:defRPr b="1" sz="900">
                <a:solidFill>
                  <a:schemeClr val="lt1"/>
                </a:solidFill>
                <a:latin typeface="Arial"/>
                <a:ea typeface="Arial"/>
                <a:cs typeface="Arial"/>
                <a:sym typeface="Arial"/>
              </a:defRPr>
            </a:lvl3pPr>
            <a:lvl4pPr indent="-228600" lvl="3" marL="1828800" algn="l">
              <a:lnSpc>
                <a:spcPct val="100000"/>
              </a:lnSpc>
              <a:spcBef>
                <a:spcPts val="0"/>
              </a:spcBef>
              <a:spcAft>
                <a:spcPts val="0"/>
              </a:spcAft>
              <a:buSzPts val="800"/>
              <a:buNone/>
              <a:defRPr sz="800">
                <a:solidFill>
                  <a:schemeClr val="lt1"/>
                </a:solidFill>
                <a:latin typeface="Arial"/>
                <a:ea typeface="Arial"/>
                <a:cs typeface="Arial"/>
                <a:sym typeface="Arial"/>
              </a:defRPr>
            </a:lvl4pPr>
            <a:lvl5pPr indent="-264160" lvl="4" marL="2286000" algn="l">
              <a:lnSpc>
                <a:spcPct val="100000"/>
              </a:lnSpc>
              <a:spcBef>
                <a:spcPts val="0"/>
              </a:spcBef>
              <a:spcAft>
                <a:spcPts val="0"/>
              </a:spcAft>
              <a:buClr>
                <a:schemeClr val="accent2"/>
              </a:buClr>
              <a:buSzPts val="560"/>
              <a:buFont typeface="Arial"/>
              <a:buChar char="►"/>
              <a:defRPr sz="800">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80" name="Shape 80"/>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divider 3" type="titleOnly">
  <p:cSld name="TITLE_ONLY">
    <p:spTree>
      <p:nvGrpSpPr>
        <p:cNvPr id="81" name="Shape 81"/>
        <p:cNvGrpSpPr/>
        <p:nvPr/>
      </p:nvGrpSpPr>
      <p:grpSpPr>
        <a:xfrm>
          <a:off x="0" y="0"/>
          <a:ext cx="0" cy="0"/>
          <a:chOff x="0" y="0"/>
          <a:chExt cx="0" cy="0"/>
        </a:xfrm>
      </p:grpSpPr>
      <p:sp>
        <p:nvSpPr>
          <p:cNvPr id="82" name="Google Shape;82;p16"/>
          <p:cNvSpPr/>
          <p:nvPr/>
        </p:nvSpPr>
        <p:spPr>
          <a:xfrm>
            <a:off x="508000" y="6019800"/>
            <a:ext cx="11277600" cy="304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646464"/>
              </a:solidFill>
              <a:latin typeface="Arial"/>
              <a:ea typeface="Arial"/>
              <a:cs typeface="Arial"/>
              <a:sym typeface="Arial"/>
            </a:endParaRPr>
          </a:p>
        </p:txBody>
      </p:sp>
      <p:sp>
        <p:nvSpPr>
          <p:cNvPr id="83" name="Google Shape;83;p16"/>
          <p:cNvSpPr/>
          <p:nvPr/>
        </p:nvSpPr>
        <p:spPr>
          <a:xfrm>
            <a:off x="508000" y="914400"/>
            <a:ext cx="11277600" cy="304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646464"/>
              </a:solidFill>
              <a:latin typeface="Arial"/>
              <a:ea typeface="Arial"/>
              <a:cs typeface="Arial"/>
              <a:sym typeface="Arial"/>
            </a:endParaRPr>
          </a:p>
        </p:txBody>
      </p:sp>
      <p:sp>
        <p:nvSpPr>
          <p:cNvPr id="84" name="Google Shape;84;p16"/>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30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PPTbackground_3_HANDOUT" id="85" name="Google Shape;85;p16"/>
          <p:cNvPicPr preferRelativeResize="0"/>
          <p:nvPr/>
        </p:nvPicPr>
        <p:blipFill rotWithShape="1">
          <a:blip r:embed="rId2">
            <a:alphaModFix/>
          </a:blip>
          <a:srcRect b="0" l="0" r="0" t="0"/>
          <a:stretch/>
        </p:blipFill>
        <p:spPr>
          <a:xfrm>
            <a:off x="637117" y="1023938"/>
            <a:ext cx="10945283" cy="5222875"/>
          </a:xfrm>
          <a:prstGeom prst="rect">
            <a:avLst/>
          </a:prstGeom>
          <a:noFill/>
          <a:ln>
            <a:noFill/>
          </a:ln>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6" name="Shape 86"/>
        <p:cNvGrpSpPr/>
        <p:nvPr/>
      </p:nvGrpSpPr>
      <p:grpSpPr>
        <a:xfrm>
          <a:off x="0" y="0"/>
          <a:ext cx="0" cy="0"/>
          <a:chOff x="0" y="0"/>
          <a:chExt cx="0" cy="0"/>
        </a:xfrm>
      </p:grpSpPr>
      <p:sp>
        <p:nvSpPr>
          <p:cNvPr id="87" name="Google Shape;87;p17"/>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7"/>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p:nvPr/>
        </p:nvSpPr>
        <p:spPr>
          <a:xfrm flipH="1">
            <a:off x="2" y="2614613"/>
            <a:ext cx="11280479" cy="1498600"/>
          </a:xfrm>
          <a:custGeom>
            <a:rect b="b" l="l" r="r" t="t"/>
            <a:pathLst>
              <a:path extrusionOk="0" h="1705429" w="7620000">
                <a:moveTo>
                  <a:pt x="0" y="0"/>
                </a:moveTo>
                <a:lnTo>
                  <a:pt x="7620000" y="0"/>
                </a:lnTo>
                <a:lnTo>
                  <a:pt x="7620000" y="1704975"/>
                </a:lnTo>
                <a:lnTo>
                  <a:pt x="329085" y="1705429"/>
                </a:lnTo>
                <a:lnTo>
                  <a:pt x="0" y="0"/>
                </a:lnTo>
                <a:close/>
              </a:path>
            </a:pathLst>
          </a:custGeom>
          <a:solidFill>
            <a:srgbClr val="646464"/>
          </a:solidFill>
          <a:ln>
            <a:noFill/>
          </a:ln>
        </p:spPr>
        <p:txBody>
          <a:bodyPr anchorCtr="0" anchor="t" bIns="41975" lIns="83950" spcFirstLastPara="1" rIns="83950" wrap="square" tIns="41975">
            <a:noAutofit/>
          </a:bodyPr>
          <a:lstStyle/>
          <a:p>
            <a:pPr indent="0" lvl="0" marL="0" marR="0" rtl="0" algn="l">
              <a:spcBef>
                <a:spcPts val="0"/>
              </a:spcBef>
              <a:spcAft>
                <a:spcPts val="0"/>
              </a:spcAft>
              <a:buNone/>
            </a:pPr>
            <a:r>
              <a:t/>
            </a:r>
            <a:endParaRPr sz="700">
              <a:solidFill>
                <a:srgbClr val="000000"/>
              </a:solidFill>
              <a:latin typeface="Arial"/>
              <a:ea typeface="Arial"/>
              <a:cs typeface="Arial"/>
              <a:sym typeface="Arial"/>
            </a:endParaRPr>
          </a:p>
        </p:txBody>
      </p:sp>
      <p:sp>
        <p:nvSpPr>
          <p:cNvPr id="90" name="Google Shape;90;p17"/>
          <p:cNvSpPr txBox="1"/>
          <p:nvPr>
            <p:ph idx="1" type="body"/>
          </p:nvPr>
        </p:nvSpPr>
        <p:spPr>
          <a:xfrm>
            <a:off x="729620" y="3080634"/>
            <a:ext cx="8097944" cy="708406"/>
          </a:xfrm>
          <a:prstGeom prst="rect">
            <a:avLst/>
          </a:prstGeom>
          <a:noFill/>
          <a:ln>
            <a:noFill/>
          </a:ln>
        </p:spPr>
        <p:txBody>
          <a:bodyPr anchorCtr="0" anchor="t" bIns="41975" lIns="83950" spcFirstLastPara="1" rIns="83950" wrap="square" tIns="41975">
            <a:noAutofit/>
          </a:bodyPr>
          <a:lstStyle>
            <a:lvl1pPr indent="-228600" lvl="0" marL="457200" algn="l">
              <a:lnSpc>
                <a:spcPct val="90000"/>
              </a:lnSpc>
              <a:spcBef>
                <a:spcPts val="620"/>
              </a:spcBef>
              <a:spcAft>
                <a:spcPts val="0"/>
              </a:spcAft>
              <a:buSzPts val="2170"/>
              <a:buNone/>
              <a:defRPr b="1" sz="3100">
                <a:solidFill>
                  <a:srgbClr val="FFD200"/>
                </a:solidFill>
                <a:latin typeface="Arial"/>
                <a:ea typeface="Arial"/>
                <a:cs typeface="Arial"/>
                <a:sym typeface="Aria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7"/>
          <p:cNvSpPr txBox="1"/>
          <p:nvPr>
            <p:ph idx="2" type="body"/>
          </p:nvPr>
        </p:nvSpPr>
        <p:spPr>
          <a:xfrm>
            <a:off x="733346" y="2800662"/>
            <a:ext cx="8094156" cy="254067"/>
          </a:xfrm>
          <a:prstGeom prst="rect">
            <a:avLst/>
          </a:prstGeom>
          <a:noFill/>
          <a:ln>
            <a:noFill/>
          </a:ln>
        </p:spPr>
        <p:txBody>
          <a:bodyPr anchorCtr="0" anchor="ctr" bIns="41975" lIns="83950" spcFirstLastPara="1" rIns="83950" wrap="square" tIns="41975">
            <a:noAutofit/>
          </a:bodyPr>
          <a:lstStyle>
            <a:lvl1pPr indent="-228600" lvl="0" marL="457200" algn="l">
              <a:spcBef>
                <a:spcPts val="300"/>
              </a:spcBef>
              <a:spcAft>
                <a:spcPts val="0"/>
              </a:spcAft>
              <a:buSzPts val="1050"/>
              <a:buNone/>
              <a:defRPr b="1" sz="1500">
                <a:solidFill>
                  <a:schemeClr val="dk2"/>
                </a:solidFill>
                <a:latin typeface="Arial"/>
                <a:ea typeface="Arial"/>
                <a:cs typeface="Arial"/>
                <a:sym typeface="Aria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slide" type="obj">
  <p:cSld name="OBJECT">
    <p:spTree>
      <p:nvGrpSpPr>
        <p:cNvPr id="100" name="Shape 100"/>
        <p:cNvGrpSpPr/>
        <p:nvPr/>
      </p:nvGrpSpPr>
      <p:grpSpPr>
        <a:xfrm>
          <a:off x="0" y="0"/>
          <a:ext cx="0" cy="0"/>
          <a:chOff x="0" y="0"/>
          <a:chExt cx="0" cy="0"/>
        </a:xfrm>
      </p:grpSpPr>
      <p:sp>
        <p:nvSpPr>
          <p:cNvPr id="101" name="Google Shape;101;p19"/>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19"/>
          <p:cNvSpPr txBox="1"/>
          <p:nvPr>
            <p:ph idx="11" type="ftr"/>
          </p:nvPr>
        </p:nvSpPr>
        <p:spPr>
          <a:xfrm>
            <a:off x="4511824" y="6507930"/>
            <a:ext cx="3168352" cy="1824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12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04" name="Google Shape;104;p19"/>
          <p:cNvCxnSpPr/>
          <p:nvPr/>
        </p:nvCxnSpPr>
        <p:spPr>
          <a:xfrm>
            <a:off x="609600" y="1044000"/>
            <a:ext cx="10972800" cy="0"/>
          </a:xfrm>
          <a:prstGeom prst="straightConnector1">
            <a:avLst/>
          </a:prstGeom>
          <a:noFill/>
          <a:ln cap="flat" cmpd="sng" w="19050">
            <a:solidFill>
              <a:schemeClr val="accent2"/>
            </a:solidFill>
            <a:prstDash val="solid"/>
            <a:round/>
            <a:headEnd len="med" w="med" type="none"/>
            <a:tailEnd len="med" w="med" type="none"/>
          </a:ln>
        </p:spPr>
      </p:cxnSp>
      <p:cxnSp>
        <p:nvCxnSpPr>
          <p:cNvPr id="105" name="Google Shape;105;p19"/>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
        <p:nvSpPr>
          <p:cNvPr id="106" name="Google Shape;106;p19"/>
          <p:cNvSpPr/>
          <p:nvPr/>
        </p:nvSpPr>
        <p:spPr>
          <a:xfrm>
            <a:off x="10992544" y="6415200"/>
            <a:ext cx="720080" cy="326168"/>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2">
            <a:alphaModFix/>
          </a:blip>
          <a:srcRect b="0" l="0" r="0" t="0"/>
          <a:stretch/>
        </p:blipFill>
        <p:spPr>
          <a:xfrm>
            <a:off x="11077488" y="6346363"/>
            <a:ext cx="479423" cy="463842"/>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type="title">
  <p:cSld name="TITLE">
    <p:spTree>
      <p:nvGrpSpPr>
        <p:cNvPr id="108" name="Shape 108"/>
        <p:cNvGrpSpPr/>
        <p:nvPr/>
      </p:nvGrpSpPr>
      <p:grpSpPr>
        <a:xfrm>
          <a:off x="0" y="0"/>
          <a:ext cx="0" cy="0"/>
          <a:chOff x="0" y="0"/>
          <a:chExt cx="0" cy="0"/>
        </a:xfrm>
      </p:grpSpPr>
      <p:pic>
        <p:nvPicPr>
          <p:cNvPr id="109" name="Google Shape;109;p20"/>
          <p:cNvPicPr preferRelativeResize="0"/>
          <p:nvPr/>
        </p:nvPicPr>
        <p:blipFill rotWithShape="1">
          <a:blip r:embed="rId2">
            <a:alphaModFix/>
          </a:blip>
          <a:srcRect b="0" l="0" r="0" t="0"/>
          <a:stretch/>
        </p:blipFill>
        <p:spPr>
          <a:xfrm>
            <a:off x="3028346" y="5747990"/>
            <a:ext cx="1311311" cy="745200"/>
          </a:xfrm>
          <a:prstGeom prst="rect">
            <a:avLst/>
          </a:prstGeom>
          <a:noFill/>
          <a:ln>
            <a:noFill/>
          </a:ln>
        </p:spPr>
      </p:pic>
      <p:sp>
        <p:nvSpPr>
          <p:cNvPr id="110" name="Google Shape;110;p20"/>
          <p:cNvSpPr txBox="1"/>
          <p:nvPr>
            <p:ph type="ctrTitle"/>
          </p:nvPr>
        </p:nvSpPr>
        <p:spPr>
          <a:xfrm>
            <a:off x="3110400" y="725348"/>
            <a:ext cx="73200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0"/>
          <p:cNvSpPr txBox="1"/>
          <p:nvPr>
            <p:ph idx="1" type="subTitle"/>
          </p:nvPr>
        </p:nvSpPr>
        <p:spPr>
          <a:xfrm>
            <a:off x="3110400" y="1753200"/>
            <a:ext cx="7320000" cy="968400"/>
          </a:xfrm>
          <a:prstGeom prst="rect">
            <a:avLst/>
          </a:prstGeom>
          <a:noFill/>
          <a:ln>
            <a:noFill/>
          </a:ln>
        </p:spPr>
        <p:txBody>
          <a:bodyPr anchorCtr="0" anchor="t" bIns="0" lIns="0" spcFirstLastPara="1" rIns="0" wrap="square" tIns="0">
            <a:noAutofit/>
          </a:bodyPr>
          <a:lstStyle>
            <a:lvl1pPr lvl="0" algn="l">
              <a:spcBef>
                <a:spcPts val="400"/>
              </a:spcBef>
              <a:spcAft>
                <a:spcPts val="0"/>
              </a:spcAft>
              <a:buSzPts val="1400"/>
              <a:buNone/>
              <a:defRPr sz="2000">
                <a:solidFill>
                  <a:schemeClr val="lt2"/>
                </a:solidFill>
              </a:defRPr>
            </a:lvl1pPr>
            <a:lvl2pPr lvl="1" algn="l">
              <a:spcBef>
                <a:spcPts val="320"/>
              </a:spcBef>
              <a:spcAft>
                <a:spcPts val="0"/>
              </a:spcAft>
              <a:buSzPts val="1120"/>
              <a:buNone/>
              <a:defRPr sz="1600">
                <a:solidFill>
                  <a:srgbClr val="888888"/>
                </a:solidFill>
              </a:defRPr>
            </a:lvl2pPr>
            <a:lvl3pPr lvl="2" algn="ctr">
              <a:spcBef>
                <a:spcPts val="360"/>
              </a:spcBef>
              <a:spcAft>
                <a:spcPts val="0"/>
              </a:spcAft>
              <a:buSzPts val="1260"/>
              <a:buNone/>
              <a:defRPr>
                <a:solidFill>
                  <a:srgbClr val="888888"/>
                </a:solidFill>
              </a:defRPr>
            </a:lvl3pPr>
            <a:lvl4pPr lvl="3" algn="ctr">
              <a:spcBef>
                <a:spcPts val="320"/>
              </a:spcBef>
              <a:spcAft>
                <a:spcPts val="0"/>
              </a:spcAft>
              <a:buSzPts val="1120"/>
              <a:buNone/>
              <a:defRPr>
                <a:solidFill>
                  <a:srgbClr val="888888"/>
                </a:solidFill>
              </a:defRPr>
            </a:lvl4pPr>
            <a:lvl5pPr lvl="4" algn="ctr">
              <a:spcBef>
                <a:spcPts val="320"/>
              </a:spcBef>
              <a:spcAft>
                <a:spcPts val="0"/>
              </a:spcAft>
              <a:buSzPts val="112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12" name="Google Shape;112;p20"/>
          <p:cNvSpPr/>
          <p:nvPr/>
        </p:nvSpPr>
        <p:spPr>
          <a:xfrm>
            <a:off x="3030963" y="2405085"/>
            <a:ext cx="9161037" cy="2495225"/>
          </a:xfrm>
          <a:custGeom>
            <a:rect b="b" l="l" r="r" t="t"/>
            <a:pathLst>
              <a:path extrusionOk="0" h="1852" w="5081">
                <a:moveTo>
                  <a:pt x="0" y="1852"/>
                </a:moveTo>
                <a:lnTo>
                  <a:pt x="5081" y="0"/>
                </a:lnTo>
                <a:lnTo>
                  <a:pt x="5081" y="968"/>
                </a:lnTo>
                <a:lnTo>
                  <a:pt x="0" y="185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13" name="Google Shape;113;p20"/>
          <p:cNvSpPr/>
          <p:nvPr/>
        </p:nvSpPr>
        <p:spPr>
          <a:xfrm>
            <a:off x="-12192" y="4411264"/>
            <a:ext cx="3048000" cy="1318973"/>
          </a:xfrm>
          <a:custGeom>
            <a:rect b="b" l="l" r="r" t="t"/>
            <a:pathLst>
              <a:path extrusionOk="0" h="1318973" w="2286000">
                <a:moveTo>
                  <a:pt x="0" y="1318973"/>
                </a:moveTo>
                <a:lnTo>
                  <a:pt x="0" y="0"/>
                </a:lnTo>
                <a:lnTo>
                  <a:pt x="2286000" y="486803"/>
                </a:lnTo>
                <a:lnTo>
                  <a:pt x="0" y="1318973"/>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200">
              <a:solidFill>
                <a:srgbClr val="000000"/>
              </a:solidFill>
              <a:latin typeface="Arial"/>
              <a:ea typeface="Arial"/>
              <a:cs typeface="Arial"/>
              <a:sym typeface="Arial"/>
            </a:endParaRPr>
          </a:p>
        </p:txBody>
      </p:sp>
      <p:pic>
        <p:nvPicPr>
          <p:cNvPr descr="EYU_identifier_r100_g100_b100.png" id="114" name="Google Shape;114;p20"/>
          <p:cNvPicPr preferRelativeResize="0"/>
          <p:nvPr/>
        </p:nvPicPr>
        <p:blipFill rotWithShape="1">
          <a:blip r:embed="rId4">
            <a:alphaModFix/>
          </a:blip>
          <a:srcRect b="0" l="0" r="0" t="0"/>
          <a:stretch/>
        </p:blipFill>
        <p:spPr>
          <a:xfrm>
            <a:off x="406400" y="304800"/>
            <a:ext cx="1170432" cy="760782"/>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5" name="Shape 115"/>
        <p:cNvGrpSpPr/>
        <p:nvPr/>
      </p:nvGrpSpPr>
      <p:grpSpPr>
        <a:xfrm>
          <a:off x="0" y="0"/>
          <a:ext cx="0" cy="0"/>
          <a:chOff x="0" y="0"/>
          <a:chExt cx="0" cy="0"/>
        </a:xfrm>
      </p:grpSpPr>
      <p:sp>
        <p:nvSpPr>
          <p:cNvPr id="116" name="Google Shape;116;p21"/>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1"/>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18" name="Google Shape;118;p21"/>
          <p:cNvCxnSpPr/>
          <p:nvPr/>
        </p:nvCxnSpPr>
        <p:spPr>
          <a:xfrm>
            <a:off x="609600" y="1044000"/>
            <a:ext cx="10972800" cy="0"/>
          </a:xfrm>
          <a:prstGeom prst="straightConnector1">
            <a:avLst/>
          </a:prstGeom>
          <a:noFill/>
          <a:ln cap="flat" cmpd="sng" w="19050">
            <a:solidFill>
              <a:schemeClr val="accent2"/>
            </a:solidFill>
            <a:prstDash val="solid"/>
            <a:round/>
            <a:headEnd len="med" w="med" type="none"/>
            <a:tailEnd len="med" w="med" type="none"/>
          </a:ln>
        </p:spPr>
      </p:cxnSp>
      <p:cxnSp>
        <p:nvCxnSpPr>
          <p:cNvPr id="119" name="Google Shape;119;p21"/>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photo_or_illustration_input" showMasterSp="0">
  <p:cSld name="Cover_photo_or_illustration_input">
    <p:spTree>
      <p:nvGrpSpPr>
        <p:cNvPr id="20" name="Shape 20"/>
        <p:cNvGrpSpPr/>
        <p:nvPr/>
      </p:nvGrpSpPr>
      <p:grpSpPr>
        <a:xfrm>
          <a:off x="0" y="0"/>
          <a:ext cx="0" cy="0"/>
          <a:chOff x="0" y="0"/>
          <a:chExt cx="0" cy="0"/>
        </a:xfrm>
      </p:grpSpPr>
      <p:sp>
        <p:nvSpPr>
          <p:cNvPr id="21" name="Google Shape;21;p3"/>
          <p:cNvSpPr txBox="1"/>
          <p:nvPr>
            <p:ph type="ctrTitle"/>
          </p:nvPr>
        </p:nvSpPr>
        <p:spPr>
          <a:xfrm>
            <a:off x="3110400" y="777600"/>
            <a:ext cx="73200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subTitle"/>
          </p:nvPr>
        </p:nvSpPr>
        <p:spPr>
          <a:xfrm>
            <a:off x="3110400" y="1753200"/>
            <a:ext cx="7320000" cy="968400"/>
          </a:xfrm>
          <a:prstGeom prst="rect">
            <a:avLst/>
          </a:prstGeom>
          <a:noFill/>
          <a:ln>
            <a:noFill/>
          </a:ln>
        </p:spPr>
        <p:txBody>
          <a:bodyPr anchorCtr="0" anchor="t" bIns="0" lIns="0" spcFirstLastPara="1" rIns="0" wrap="square" tIns="0">
            <a:noAutofit/>
          </a:bodyPr>
          <a:lstStyle>
            <a:lvl1pPr lvl="0" algn="l">
              <a:spcBef>
                <a:spcPts val="400"/>
              </a:spcBef>
              <a:spcAft>
                <a:spcPts val="0"/>
              </a:spcAft>
              <a:buSzPts val="1400"/>
              <a:buNone/>
              <a:defRPr sz="2000">
                <a:solidFill>
                  <a:schemeClr val="lt2"/>
                </a:solidFill>
              </a:defRPr>
            </a:lvl1pPr>
            <a:lvl2pPr lvl="1" algn="l">
              <a:spcBef>
                <a:spcPts val="320"/>
              </a:spcBef>
              <a:spcAft>
                <a:spcPts val="0"/>
              </a:spcAft>
              <a:buSzPts val="1120"/>
              <a:buNone/>
              <a:defRPr sz="1600">
                <a:solidFill>
                  <a:schemeClr val="lt2"/>
                </a:solidFill>
              </a:defRPr>
            </a:lvl2pPr>
            <a:lvl3pPr lvl="2" algn="ctr">
              <a:spcBef>
                <a:spcPts val="360"/>
              </a:spcBef>
              <a:spcAft>
                <a:spcPts val="0"/>
              </a:spcAft>
              <a:buSzPts val="1260"/>
              <a:buNone/>
              <a:defRPr>
                <a:solidFill>
                  <a:srgbClr val="888888"/>
                </a:solidFill>
              </a:defRPr>
            </a:lvl3pPr>
            <a:lvl4pPr lvl="3" algn="ctr">
              <a:spcBef>
                <a:spcPts val="320"/>
              </a:spcBef>
              <a:spcAft>
                <a:spcPts val="0"/>
              </a:spcAft>
              <a:buSzPts val="1120"/>
              <a:buNone/>
              <a:defRPr>
                <a:solidFill>
                  <a:srgbClr val="888888"/>
                </a:solidFill>
              </a:defRPr>
            </a:lvl4pPr>
            <a:lvl5pPr lvl="4" algn="ctr">
              <a:spcBef>
                <a:spcPts val="320"/>
              </a:spcBef>
              <a:spcAft>
                <a:spcPts val="0"/>
              </a:spcAft>
              <a:buSzPts val="112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23" name="Google Shape;23;p3"/>
          <p:cNvPicPr preferRelativeResize="0"/>
          <p:nvPr/>
        </p:nvPicPr>
        <p:blipFill rotWithShape="1">
          <a:blip r:embed="rId2">
            <a:alphaModFix/>
          </a:blip>
          <a:srcRect b="0" l="0" r="0" t="0"/>
          <a:stretch/>
        </p:blipFill>
        <p:spPr>
          <a:xfrm>
            <a:off x="3029257" y="5745156"/>
            <a:ext cx="1311311" cy="745200"/>
          </a:xfrm>
          <a:prstGeom prst="rect">
            <a:avLst/>
          </a:prstGeom>
          <a:noFill/>
          <a:ln>
            <a:noFill/>
          </a:ln>
        </p:spPr>
      </p:pic>
      <p:sp>
        <p:nvSpPr>
          <p:cNvPr id="24" name="Google Shape;24;p3"/>
          <p:cNvSpPr/>
          <p:nvPr/>
        </p:nvSpPr>
        <p:spPr>
          <a:xfrm>
            <a:off x="3031822" y="2405319"/>
            <a:ext cx="9160177" cy="2494990"/>
          </a:xfrm>
          <a:custGeom>
            <a:rect b="b" l="l" r="r" t="t"/>
            <a:pathLst>
              <a:path extrusionOk="0" h="1852" w="5081">
                <a:moveTo>
                  <a:pt x="0" y="1852"/>
                </a:moveTo>
                <a:lnTo>
                  <a:pt x="5081" y="0"/>
                </a:lnTo>
                <a:lnTo>
                  <a:pt x="5081" y="968"/>
                </a:lnTo>
                <a:lnTo>
                  <a:pt x="0" y="185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 name="Google Shape;25;p3"/>
          <p:cNvSpPr/>
          <p:nvPr/>
        </p:nvSpPr>
        <p:spPr>
          <a:xfrm>
            <a:off x="-12192" y="3000376"/>
            <a:ext cx="3048000" cy="2729861"/>
          </a:xfrm>
          <a:custGeom>
            <a:rect b="b" l="l" r="r" t="t"/>
            <a:pathLst>
              <a:path extrusionOk="0" h="2729861" w="2286000">
                <a:moveTo>
                  <a:pt x="0" y="2729861"/>
                </a:moveTo>
                <a:lnTo>
                  <a:pt x="9144" y="0"/>
                </a:lnTo>
                <a:lnTo>
                  <a:pt x="2286000" y="1897691"/>
                </a:lnTo>
                <a:lnTo>
                  <a:pt x="0" y="2729861"/>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200">
              <a:solidFill>
                <a:srgbClr val="000000"/>
              </a:solidFill>
              <a:latin typeface="Arial"/>
              <a:ea typeface="Arial"/>
              <a:cs typeface="Arial"/>
              <a:sym typeface="Arial"/>
            </a:endParaRPr>
          </a:p>
        </p:txBody>
      </p:sp>
      <p:sp>
        <p:nvSpPr>
          <p:cNvPr id="26" name="Google Shape;26;p3"/>
          <p:cNvSpPr txBox="1"/>
          <p:nvPr/>
        </p:nvSpPr>
        <p:spPr>
          <a:xfrm>
            <a:off x="87091" y="4047893"/>
            <a:ext cx="2381045" cy="664797"/>
          </a:xfrm>
          <a:prstGeom prst="rect">
            <a:avLst/>
          </a:prstGeom>
          <a:noFill/>
          <a:ln>
            <a:noFill/>
          </a:ln>
        </p:spPr>
        <p:txBody>
          <a:bodyPr anchorCtr="0" anchor="t" bIns="0" lIns="0" spcFirstLastPara="1" rIns="0" wrap="square" tIns="36575">
            <a:noAutofit/>
          </a:bodyPr>
          <a:lstStyle/>
          <a:p>
            <a:pPr indent="0" lvl="0" marL="0" marR="0" rtl="0" algn="l">
              <a:lnSpc>
                <a:spcPct val="85000"/>
              </a:lnSpc>
              <a:spcBef>
                <a:spcPts val="0"/>
              </a:spcBef>
              <a:spcAft>
                <a:spcPts val="0"/>
              </a:spcAft>
              <a:buNone/>
            </a:pPr>
            <a:r>
              <a:rPr b="1" lang="en-US" sz="1600">
                <a:solidFill>
                  <a:srgbClr val="FFD200"/>
                </a:solidFill>
                <a:latin typeface="Arial"/>
                <a:ea typeface="Arial"/>
                <a:cs typeface="Arial"/>
                <a:sym typeface="Arial"/>
              </a:rPr>
              <a:t>Placeholder image — to replace this image, select View&gt;Notes Page</a:t>
            </a:r>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no headings" type="twoObj">
  <p:cSld name="TWO_OBJECTS">
    <p:spTree>
      <p:nvGrpSpPr>
        <p:cNvPr id="120" name="Shape 120"/>
        <p:cNvGrpSpPr/>
        <p:nvPr/>
      </p:nvGrpSpPr>
      <p:grpSpPr>
        <a:xfrm>
          <a:off x="0" y="0"/>
          <a:ext cx="0" cy="0"/>
          <a:chOff x="0" y="0"/>
          <a:chExt cx="0" cy="0"/>
        </a:xfrm>
      </p:grpSpPr>
      <p:sp>
        <p:nvSpPr>
          <p:cNvPr id="121" name="Google Shape;121;p22"/>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2"/>
          <p:cNvSpPr txBox="1"/>
          <p:nvPr>
            <p:ph idx="1" type="body"/>
          </p:nvPr>
        </p:nvSpPr>
        <p:spPr>
          <a:xfrm>
            <a:off x="609600" y="1600201"/>
            <a:ext cx="5384800" cy="4525963"/>
          </a:xfrm>
          <a:prstGeom prst="rect">
            <a:avLst/>
          </a:prstGeom>
          <a:noFill/>
          <a:ln>
            <a:noFill/>
          </a:ln>
        </p:spPr>
        <p:txBody>
          <a:bodyPr anchorCtr="0" anchor="t" bIns="0" lIns="0" spcFirstLastPara="1" rIns="0" wrap="square" tIns="0">
            <a:noAutofit/>
          </a:bodyPr>
          <a:lstStyle>
            <a:lvl1pPr indent="-335280" lvl="0" marL="457200" algn="l">
              <a:spcBef>
                <a:spcPts val="480"/>
              </a:spcBef>
              <a:spcAft>
                <a:spcPts val="0"/>
              </a:spcAft>
              <a:buSzPts val="1680"/>
              <a:buChar char="►"/>
              <a:defRPr sz="24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3" name="Google Shape;123;p22"/>
          <p:cNvSpPr txBox="1"/>
          <p:nvPr>
            <p:ph idx="2" type="body"/>
          </p:nvPr>
        </p:nvSpPr>
        <p:spPr>
          <a:xfrm>
            <a:off x="6197600" y="1600201"/>
            <a:ext cx="5384800" cy="4525963"/>
          </a:xfrm>
          <a:prstGeom prst="rect">
            <a:avLst/>
          </a:prstGeom>
          <a:noFill/>
          <a:ln>
            <a:noFill/>
          </a:ln>
        </p:spPr>
        <p:txBody>
          <a:bodyPr anchorCtr="0" anchor="t" bIns="0" lIns="0" spcFirstLastPara="1" rIns="0" wrap="square" tIns="0">
            <a:noAutofit/>
          </a:bodyPr>
          <a:lstStyle>
            <a:lvl1pPr indent="-335280" lvl="0" marL="457200" algn="l">
              <a:spcBef>
                <a:spcPts val="480"/>
              </a:spcBef>
              <a:spcAft>
                <a:spcPts val="0"/>
              </a:spcAft>
              <a:buSzPts val="1680"/>
              <a:buChar char="►"/>
              <a:defRPr sz="24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4" name="Google Shape;124;p22"/>
          <p:cNvSpPr txBox="1"/>
          <p:nvPr>
            <p:ph idx="11" type="ftr"/>
          </p:nvPr>
        </p:nvSpPr>
        <p:spPr>
          <a:xfrm>
            <a:off x="3451200" y="6323013"/>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25" name="Google Shape;125;p22"/>
          <p:cNvCxnSpPr/>
          <p:nvPr/>
        </p:nvCxnSpPr>
        <p:spPr>
          <a:xfrm>
            <a:off x="609600" y="1044000"/>
            <a:ext cx="10972800" cy="0"/>
          </a:xfrm>
          <a:prstGeom prst="straightConnector1">
            <a:avLst/>
          </a:prstGeom>
          <a:noFill/>
          <a:ln cap="flat" cmpd="sng" w="19050">
            <a:solidFill>
              <a:schemeClr val="accent2"/>
            </a:solidFill>
            <a:prstDash val="solid"/>
            <a:round/>
            <a:headEnd len="med" w="med" type="none"/>
            <a:tailEnd len="med" w="med" type="none"/>
          </a:ln>
        </p:spPr>
      </p:cxnSp>
      <p:cxnSp>
        <p:nvCxnSpPr>
          <p:cNvPr id="126" name="Google Shape;126;p22"/>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ings">
  <p:cSld name="Two columns with headings">
    <p:spTree>
      <p:nvGrpSpPr>
        <p:cNvPr id="127" name="Shape 127"/>
        <p:cNvGrpSpPr/>
        <p:nvPr/>
      </p:nvGrpSpPr>
      <p:grpSpPr>
        <a:xfrm>
          <a:off x="0" y="0"/>
          <a:ext cx="0" cy="0"/>
          <a:chOff x="0" y="0"/>
          <a:chExt cx="0" cy="0"/>
        </a:xfrm>
      </p:grpSpPr>
      <p:sp>
        <p:nvSpPr>
          <p:cNvPr id="128" name="Google Shape;128;p23"/>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3"/>
          <p:cNvSpPr txBox="1"/>
          <p:nvPr>
            <p:ph idx="1" type="body"/>
          </p:nvPr>
        </p:nvSpPr>
        <p:spPr>
          <a:xfrm>
            <a:off x="609600" y="2196001"/>
            <a:ext cx="5390400" cy="3994963"/>
          </a:xfrm>
          <a:prstGeom prst="rect">
            <a:avLst/>
          </a:prstGeom>
          <a:noFill/>
          <a:ln>
            <a:noFill/>
          </a:ln>
        </p:spPr>
        <p:txBody>
          <a:bodyPr anchorCtr="0" anchor="t" bIns="0" lIns="0" spcFirstLastPara="1" rIns="0" wrap="square" tIns="0">
            <a:noAutofit/>
          </a:bodyPr>
          <a:lstStyle>
            <a:lvl1pPr indent="-335280" lvl="0" marL="457200" algn="l">
              <a:spcBef>
                <a:spcPts val="480"/>
              </a:spcBef>
              <a:spcAft>
                <a:spcPts val="0"/>
              </a:spcAft>
              <a:buSzPts val="1680"/>
              <a:buChar char="►"/>
              <a:defRPr sz="24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0" name="Google Shape;130;p23"/>
          <p:cNvSpPr txBox="1"/>
          <p:nvPr>
            <p:ph idx="2" type="body"/>
          </p:nvPr>
        </p:nvSpPr>
        <p:spPr>
          <a:xfrm>
            <a:off x="6201600" y="2178000"/>
            <a:ext cx="5390400" cy="3994963"/>
          </a:xfrm>
          <a:prstGeom prst="rect">
            <a:avLst/>
          </a:prstGeom>
          <a:noFill/>
          <a:ln>
            <a:noFill/>
          </a:ln>
        </p:spPr>
        <p:txBody>
          <a:bodyPr anchorCtr="0" anchor="t" bIns="0" lIns="0" spcFirstLastPara="1" rIns="0" wrap="square" tIns="0">
            <a:noAutofit/>
          </a:bodyPr>
          <a:lstStyle>
            <a:lvl1pPr indent="-335280" lvl="0" marL="457200" algn="l">
              <a:spcBef>
                <a:spcPts val="480"/>
              </a:spcBef>
              <a:spcAft>
                <a:spcPts val="0"/>
              </a:spcAft>
              <a:buSzPts val="1680"/>
              <a:buChar char="►"/>
              <a:defRPr sz="24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1" name="Google Shape;131;p23"/>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32" name="Google Shape;132;p23"/>
          <p:cNvCxnSpPr/>
          <p:nvPr/>
        </p:nvCxnSpPr>
        <p:spPr>
          <a:xfrm>
            <a:off x="609600" y="1044000"/>
            <a:ext cx="10972800" cy="0"/>
          </a:xfrm>
          <a:prstGeom prst="straightConnector1">
            <a:avLst/>
          </a:prstGeom>
          <a:noFill/>
          <a:ln cap="flat" cmpd="sng" w="19050">
            <a:solidFill>
              <a:schemeClr val="accent2"/>
            </a:solidFill>
            <a:prstDash val="solid"/>
            <a:round/>
            <a:headEnd len="med" w="med" type="none"/>
            <a:tailEnd len="med" w="med" type="none"/>
          </a:ln>
        </p:spPr>
      </p:cxnSp>
      <p:sp>
        <p:nvSpPr>
          <p:cNvPr id="133" name="Google Shape;133;p23"/>
          <p:cNvSpPr txBox="1"/>
          <p:nvPr>
            <p:ph idx="3" type="body"/>
          </p:nvPr>
        </p:nvSpPr>
        <p:spPr>
          <a:xfrm>
            <a:off x="609600" y="1490400"/>
            <a:ext cx="5390400" cy="640800"/>
          </a:xfrm>
          <a:prstGeom prst="rect">
            <a:avLst/>
          </a:prstGeom>
          <a:noFill/>
          <a:ln>
            <a:noFill/>
          </a:ln>
        </p:spPr>
        <p:txBody>
          <a:bodyPr anchorCtr="0" anchor="b" bIns="0" lIns="0" spcFirstLastPara="1" rIns="0" wrap="square" tIns="0">
            <a:noAutofit/>
          </a:bodyPr>
          <a:lstStyle>
            <a:lvl1pPr indent="-228600" lvl="0" marL="457200" algn="l">
              <a:spcBef>
                <a:spcPts val="480"/>
              </a:spcBef>
              <a:spcAft>
                <a:spcPts val="0"/>
              </a:spcAft>
              <a:buSzPts val="1680"/>
              <a:buNone/>
              <a:defRPr b="1"/>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23"/>
          <p:cNvSpPr txBox="1"/>
          <p:nvPr>
            <p:ph idx="4" type="body"/>
          </p:nvPr>
        </p:nvSpPr>
        <p:spPr>
          <a:xfrm>
            <a:off x="6201600" y="1490400"/>
            <a:ext cx="5390400" cy="640800"/>
          </a:xfrm>
          <a:prstGeom prst="rect">
            <a:avLst/>
          </a:prstGeom>
          <a:noFill/>
          <a:ln>
            <a:noFill/>
          </a:ln>
        </p:spPr>
        <p:txBody>
          <a:bodyPr anchorCtr="0" anchor="b" bIns="0" lIns="0" spcFirstLastPara="1" rIns="0" wrap="square" tIns="0">
            <a:noAutofit/>
          </a:bodyPr>
          <a:lstStyle>
            <a:lvl1pPr indent="-228600" lvl="0" marL="457200" algn="l">
              <a:spcBef>
                <a:spcPts val="480"/>
              </a:spcBef>
              <a:spcAft>
                <a:spcPts val="0"/>
              </a:spcAft>
              <a:buSzPts val="1680"/>
              <a:buNone/>
              <a:defRPr b="1"/>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35" name="Google Shape;135;p23"/>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p:cSld name="Key statement">
    <p:spTree>
      <p:nvGrpSpPr>
        <p:cNvPr id="136" name="Shape 136"/>
        <p:cNvGrpSpPr/>
        <p:nvPr/>
      </p:nvGrpSpPr>
      <p:grpSpPr>
        <a:xfrm>
          <a:off x="0" y="0"/>
          <a:ext cx="0" cy="0"/>
          <a:chOff x="0" y="0"/>
          <a:chExt cx="0" cy="0"/>
        </a:xfrm>
      </p:grpSpPr>
      <p:sp>
        <p:nvSpPr>
          <p:cNvPr id="137" name="Google Shape;137;p24"/>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4"/>
          <p:cNvSpPr txBox="1"/>
          <p:nvPr>
            <p:ph idx="1" type="body"/>
          </p:nvPr>
        </p:nvSpPr>
        <p:spPr>
          <a:xfrm>
            <a:off x="607485" y="1025526"/>
            <a:ext cx="10972800" cy="1643063"/>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SzPts val="3500"/>
              <a:buNone/>
              <a:defRPr b="1" sz="5000">
                <a:solidFill>
                  <a:schemeClr val="lt2"/>
                </a:solidFill>
                <a:latin typeface="Arial"/>
                <a:ea typeface="Arial"/>
                <a:cs typeface="Arial"/>
                <a:sym typeface="Arial"/>
              </a:defRPr>
            </a:lvl1pPr>
            <a:lvl2pPr indent="-228600" lvl="1" marL="914400" algn="l">
              <a:spcBef>
                <a:spcPts val="400"/>
              </a:spcBef>
              <a:spcAft>
                <a:spcPts val="0"/>
              </a:spcAft>
              <a:buSzPts val="1400"/>
              <a:buNone/>
              <a:defRPr/>
            </a:lvl2pPr>
            <a:lvl3pPr indent="-228600" lvl="2" marL="1371600" algn="l">
              <a:spcBef>
                <a:spcPts val="360"/>
              </a:spcBef>
              <a:spcAft>
                <a:spcPts val="0"/>
              </a:spcAft>
              <a:buSzPts val="1260"/>
              <a:buNone/>
              <a:defRPr/>
            </a:lvl3pPr>
            <a:lvl4pPr indent="-228600" lvl="3" marL="1828800" algn="l">
              <a:spcBef>
                <a:spcPts val="320"/>
              </a:spcBef>
              <a:spcAft>
                <a:spcPts val="0"/>
              </a:spcAft>
              <a:buSzPts val="1120"/>
              <a:buNone/>
              <a:defRPr/>
            </a:lvl4pPr>
            <a:lvl5pPr indent="-228600" lvl="4" marL="2286000" algn="l">
              <a:spcBef>
                <a:spcPts val="320"/>
              </a:spcBef>
              <a:spcAft>
                <a:spcPts val="0"/>
              </a:spcAft>
              <a:buSzPts val="112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39" name="Google Shape;139;p24"/>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1">
  <p:cSld name="Divider 1">
    <p:spTree>
      <p:nvGrpSpPr>
        <p:cNvPr id="140" name="Shape 140"/>
        <p:cNvGrpSpPr/>
        <p:nvPr/>
      </p:nvGrpSpPr>
      <p:grpSpPr>
        <a:xfrm>
          <a:off x="0" y="0"/>
          <a:ext cx="0" cy="0"/>
          <a:chOff x="0" y="0"/>
          <a:chExt cx="0" cy="0"/>
        </a:xfrm>
      </p:grpSpPr>
      <p:sp>
        <p:nvSpPr>
          <p:cNvPr id="141" name="Google Shape;141;p25"/>
          <p:cNvSpPr txBox="1"/>
          <p:nvPr>
            <p:ph type="title"/>
          </p:nvPr>
        </p:nvSpPr>
        <p:spPr>
          <a:xfrm>
            <a:off x="609600" y="201168"/>
            <a:ext cx="10972800" cy="80467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5"/>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5"/>
          <p:cNvSpPr/>
          <p:nvPr/>
        </p:nvSpPr>
        <p:spPr>
          <a:xfrm>
            <a:off x="609600" y="1039814"/>
            <a:ext cx="10972800" cy="5184775"/>
          </a:xfrm>
          <a:custGeom>
            <a:rect b="b" l="l" r="r" t="t"/>
            <a:pathLst>
              <a:path extrusionOk="0" h="3266" w="5184">
                <a:moveTo>
                  <a:pt x="0" y="0"/>
                </a:moveTo>
                <a:lnTo>
                  <a:pt x="0" y="3266"/>
                </a:lnTo>
                <a:lnTo>
                  <a:pt x="5184" y="2352"/>
                </a:lnTo>
                <a:lnTo>
                  <a:pt x="5184" y="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2">
  <p:cSld name="Divider 2">
    <p:spTree>
      <p:nvGrpSpPr>
        <p:cNvPr id="144" name="Shape 144"/>
        <p:cNvGrpSpPr/>
        <p:nvPr/>
      </p:nvGrpSpPr>
      <p:grpSpPr>
        <a:xfrm>
          <a:off x="0" y="0"/>
          <a:ext cx="0" cy="0"/>
          <a:chOff x="0" y="0"/>
          <a:chExt cx="0" cy="0"/>
        </a:xfrm>
      </p:grpSpPr>
      <p:sp>
        <p:nvSpPr>
          <p:cNvPr id="145" name="Google Shape;145;p26"/>
          <p:cNvSpPr txBox="1"/>
          <p:nvPr>
            <p:ph type="title"/>
          </p:nvPr>
        </p:nvSpPr>
        <p:spPr>
          <a:xfrm>
            <a:off x="609600" y="201168"/>
            <a:ext cx="10972800" cy="80467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6"/>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6"/>
          <p:cNvSpPr/>
          <p:nvPr/>
        </p:nvSpPr>
        <p:spPr>
          <a:xfrm>
            <a:off x="609600" y="1040400"/>
            <a:ext cx="10972800" cy="5184775"/>
          </a:xfrm>
          <a:custGeom>
            <a:rect b="b" l="l" r="r" t="t"/>
            <a:pathLst>
              <a:path extrusionOk="0" h="3266" w="5184">
                <a:moveTo>
                  <a:pt x="0" y="0"/>
                </a:moveTo>
                <a:lnTo>
                  <a:pt x="0" y="3266"/>
                </a:lnTo>
                <a:lnTo>
                  <a:pt x="5184" y="2352"/>
                </a:lnTo>
                <a:lnTo>
                  <a:pt x="5184"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4">
  <p:cSld name="Divider 4">
    <p:spTree>
      <p:nvGrpSpPr>
        <p:cNvPr id="148" name="Shape 148"/>
        <p:cNvGrpSpPr/>
        <p:nvPr/>
      </p:nvGrpSpPr>
      <p:grpSpPr>
        <a:xfrm>
          <a:off x="0" y="0"/>
          <a:ext cx="0" cy="0"/>
          <a:chOff x="0" y="0"/>
          <a:chExt cx="0" cy="0"/>
        </a:xfrm>
      </p:grpSpPr>
      <p:sp>
        <p:nvSpPr>
          <p:cNvPr id="149" name="Google Shape;149;p27"/>
          <p:cNvSpPr txBox="1"/>
          <p:nvPr>
            <p:ph type="title"/>
          </p:nvPr>
        </p:nvSpPr>
        <p:spPr>
          <a:xfrm>
            <a:off x="609600" y="201168"/>
            <a:ext cx="10972800" cy="80467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7"/>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51" name="Google Shape;151;p27"/>
          <p:cNvPicPr preferRelativeResize="0"/>
          <p:nvPr/>
        </p:nvPicPr>
        <p:blipFill rotWithShape="1">
          <a:blip r:embed="rId2">
            <a:alphaModFix/>
          </a:blip>
          <a:srcRect b="0" l="0" r="0" t="0"/>
          <a:stretch/>
        </p:blipFill>
        <p:spPr>
          <a:xfrm>
            <a:off x="609601" y="1044000"/>
            <a:ext cx="10967399" cy="5184000"/>
          </a:xfrm>
          <a:prstGeom prst="rect">
            <a:avLst/>
          </a:prstGeom>
          <a:noFill/>
          <a:ln>
            <a:noFill/>
          </a:ln>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Empty">
    <p:spTree>
      <p:nvGrpSpPr>
        <p:cNvPr id="152" name="Shape 152"/>
        <p:cNvGrpSpPr/>
        <p:nvPr/>
      </p:nvGrpSpPr>
      <p:grpSpPr>
        <a:xfrm>
          <a:off x="0" y="0"/>
          <a:ext cx="0" cy="0"/>
          <a:chOff x="0" y="0"/>
          <a:chExt cx="0" cy="0"/>
        </a:xfrm>
      </p:grpSpPr>
      <p:sp>
        <p:nvSpPr>
          <p:cNvPr id="153" name="Google Shape;153;p28"/>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54" name="Google Shape;154;p28"/>
          <p:cNvCxnSpPr/>
          <p:nvPr/>
        </p:nvCxnSpPr>
        <p:spPr>
          <a:xfrm>
            <a:off x="607484" y="6243638"/>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legal text">
  <p:cSld name="Final legal text">
    <p:spTree>
      <p:nvGrpSpPr>
        <p:cNvPr id="155" name="Shape 155"/>
        <p:cNvGrpSpPr/>
        <p:nvPr/>
      </p:nvGrpSpPr>
      <p:grpSpPr>
        <a:xfrm>
          <a:off x="0" y="0"/>
          <a:ext cx="0" cy="0"/>
          <a:chOff x="0" y="0"/>
          <a:chExt cx="0" cy="0"/>
        </a:xfrm>
      </p:grpSpPr>
      <p:cxnSp>
        <p:nvCxnSpPr>
          <p:cNvPr id="156" name="Google Shape;156;p29"/>
          <p:cNvCxnSpPr/>
          <p:nvPr/>
        </p:nvCxnSpPr>
        <p:spPr>
          <a:xfrm>
            <a:off x="607484" y="6243638"/>
            <a:ext cx="10972800" cy="0"/>
          </a:xfrm>
          <a:prstGeom prst="straightConnector1">
            <a:avLst/>
          </a:prstGeom>
          <a:noFill/>
          <a:ln cap="flat" cmpd="sng" w="9525">
            <a:solidFill>
              <a:schemeClr val="lt1"/>
            </a:solidFill>
            <a:prstDash val="solid"/>
            <a:round/>
            <a:headEnd len="med" w="med" type="none"/>
            <a:tailEnd len="med" w="med" type="none"/>
          </a:ln>
        </p:spPr>
      </p:cxnSp>
      <p:sp>
        <p:nvSpPr>
          <p:cNvPr id="157" name="Google Shape;157;p29"/>
          <p:cNvSpPr txBox="1"/>
          <p:nvPr>
            <p:ph idx="1" type="body"/>
          </p:nvPr>
        </p:nvSpPr>
        <p:spPr>
          <a:xfrm>
            <a:off x="607483" y="719139"/>
            <a:ext cx="4675200" cy="52100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840"/>
              </a:spcBef>
              <a:spcAft>
                <a:spcPts val="0"/>
              </a:spcAft>
              <a:buSzPts val="1200"/>
              <a:buNone/>
              <a:defRPr sz="1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900"/>
              <a:buNone/>
              <a:defRPr b="1" sz="900">
                <a:solidFill>
                  <a:schemeClr val="lt1"/>
                </a:solidFill>
                <a:latin typeface="Arial"/>
                <a:ea typeface="Arial"/>
                <a:cs typeface="Arial"/>
                <a:sym typeface="Arial"/>
              </a:defRPr>
            </a:lvl2pPr>
            <a:lvl3pPr indent="-268605" lvl="2" marL="1371600" algn="l">
              <a:lnSpc>
                <a:spcPct val="100000"/>
              </a:lnSpc>
              <a:spcBef>
                <a:spcPts val="0"/>
              </a:spcBef>
              <a:spcAft>
                <a:spcPts val="0"/>
              </a:spcAft>
              <a:buClr>
                <a:schemeClr val="accent2"/>
              </a:buClr>
              <a:buSzPts val="630"/>
              <a:buFont typeface="Arial"/>
              <a:buChar char="►"/>
              <a:defRPr b="1" sz="900">
                <a:solidFill>
                  <a:schemeClr val="lt1"/>
                </a:solidFill>
                <a:latin typeface="Arial"/>
                <a:ea typeface="Arial"/>
                <a:cs typeface="Arial"/>
                <a:sym typeface="Arial"/>
              </a:defRPr>
            </a:lvl3pPr>
            <a:lvl4pPr indent="-228600" lvl="3" marL="1828800" algn="l">
              <a:lnSpc>
                <a:spcPct val="100000"/>
              </a:lnSpc>
              <a:spcBef>
                <a:spcPts val="0"/>
              </a:spcBef>
              <a:spcAft>
                <a:spcPts val="0"/>
              </a:spcAft>
              <a:buSzPts val="800"/>
              <a:buNone/>
              <a:defRPr sz="800">
                <a:solidFill>
                  <a:schemeClr val="lt1"/>
                </a:solidFill>
                <a:latin typeface="Arial"/>
                <a:ea typeface="Arial"/>
                <a:cs typeface="Arial"/>
                <a:sym typeface="Arial"/>
              </a:defRPr>
            </a:lvl4pPr>
            <a:lvl5pPr indent="-264160" lvl="4" marL="2286000" algn="l">
              <a:lnSpc>
                <a:spcPct val="100000"/>
              </a:lnSpc>
              <a:spcBef>
                <a:spcPts val="0"/>
              </a:spcBef>
              <a:spcAft>
                <a:spcPts val="0"/>
              </a:spcAft>
              <a:buClr>
                <a:schemeClr val="accent2"/>
              </a:buClr>
              <a:buSzPts val="560"/>
              <a:buFont typeface="Arial"/>
              <a:buChar char="►"/>
              <a:defRPr sz="800">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58" name="Shape 158"/>
        <p:cNvGrpSpPr/>
        <p:nvPr/>
      </p:nvGrpSpPr>
      <p:grpSpPr>
        <a:xfrm>
          <a:off x="0" y="0"/>
          <a:ext cx="0" cy="0"/>
          <a:chOff x="0" y="0"/>
          <a:chExt cx="0" cy="0"/>
        </a:xfrm>
      </p:grpSpPr>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slide" type="obj">
  <p:cSld name="OBJECT">
    <p:spTree>
      <p:nvGrpSpPr>
        <p:cNvPr id="167" name="Shape 167"/>
        <p:cNvGrpSpPr/>
        <p:nvPr/>
      </p:nvGrpSpPr>
      <p:grpSpPr>
        <a:xfrm>
          <a:off x="0" y="0"/>
          <a:ext cx="0" cy="0"/>
          <a:chOff x="0" y="0"/>
          <a:chExt cx="0" cy="0"/>
        </a:xfrm>
      </p:grpSpPr>
      <p:sp>
        <p:nvSpPr>
          <p:cNvPr id="168" name="Google Shape;168;p32"/>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32"/>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0" name="Google Shape;170;p32"/>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71" name="Google Shape;171;p32"/>
          <p:cNvCxnSpPr/>
          <p:nvPr/>
        </p:nvCxnSpPr>
        <p:spPr>
          <a:xfrm>
            <a:off x="609600" y="1044000"/>
            <a:ext cx="10972800" cy="0"/>
          </a:xfrm>
          <a:prstGeom prst="straightConnector1">
            <a:avLst/>
          </a:prstGeom>
          <a:noFill/>
          <a:ln cap="flat" cmpd="sng" w="19050">
            <a:solidFill>
              <a:schemeClr val="accent2"/>
            </a:solidFill>
            <a:prstDash val="solid"/>
            <a:round/>
            <a:headEnd len="med" w="med" type="none"/>
            <a:tailEnd len="med" w="med" type="none"/>
          </a:ln>
        </p:spPr>
      </p:cxnSp>
      <p:cxnSp>
        <p:nvCxnSpPr>
          <p:cNvPr id="172" name="Google Shape;172;p32"/>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
        <p:nvSpPr>
          <p:cNvPr id="173" name="Google Shape;173;p32"/>
          <p:cNvSpPr/>
          <p:nvPr/>
        </p:nvSpPr>
        <p:spPr>
          <a:xfrm>
            <a:off x="11064552" y="6415200"/>
            <a:ext cx="576064" cy="326168"/>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slide"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1" name="Google Shape;31;p4"/>
          <p:cNvCxnSpPr/>
          <p:nvPr/>
        </p:nvCxnSpPr>
        <p:spPr>
          <a:xfrm>
            <a:off x="609600" y="1044000"/>
            <a:ext cx="10972800" cy="0"/>
          </a:xfrm>
          <a:prstGeom prst="straightConnector1">
            <a:avLst/>
          </a:prstGeom>
          <a:noFill/>
          <a:ln cap="flat" cmpd="sng" w="19050">
            <a:solidFill>
              <a:schemeClr val="accent2"/>
            </a:solidFill>
            <a:prstDash val="solid"/>
            <a:round/>
            <a:headEnd len="med" w="med" type="none"/>
            <a:tailEnd len="med" w="med" type="none"/>
          </a:ln>
        </p:spPr>
      </p:cxnSp>
      <p:cxnSp>
        <p:nvCxnSpPr>
          <p:cNvPr id="32" name="Google Shape;32;p4"/>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type="title">
  <p:cSld name="TITLE">
    <p:spTree>
      <p:nvGrpSpPr>
        <p:cNvPr id="174" name="Shape 174"/>
        <p:cNvGrpSpPr/>
        <p:nvPr/>
      </p:nvGrpSpPr>
      <p:grpSpPr>
        <a:xfrm>
          <a:off x="0" y="0"/>
          <a:ext cx="0" cy="0"/>
          <a:chOff x="0" y="0"/>
          <a:chExt cx="0" cy="0"/>
        </a:xfrm>
      </p:grpSpPr>
      <p:sp>
        <p:nvSpPr>
          <p:cNvPr id="175" name="Google Shape;175;p33"/>
          <p:cNvSpPr txBox="1"/>
          <p:nvPr>
            <p:ph type="ctrTitle"/>
          </p:nvPr>
        </p:nvSpPr>
        <p:spPr>
          <a:xfrm>
            <a:off x="3110400" y="777600"/>
            <a:ext cx="73200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33"/>
          <p:cNvSpPr txBox="1"/>
          <p:nvPr>
            <p:ph idx="1" type="subTitle"/>
          </p:nvPr>
        </p:nvSpPr>
        <p:spPr>
          <a:xfrm>
            <a:off x="3110400" y="1753200"/>
            <a:ext cx="7320000" cy="968400"/>
          </a:xfrm>
          <a:prstGeom prst="rect">
            <a:avLst/>
          </a:prstGeom>
          <a:noFill/>
          <a:ln>
            <a:noFill/>
          </a:ln>
        </p:spPr>
        <p:txBody>
          <a:bodyPr anchorCtr="0" anchor="t" bIns="0" lIns="0" spcFirstLastPara="1" rIns="0" wrap="square" tIns="0">
            <a:noAutofit/>
          </a:bodyPr>
          <a:lstStyle>
            <a:lvl1pPr lvl="0" algn="l">
              <a:spcBef>
                <a:spcPts val="400"/>
              </a:spcBef>
              <a:spcAft>
                <a:spcPts val="0"/>
              </a:spcAft>
              <a:buSzPts val="1400"/>
              <a:buNone/>
              <a:defRPr sz="2000">
                <a:solidFill>
                  <a:schemeClr val="lt2"/>
                </a:solidFill>
              </a:defRPr>
            </a:lvl1pPr>
            <a:lvl2pPr lvl="1" algn="l">
              <a:spcBef>
                <a:spcPts val="320"/>
              </a:spcBef>
              <a:spcAft>
                <a:spcPts val="0"/>
              </a:spcAft>
              <a:buSzPts val="1120"/>
              <a:buNone/>
              <a:defRPr sz="1600">
                <a:solidFill>
                  <a:schemeClr val="lt2"/>
                </a:solidFill>
              </a:defRPr>
            </a:lvl2pPr>
            <a:lvl3pPr lvl="2" algn="ctr">
              <a:spcBef>
                <a:spcPts val="360"/>
              </a:spcBef>
              <a:spcAft>
                <a:spcPts val="0"/>
              </a:spcAft>
              <a:buSzPts val="1260"/>
              <a:buNone/>
              <a:defRPr>
                <a:solidFill>
                  <a:srgbClr val="888888"/>
                </a:solidFill>
              </a:defRPr>
            </a:lvl3pPr>
            <a:lvl4pPr lvl="3" algn="ctr">
              <a:spcBef>
                <a:spcPts val="320"/>
              </a:spcBef>
              <a:spcAft>
                <a:spcPts val="0"/>
              </a:spcAft>
              <a:buSzPts val="1120"/>
              <a:buNone/>
              <a:defRPr>
                <a:solidFill>
                  <a:srgbClr val="888888"/>
                </a:solidFill>
              </a:defRPr>
            </a:lvl4pPr>
            <a:lvl5pPr lvl="4" algn="ctr">
              <a:spcBef>
                <a:spcPts val="320"/>
              </a:spcBef>
              <a:spcAft>
                <a:spcPts val="0"/>
              </a:spcAft>
              <a:buSzPts val="112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177" name="Google Shape;177;p33"/>
          <p:cNvPicPr preferRelativeResize="0"/>
          <p:nvPr/>
        </p:nvPicPr>
        <p:blipFill rotWithShape="1">
          <a:blip r:embed="rId2">
            <a:alphaModFix/>
          </a:blip>
          <a:srcRect b="0" l="0" r="0" t="0"/>
          <a:stretch/>
        </p:blipFill>
        <p:spPr>
          <a:xfrm>
            <a:off x="3029257" y="5745156"/>
            <a:ext cx="1311311" cy="745200"/>
          </a:xfrm>
          <a:prstGeom prst="rect">
            <a:avLst/>
          </a:prstGeom>
          <a:noFill/>
          <a:ln>
            <a:noFill/>
          </a:ln>
        </p:spPr>
      </p:pic>
      <p:grpSp>
        <p:nvGrpSpPr>
          <p:cNvPr id="178" name="Google Shape;178;p33"/>
          <p:cNvGrpSpPr/>
          <p:nvPr/>
        </p:nvGrpSpPr>
        <p:grpSpPr>
          <a:xfrm>
            <a:off x="-1407" y="2405319"/>
            <a:ext cx="12193405" cy="3346232"/>
            <a:chOff x="-1055" y="2405319"/>
            <a:chExt cx="9145054" cy="3346232"/>
          </a:xfrm>
        </p:grpSpPr>
        <p:sp>
          <p:nvSpPr>
            <p:cNvPr id="179" name="Google Shape;179;p33"/>
            <p:cNvSpPr/>
            <p:nvPr/>
          </p:nvSpPr>
          <p:spPr>
            <a:xfrm>
              <a:off x="2273866" y="2405319"/>
              <a:ext cx="6870133" cy="2494990"/>
            </a:xfrm>
            <a:custGeom>
              <a:rect b="b" l="l" r="r" t="t"/>
              <a:pathLst>
                <a:path extrusionOk="0" h="1852" w="5081">
                  <a:moveTo>
                    <a:pt x="0" y="1852"/>
                  </a:moveTo>
                  <a:lnTo>
                    <a:pt x="5081" y="0"/>
                  </a:lnTo>
                  <a:lnTo>
                    <a:pt x="5081" y="968"/>
                  </a:lnTo>
                  <a:lnTo>
                    <a:pt x="0" y="185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pic>
          <p:nvPicPr>
            <p:cNvPr id="180" name="Google Shape;180;p33"/>
            <p:cNvPicPr preferRelativeResize="0"/>
            <p:nvPr/>
          </p:nvPicPr>
          <p:blipFill rotWithShape="1">
            <a:blip r:embed="rId3">
              <a:alphaModFix/>
            </a:blip>
            <a:srcRect b="0" l="0" r="0" t="0"/>
            <a:stretch/>
          </p:blipFill>
          <p:spPr>
            <a:xfrm>
              <a:off x="-1055" y="4411633"/>
              <a:ext cx="2285060" cy="1339918"/>
            </a:xfrm>
            <a:prstGeom prst="rect">
              <a:avLst/>
            </a:prstGeom>
            <a:noFill/>
            <a:ln>
              <a:noFill/>
            </a:ln>
          </p:spPr>
        </p:pic>
      </p:gr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photo_or_illustration_input" showMasterSp="0">
  <p:cSld name="Cover_photo_or_illustration_input">
    <p:spTree>
      <p:nvGrpSpPr>
        <p:cNvPr id="181" name="Shape 181"/>
        <p:cNvGrpSpPr/>
        <p:nvPr/>
      </p:nvGrpSpPr>
      <p:grpSpPr>
        <a:xfrm>
          <a:off x="0" y="0"/>
          <a:ext cx="0" cy="0"/>
          <a:chOff x="0" y="0"/>
          <a:chExt cx="0" cy="0"/>
        </a:xfrm>
      </p:grpSpPr>
      <p:sp>
        <p:nvSpPr>
          <p:cNvPr id="182" name="Google Shape;182;p34"/>
          <p:cNvSpPr txBox="1"/>
          <p:nvPr>
            <p:ph type="ctrTitle"/>
          </p:nvPr>
        </p:nvSpPr>
        <p:spPr>
          <a:xfrm>
            <a:off x="3110400" y="777600"/>
            <a:ext cx="73200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34"/>
          <p:cNvSpPr txBox="1"/>
          <p:nvPr>
            <p:ph idx="1" type="subTitle"/>
          </p:nvPr>
        </p:nvSpPr>
        <p:spPr>
          <a:xfrm>
            <a:off x="3110400" y="1753200"/>
            <a:ext cx="7320000" cy="968400"/>
          </a:xfrm>
          <a:prstGeom prst="rect">
            <a:avLst/>
          </a:prstGeom>
          <a:noFill/>
          <a:ln>
            <a:noFill/>
          </a:ln>
        </p:spPr>
        <p:txBody>
          <a:bodyPr anchorCtr="0" anchor="t" bIns="0" lIns="0" spcFirstLastPara="1" rIns="0" wrap="square" tIns="0">
            <a:noAutofit/>
          </a:bodyPr>
          <a:lstStyle>
            <a:lvl1pPr lvl="0" algn="l">
              <a:spcBef>
                <a:spcPts val="400"/>
              </a:spcBef>
              <a:spcAft>
                <a:spcPts val="0"/>
              </a:spcAft>
              <a:buSzPts val="1400"/>
              <a:buNone/>
              <a:defRPr sz="2000">
                <a:solidFill>
                  <a:schemeClr val="lt2"/>
                </a:solidFill>
              </a:defRPr>
            </a:lvl1pPr>
            <a:lvl2pPr lvl="1" algn="l">
              <a:spcBef>
                <a:spcPts val="320"/>
              </a:spcBef>
              <a:spcAft>
                <a:spcPts val="0"/>
              </a:spcAft>
              <a:buSzPts val="1120"/>
              <a:buNone/>
              <a:defRPr sz="1600">
                <a:solidFill>
                  <a:schemeClr val="lt2"/>
                </a:solidFill>
              </a:defRPr>
            </a:lvl2pPr>
            <a:lvl3pPr lvl="2" algn="ctr">
              <a:spcBef>
                <a:spcPts val="360"/>
              </a:spcBef>
              <a:spcAft>
                <a:spcPts val="0"/>
              </a:spcAft>
              <a:buSzPts val="1260"/>
              <a:buNone/>
              <a:defRPr>
                <a:solidFill>
                  <a:srgbClr val="888888"/>
                </a:solidFill>
              </a:defRPr>
            </a:lvl3pPr>
            <a:lvl4pPr lvl="3" algn="ctr">
              <a:spcBef>
                <a:spcPts val="320"/>
              </a:spcBef>
              <a:spcAft>
                <a:spcPts val="0"/>
              </a:spcAft>
              <a:buSzPts val="1120"/>
              <a:buNone/>
              <a:defRPr>
                <a:solidFill>
                  <a:srgbClr val="888888"/>
                </a:solidFill>
              </a:defRPr>
            </a:lvl4pPr>
            <a:lvl5pPr lvl="4" algn="ctr">
              <a:spcBef>
                <a:spcPts val="320"/>
              </a:spcBef>
              <a:spcAft>
                <a:spcPts val="0"/>
              </a:spcAft>
              <a:buSzPts val="112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184" name="Google Shape;184;p34"/>
          <p:cNvPicPr preferRelativeResize="0"/>
          <p:nvPr/>
        </p:nvPicPr>
        <p:blipFill rotWithShape="1">
          <a:blip r:embed="rId2">
            <a:alphaModFix/>
          </a:blip>
          <a:srcRect b="0" l="0" r="0" t="0"/>
          <a:stretch/>
        </p:blipFill>
        <p:spPr>
          <a:xfrm>
            <a:off x="3029257" y="5745156"/>
            <a:ext cx="1311311" cy="745200"/>
          </a:xfrm>
          <a:prstGeom prst="rect">
            <a:avLst/>
          </a:prstGeom>
          <a:noFill/>
          <a:ln>
            <a:noFill/>
          </a:ln>
        </p:spPr>
      </p:pic>
      <p:sp>
        <p:nvSpPr>
          <p:cNvPr id="185" name="Google Shape;185;p34"/>
          <p:cNvSpPr/>
          <p:nvPr/>
        </p:nvSpPr>
        <p:spPr>
          <a:xfrm>
            <a:off x="3031822" y="2405319"/>
            <a:ext cx="9160177" cy="2494990"/>
          </a:xfrm>
          <a:custGeom>
            <a:rect b="b" l="l" r="r" t="t"/>
            <a:pathLst>
              <a:path extrusionOk="0" h="1852" w="5081">
                <a:moveTo>
                  <a:pt x="0" y="1852"/>
                </a:moveTo>
                <a:lnTo>
                  <a:pt x="5081" y="0"/>
                </a:lnTo>
                <a:lnTo>
                  <a:pt x="5081" y="968"/>
                </a:lnTo>
                <a:lnTo>
                  <a:pt x="0" y="185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86" name="Google Shape;186;p34"/>
          <p:cNvSpPr/>
          <p:nvPr/>
        </p:nvSpPr>
        <p:spPr>
          <a:xfrm>
            <a:off x="-12192" y="3000376"/>
            <a:ext cx="3048000" cy="2729861"/>
          </a:xfrm>
          <a:custGeom>
            <a:rect b="b" l="l" r="r" t="t"/>
            <a:pathLst>
              <a:path extrusionOk="0" h="2729861" w="2286000">
                <a:moveTo>
                  <a:pt x="0" y="2729861"/>
                </a:moveTo>
                <a:lnTo>
                  <a:pt x="9144" y="0"/>
                </a:lnTo>
                <a:lnTo>
                  <a:pt x="2286000" y="1897691"/>
                </a:lnTo>
                <a:lnTo>
                  <a:pt x="0" y="2729861"/>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200">
              <a:solidFill>
                <a:srgbClr val="000000"/>
              </a:solidFill>
              <a:latin typeface="Arial"/>
              <a:ea typeface="Arial"/>
              <a:cs typeface="Arial"/>
              <a:sym typeface="Arial"/>
            </a:endParaRPr>
          </a:p>
        </p:txBody>
      </p:sp>
      <p:sp>
        <p:nvSpPr>
          <p:cNvPr id="187" name="Google Shape;187;p34"/>
          <p:cNvSpPr txBox="1"/>
          <p:nvPr/>
        </p:nvSpPr>
        <p:spPr>
          <a:xfrm>
            <a:off x="87091" y="4047893"/>
            <a:ext cx="2381045" cy="664797"/>
          </a:xfrm>
          <a:prstGeom prst="rect">
            <a:avLst/>
          </a:prstGeom>
          <a:noFill/>
          <a:ln>
            <a:noFill/>
          </a:ln>
        </p:spPr>
        <p:txBody>
          <a:bodyPr anchorCtr="0" anchor="t" bIns="0" lIns="0" spcFirstLastPara="1" rIns="0" wrap="square" tIns="36575">
            <a:noAutofit/>
          </a:bodyPr>
          <a:lstStyle/>
          <a:p>
            <a:pPr indent="0" lvl="0" marL="0" marR="0" rtl="0" algn="l">
              <a:lnSpc>
                <a:spcPct val="85000"/>
              </a:lnSpc>
              <a:spcBef>
                <a:spcPts val="0"/>
              </a:spcBef>
              <a:spcAft>
                <a:spcPts val="0"/>
              </a:spcAft>
              <a:buNone/>
            </a:pPr>
            <a:r>
              <a:rPr b="1" lang="en-US" sz="1600">
                <a:solidFill>
                  <a:srgbClr val="FFD200"/>
                </a:solidFill>
                <a:latin typeface="Arial"/>
                <a:ea typeface="Arial"/>
                <a:cs typeface="Arial"/>
                <a:sym typeface="Arial"/>
              </a:rPr>
              <a:t>Placeholder image — to replace this image, select View&gt;Notes Page</a:t>
            </a:r>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8" name="Shape 188"/>
        <p:cNvGrpSpPr/>
        <p:nvPr/>
      </p:nvGrpSpPr>
      <p:grpSpPr>
        <a:xfrm>
          <a:off x="0" y="0"/>
          <a:ext cx="0" cy="0"/>
          <a:chOff x="0" y="0"/>
          <a:chExt cx="0" cy="0"/>
        </a:xfrm>
      </p:grpSpPr>
      <p:sp>
        <p:nvSpPr>
          <p:cNvPr id="189" name="Google Shape;189;p35"/>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35"/>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91" name="Google Shape;191;p35"/>
          <p:cNvCxnSpPr/>
          <p:nvPr/>
        </p:nvCxnSpPr>
        <p:spPr>
          <a:xfrm>
            <a:off x="609600" y="1044000"/>
            <a:ext cx="10972800" cy="0"/>
          </a:xfrm>
          <a:prstGeom prst="straightConnector1">
            <a:avLst/>
          </a:prstGeom>
          <a:noFill/>
          <a:ln cap="flat" cmpd="sng" w="19050">
            <a:solidFill>
              <a:schemeClr val="accent2"/>
            </a:solidFill>
            <a:prstDash val="solid"/>
            <a:round/>
            <a:headEnd len="med" w="med" type="none"/>
            <a:tailEnd len="med" w="med" type="none"/>
          </a:ln>
        </p:spPr>
      </p:cxnSp>
      <p:cxnSp>
        <p:nvCxnSpPr>
          <p:cNvPr id="192" name="Google Shape;192;p35"/>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no headings" type="twoObj">
  <p:cSld name="TWO_OBJECTS">
    <p:spTree>
      <p:nvGrpSpPr>
        <p:cNvPr id="193" name="Shape 193"/>
        <p:cNvGrpSpPr/>
        <p:nvPr/>
      </p:nvGrpSpPr>
      <p:grpSpPr>
        <a:xfrm>
          <a:off x="0" y="0"/>
          <a:ext cx="0" cy="0"/>
          <a:chOff x="0" y="0"/>
          <a:chExt cx="0" cy="0"/>
        </a:xfrm>
      </p:grpSpPr>
      <p:sp>
        <p:nvSpPr>
          <p:cNvPr id="194" name="Google Shape;194;p36"/>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36"/>
          <p:cNvSpPr txBox="1"/>
          <p:nvPr>
            <p:ph idx="1" type="body"/>
          </p:nvPr>
        </p:nvSpPr>
        <p:spPr>
          <a:xfrm>
            <a:off x="609600" y="1600201"/>
            <a:ext cx="5384800" cy="4525963"/>
          </a:xfrm>
          <a:prstGeom prst="rect">
            <a:avLst/>
          </a:prstGeom>
          <a:noFill/>
          <a:ln>
            <a:noFill/>
          </a:ln>
        </p:spPr>
        <p:txBody>
          <a:bodyPr anchorCtr="0" anchor="t" bIns="0" lIns="0" spcFirstLastPara="1" rIns="0" wrap="square" tIns="0">
            <a:noAutofit/>
          </a:bodyPr>
          <a:lstStyle>
            <a:lvl1pPr indent="-335280" lvl="0" marL="457200" algn="l">
              <a:spcBef>
                <a:spcPts val="480"/>
              </a:spcBef>
              <a:spcAft>
                <a:spcPts val="0"/>
              </a:spcAft>
              <a:buSzPts val="1680"/>
              <a:buChar char="►"/>
              <a:defRPr sz="24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96" name="Google Shape;196;p36"/>
          <p:cNvSpPr txBox="1"/>
          <p:nvPr>
            <p:ph idx="2" type="body"/>
          </p:nvPr>
        </p:nvSpPr>
        <p:spPr>
          <a:xfrm>
            <a:off x="6197600" y="1600201"/>
            <a:ext cx="5384800" cy="4525963"/>
          </a:xfrm>
          <a:prstGeom prst="rect">
            <a:avLst/>
          </a:prstGeom>
          <a:noFill/>
          <a:ln>
            <a:noFill/>
          </a:ln>
        </p:spPr>
        <p:txBody>
          <a:bodyPr anchorCtr="0" anchor="t" bIns="0" lIns="0" spcFirstLastPara="1" rIns="0" wrap="square" tIns="0">
            <a:noAutofit/>
          </a:bodyPr>
          <a:lstStyle>
            <a:lvl1pPr indent="-335280" lvl="0" marL="457200" algn="l">
              <a:spcBef>
                <a:spcPts val="480"/>
              </a:spcBef>
              <a:spcAft>
                <a:spcPts val="0"/>
              </a:spcAft>
              <a:buSzPts val="1680"/>
              <a:buChar char="►"/>
              <a:defRPr sz="24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97" name="Google Shape;197;p36"/>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98" name="Google Shape;198;p36"/>
          <p:cNvCxnSpPr/>
          <p:nvPr/>
        </p:nvCxnSpPr>
        <p:spPr>
          <a:xfrm>
            <a:off x="609600" y="1044000"/>
            <a:ext cx="10972800" cy="0"/>
          </a:xfrm>
          <a:prstGeom prst="straightConnector1">
            <a:avLst/>
          </a:prstGeom>
          <a:noFill/>
          <a:ln cap="flat" cmpd="sng" w="19050">
            <a:solidFill>
              <a:schemeClr val="accent2"/>
            </a:solidFill>
            <a:prstDash val="solid"/>
            <a:round/>
            <a:headEnd len="med" w="med" type="none"/>
            <a:tailEnd len="med" w="med" type="none"/>
          </a:ln>
        </p:spPr>
      </p:cxnSp>
      <p:cxnSp>
        <p:nvCxnSpPr>
          <p:cNvPr id="199" name="Google Shape;199;p36"/>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ings">
  <p:cSld name="Two columns with headings">
    <p:spTree>
      <p:nvGrpSpPr>
        <p:cNvPr id="200" name="Shape 200"/>
        <p:cNvGrpSpPr/>
        <p:nvPr/>
      </p:nvGrpSpPr>
      <p:grpSpPr>
        <a:xfrm>
          <a:off x="0" y="0"/>
          <a:ext cx="0" cy="0"/>
          <a:chOff x="0" y="0"/>
          <a:chExt cx="0" cy="0"/>
        </a:xfrm>
      </p:grpSpPr>
      <p:sp>
        <p:nvSpPr>
          <p:cNvPr id="201" name="Google Shape;201;p37"/>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37"/>
          <p:cNvSpPr txBox="1"/>
          <p:nvPr>
            <p:ph idx="1" type="body"/>
          </p:nvPr>
        </p:nvSpPr>
        <p:spPr>
          <a:xfrm>
            <a:off x="609600" y="2196001"/>
            <a:ext cx="5390400" cy="3994963"/>
          </a:xfrm>
          <a:prstGeom prst="rect">
            <a:avLst/>
          </a:prstGeom>
          <a:noFill/>
          <a:ln>
            <a:noFill/>
          </a:ln>
        </p:spPr>
        <p:txBody>
          <a:bodyPr anchorCtr="0" anchor="t" bIns="0" lIns="0" spcFirstLastPara="1" rIns="0" wrap="square" tIns="0">
            <a:noAutofit/>
          </a:bodyPr>
          <a:lstStyle>
            <a:lvl1pPr indent="-335280" lvl="0" marL="457200" algn="l">
              <a:spcBef>
                <a:spcPts val="480"/>
              </a:spcBef>
              <a:spcAft>
                <a:spcPts val="0"/>
              </a:spcAft>
              <a:buSzPts val="1680"/>
              <a:buChar char="►"/>
              <a:defRPr sz="24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03" name="Google Shape;203;p37"/>
          <p:cNvSpPr txBox="1"/>
          <p:nvPr>
            <p:ph idx="2" type="body"/>
          </p:nvPr>
        </p:nvSpPr>
        <p:spPr>
          <a:xfrm>
            <a:off x="6201600" y="2178000"/>
            <a:ext cx="5390400" cy="3994963"/>
          </a:xfrm>
          <a:prstGeom prst="rect">
            <a:avLst/>
          </a:prstGeom>
          <a:noFill/>
          <a:ln>
            <a:noFill/>
          </a:ln>
        </p:spPr>
        <p:txBody>
          <a:bodyPr anchorCtr="0" anchor="t" bIns="0" lIns="0" spcFirstLastPara="1" rIns="0" wrap="square" tIns="0">
            <a:noAutofit/>
          </a:bodyPr>
          <a:lstStyle>
            <a:lvl1pPr indent="-335280" lvl="0" marL="457200" algn="l">
              <a:spcBef>
                <a:spcPts val="480"/>
              </a:spcBef>
              <a:spcAft>
                <a:spcPts val="0"/>
              </a:spcAft>
              <a:buSzPts val="1680"/>
              <a:buChar char="►"/>
              <a:defRPr sz="24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04" name="Google Shape;204;p37"/>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05" name="Google Shape;205;p37"/>
          <p:cNvCxnSpPr/>
          <p:nvPr/>
        </p:nvCxnSpPr>
        <p:spPr>
          <a:xfrm>
            <a:off x="609600" y="1044000"/>
            <a:ext cx="10972800" cy="0"/>
          </a:xfrm>
          <a:prstGeom prst="straightConnector1">
            <a:avLst/>
          </a:prstGeom>
          <a:noFill/>
          <a:ln cap="flat" cmpd="sng" w="19050">
            <a:solidFill>
              <a:schemeClr val="accent2"/>
            </a:solidFill>
            <a:prstDash val="solid"/>
            <a:round/>
            <a:headEnd len="med" w="med" type="none"/>
            <a:tailEnd len="med" w="med" type="none"/>
          </a:ln>
        </p:spPr>
      </p:cxnSp>
      <p:sp>
        <p:nvSpPr>
          <p:cNvPr id="206" name="Google Shape;206;p37"/>
          <p:cNvSpPr txBox="1"/>
          <p:nvPr>
            <p:ph idx="3" type="body"/>
          </p:nvPr>
        </p:nvSpPr>
        <p:spPr>
          <a:xfrm>
            <a:off x="609600" y="1490400"/>
            <a:ext cx="5390400" cy="640800"/>
          </a:xfrm>
          <a:prstGeom prst="rect">
            <a:avLst/>
          </a:prstGeom>
          <a:noFill/>
          <a:ln>
            <a:noFill/>
          </a:ln>
        </p:spPr>
        <p:txBody>
          <a:bodyPr anchorCtr="0" anchor="b" bIns="0" lIns="0" spcFirstLastPara="1" rIns="0" wrap="square" tIns="0">
            <a:noAutofit/>
          </a:bodyPr>
          <a:lstStyle>
            <a:lvl1pPr indent="-228600" lvl="0" marL="457200" algn="l">
              <a:spcBef>
                <a:spcPts val="480"/>
              </a:spcBef>
              <a:spcAft>
                <a:spcPts val="0"/>
              </a:spcAft>
              <a:buSzPts val="1680"/>
              <a:buNone/>
              <a:defRPr b="1"/>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7" name="Google Shape;207;p37"/>
          <p:cNvSpPr txBox="1"/>
          <p:nvPr>
            <p:ph idx="4" type="body"/>
          </p:nvPr>
        </p:nvSpPr>
        <p:spPr>
          <a:xfrm>
            <a:off x="6201600" y="1490400"/>
            <a:ext cx="5390400" cy="640800"/>
          </a:xfrm>
          <a:prstGeom prst="rect">
            <a:avLst/>
          </a:prstGeom>
          <a:noFill/>
          <a:ln>
            <a:noFill/>
          </a:ln>
        </p:spPr>
        <p:txBody>
          <a:bodyPr anchorCtr="0" anchor="b" bIns="0" lIns="0" spcFirstLastPara="1" rIns="0" wrap="square" tIns="0">
            <a:noAutofit/>
          </a:bodyPr>
          <a:lstStyle>
            <a:lvl1pPr indent="-228600" lvl="0" marL="457200" algn="l">
              <a:spcBef>
                <a:spcPts val="480"/>
              </a:spcBef>
              <a:spcAft>
                <a:spcPts val="0"/>
              </a:spcAft>
              <a:buSzPts val="1680"/>
              <a:buNone/>
              <a:defRPr b="1"/>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08" name="Google Shape;208;p37"/>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p:cSld name="Key statement">
    <p:spTree>
      <p:nvGrpSpPr>
        <p:cNvPr id="209" name="Shape 209"/>
        <p:cNvGrpSpPr/>
        <p:nvPr/>
      </p:nvGrpSpPr>
      <p:grpSpPr>
        <a:xfrm>
          <a:off x="0" y="0"/>
          <a:ext cx="0" cy="0"/>
          <a:chOff x="0" y="0"/>
          <a:chExt cx="0" cy="0"/>
        </a:xfrm>
      </p:grpSpPr>
      <p:sp>
        <p:nvSpPr>
          <p:cNvPr id="210" name="Google Shape;210;p38"/>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38"/>
          <p:cNvSpPr txBox="1"/>
          <p:nvPr>
            <p:ph idx="1" type="body"/>
          </p:nvPr>
        </p:nvSpPr>
        <p:spPr>
          <a:xfrm>
            <a:off x="607485" y="1025526"/>
            <a:ext cx="10972800" cy="1643063"/>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SzPts val="3500"/>
              <a:buNone/>
              <a:defRPr b="1" sz="5000">
                <a:solidFill>
                  <a:schemeClr val="lt2"/>
                </a:solidFill>
                <a:latin typeface="Arial"/>
                <a:ea typeface="Arial"/>
                <a:cs typeface="Arial"/>
                <a:sym typeface="Arial"/>
              </a:defRPr>
            </a:lvl1pPr>
            <a:lvl2pPr indent="-228600" lvl="1" marL="914400" algn="l">
              <a:spcBef>
                <a:spcPts val="400"/>
              </a:spcBef>
              <a:spcAft>
                <a:spcPts val="0"/>
              </a:spcAft>
              <a:buSzPts val="1400"/>
              <a:buNone/>
              <a:defRPr/>
            </a:lvl2pPr>
            <a:lvl3pPr indent="-228600" lvl="2" marL="1371600" algn="l">
              <a:spcBef>
                <a:spcPts val="360"/>
              </a:spcBef>
              <a:spcAft>
                <a:spcPts val="0"/>
              </a:spcAft>
              <a:buSzPts val="1260"/>
              <a:buNone/>
              <a:defRPr/>
            </a:lvl3pPr>
            <a:lvl4pPr indent="-228600" lvl="3" marL="1828800" algn="l">
              <a:spcBef>
                <a:spcPts val="320"/>
              </a:spcBef>
              <a:spcAft>
                <a:spcPts val="0"/>
              </a:spcAft>
              <a:buSzPts val="1120"/>
              <a:buNone/>
              <a:defRPr/>
            </a:lvl4pPr>
            <a:lvl5pPr indent="-228600" lvl="4" marL="2286000" algn="l">
              <a:spcBef>
                <a:spcPts val="320"/>
              </a:spcBef>
              <a:spcAft>
                <a:spcPts val="0"/>
              </a:spcAft>
              <a:buSzPts val="112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12" name="Google Shape;212;p38"/>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1">
  <p:cSld name="Divider 1">
    <p:spTree>
      <p:nvGrpSpPr>
        <p:cNvPr id="213" name="Shape 213"/>
        <p:cNvGrpSpPr/>
        <p:nvPr/>
      </p:nvGrpSpPr>
      <p:grpSpPr>
        <a:xfrm>
          <a:off x="0" y="0"/>
          <a:ext cx="0" cy="0"/>
          <a:chOff x="0" y="0"/>
          <a:chExt cx="0" cy="0"/>
        </a:xfrm>
      </p:grpSpPr>
      <p:sp>
        <p:nvSpPr>
          <p:cNvPr id="214" name="Google Shape;214;p39"/>
          <p:cNvSpPr txBox="1"/>
          <p:nvPr>
            <p:ph type="title"/>
          </p:nvPr>
        </p:nvSpPr>
        <p:spPr>
          <a:xfrm>
            <a:off x="609600" y="201168"/>
            <a:ext cx="10972800" cy="80467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39"/>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39"/>
          <p:cNvSpPr/>
          <p:nvPr/>
        </p:nvSpPr>
        <p:spPr>
          <a:xfrm>
            <a:off x="609600" y="1029601"/>
            <a:ext cx="10972800" cy="5184775"/>
          </a:xfrm>
          <a:custGeom>
            <a:rect b="b" l="l" r="r" t="t"/>
            <a:pathLst>
              <a:path extrusionOk="0" h="3266" w="5184">
                <a:moveTo>
                  <a:pt x="0" y="0"/>
                </a:moveTo>
                <a:lnTo>
                  <a:pt x="0" y="3266"/>
                </a:lnTo>
                <a:lnTo>
                  <a:pt x="5184" y="2352"/>
                </a:lnTo>
                <a:lnTo>
                  <a:pt x="5184" y="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2">
  <p:cSld name="Divider 2">
    <p:spTree>
      <p:nvGrpSpPr>
        <p:cNvPr id="217" name="Shape 217"/>
        <p:cNvGrpSpPr/>
        <p:nvPr/>
      </p:nvGrpSpPr>
      <p:grpSpPr>
        <a:xfrm>
          <a:off x="0" y="0"/>
          <a:ext cx="0" cy="0"/>
          <a:chOff x="0" y="0"/>
          <a:chExt cx="0" cy="0"/>
        </a:xfrm>
      </p:grpSpPr>
      <p:sp>
        <p:nvSpPr>
          <p:cNvPr id="218" name="Google Shape;218;p40"/>
          <p:cNvSpPr txBox="1"/>
          <p:nvPr>
            <p:ph type="title"/>
          </p:nvPr>
        </p:nvSpPr>
        <p:spPr>
          <a:xfrm>
            <a:off x="609600" y="201168"/>
            <a:ext cx="10972800" cy="80467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40"/>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40"/>
          <p:cNvSpPr/>
          <p:nvPr/>
        </p:nvSpPr>
        <p:spPr>
          <a:xfrm>
            <a:off x="609600" y="1040400"/>
            <a:ext cx="10972800" cy="5184775"/>
          </a:xfrm>
          <a:custGeom>
            <a:rect b="b" l="l" r="r" t="t"/>
            <a:pathLst>
              <a:path extrusionOk="0" h="3266" w="5184">
                <a:moveTo>
                  <a:pt x="0" y="0"/>
                </a:moveTo>
                <a:lnTo>
                  <a:pt x="0" y="3266"/>
                </a:lnTo>
                <a:lnTo>
                  <a:pt x="5184" y="2352"/>
                </a:lnTo>
                <a:lnTo>
                  <a:pt x="5184"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3">
  <p:cSld name="Divider 3">
    <p:spTree>
      <p:nvGrpSpPr>
        <p:cNvPr id="221" name="Shape 221"/>
        <p:cNvGrpSpPr/>
        <p:nvPr/>
      </p:nvGrpSpPr>
      <p:grpSpPr>
        <a:xfrm>
          <a:off x="0" y="0"/>
          <a:ext cx="0" cy="0"/>
          <a:chOff x="0" y="0"/>
          <a:chExt cx="0" cy="0"/>
        </a:xfrm>
      </p:grpSpPr>
      <p:sp>
        <p:nvSpPr>
          <p:cNvPr id="222" name="Google Shape;222;p41"/>
          <p:cNvSpPr txBox="1"/>
          <p:nvPr>
            <p:ph type="title"/>
          </p:nvPr>
        </p:nvSpPr>
        <p:spPr>
          <a:xfrm>
            <a:off x="609600" y="201168"/>
            <a:ext cx="10972800" cy="80467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3" name="Google Shape;223;p41"/>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24" name="Google Shape;224;p41"/>
          <p:cNvPicPr preferRelativeResize="0"/>
          <p:nvPr/>
        </p:nvPicPr>
        <p:blipFill rotWithShape="1">
          <a:blip r:embed="rId2">
            <a:alphaModFix/>
          </a:blip>
          <a:srcRect b="0" l="0" r="0" t="0"/>
          <a:stretch/>
        </p:blipFill>
        <p:spPr>
          <a:xfrm>
            <a:off x="609601" y="1044000"/>
            <a:ext cx="10967399" cy="5184000"/>
          </a:xfrm>
          <a:prstGeom prst="rect">
            <a:avLst/>
          </a:prstGeom>
          <a:noFill/>
          <a:ln>
            <a:noFill/>
          </a:ln>
        </p:spPr>
      </p:pic>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4">
  <p:cSld name="Divider 4">
    <p:spTree>
      <p:nvGrpSpPr>
        <p:cNvPr id="225" name="Shape 225"/>
        <p:cNvGrpSpPr/>
        <p:nvPr/>
      </p:nvGrpSpPr>
      <p:grpSpPr>
        <a:xfrm>
          <a:off x="0" y="0"/>
          <a:ext cx="0" cy="0"/>
          <a:chOff x="0" y="0"/>
          <a:chExt cx="0" cy="0"/>
        </a:xfrm>
      </p:grpSpPr>
      <p:sp>
        <p:nvSpPr>
          <p:cNvPr id="226" name="Google Shape;226;p42"/>
          <p:cNvSpPr txBox="1"/>
          <p:nvPr>
            <p:ph type="title"/>
          </p:nvPr>
        </p:nvSpPr>
        <p:spPr>
          <a:xfrm>
            <a:off x="609600" y="201168"/>
            <a:ext cx="10972800" cy="80467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42"/>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42"/>
          <p:cNvSpPr/>
          <p:nvPr/>
        </p:nvSpPr>
        <p:spPr>
          <a:xfrm>
            <a:off x="609600" y="1040400"/>
            <a:ext cx="10972800" cy="5184775"/>
          </a:xfrm>
          <a:custGeom>
            <a:rect b="b" l="l" r="r" t="t"/>
            <a:pathLst>
              <a:path extrusionOk="0" h="3266" w="5184">
                <a:moveTo>
                  <a:pt x="0" y="0"/>
                </a:moveTo>
                <a:lnTo>
                  <a:pt x="0" y="3266"/>
                </a:lnTo>
                <a:lnTo>
                  <a:pt x="5184" y="2352"/>
                </a:lnTo>
                <a:lnTo>
                  <a:pt x="5184" y="0"/>
                </a:lnTo>
                <a:lnTo>
                  <a:pt x="0" y="0"/>
                </a:lnTo>
                <a:close/>
              </a:path>
            </a:pathLst>
          </a:custGeom>
          <a:blipFill rotWithShape="1">
            <a:blip r:embed="rId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5"/>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6" name="Google Shape;36;p5"/>
          <p:cNvCxnSpPr/>
          <p:nvPr/>
        </p:nvCxnSpPr>
        <p:spPr>
          <a:xfrm>
            <a:off x="609600" y="1044000"/>
            <a:ext cx="10972800" cy="0"/>
          </a:xfrm>
          <a:prstGeom prst="straightConnector1">
            <a:avLst/>
          </a:prstGeom>
          <a:noFill/>
          <a:ln cap="flat" cmpd="sng" w="19050">
            <a:solidFill>
              <a:schemeClr val="accent2"/>
            </a:solidFill>
            <a:prstDash val="solid"/>
            <a:round/>
            <a:headEnd len="med" w="med" type="none"/>
            <a:tailEnd len="med" w="med" type="none"/>
          </a:ln>
        </p:spPr>
      </p:cxnSp>
      <p:cxnSp>
        <p:nvCxnSpPr>
          <p:cNvPr id="37" name="Google Shape;37;p5"/>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Empty">
    <p:spTree>
      <p:nvGrpSpPr>
        <p:cNvPr id="229" name="Shape 229"/>
        <p:cNvGrpSpPr/>
        <p:nvPr/>
      </p:nvGrpSpPr>
      <p:grpSpPr>
        <a:xfrm>
          <a:off x="0" y="0"/>
          <a:ext cx="0" cy="0"/>
          <a:chOff x="0" y="0"/>
          <a:chExt cx="0" cy="0"/>
        </a:xfrm>
      </p:grpSpPr>
      <p:sp>
        <p:nvSpPr>
          <p:cNvPr id="230" name="Google Shape;230;p43"/>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31" name="Google Shape;231;p43"/>
          <p:cNvCxnSpPr/>
          <p:nvPr/>
        </p:nvCxnSpPr>
        <p:spPr>
          <a:xfrm>
            <a:off x="607484" y="6243638"/>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legal text">
  <p:cSld name="Final legal text">
    <p:spTree>
      <p:nvGrpSpPr>
        <p:cNvPr id="232" name="Shape 232"/>
        <p:cNvGrpSpPr/>
        <p:nvPr/>
      </p:nvGrpSpPr>
      <p:grpSpPr>
        <a:xfrm>
          <a:off x="0" y="0"/>
          <a:ext cx="0" cy="0"/>
          <a:chOff x="0" y="0"/>
          <a:chExt cx="0" cy="0"/>
        </a:xfrm>
      </p:grpSpPr>
      <p:cxnSp>
        <p:nvCxnSpPr>
          <p:cNvPr id="233" name="Google Shape;233;p44"/>
          <p:cNvCxnSpPr/>
          <p:nvPr/>
        </p:nvCxnSpPr>
        <p:spPr>
          <a:xfrm>
            <a:off x="607484" y="6243638"/>
            <a:ext cx="10972800" cy="0"/>
          </a:xfrm>
          <a:prstGeom prst="straightConnector1">
            <a:avLst/>
          </a:prstGeom>
          <a:noFill/>
          <a:ln cap="flat" cmpd="sng" w="9525">
            <a:solidFill>
              <a:schemeClr val="lt1"/>
            </a:solidFill>
            <a:prstDash val="solid"/>
            <a:round/>
            <a:headEnd len="med" w="med" type="none"/>
            <a:tailEnd len="med" w="med" type="none"/>
          </a:ln>
        </p:spPr>
      </p:cxnSp>
      <p:sp>
        <p:nvSpPr>
          <p:cNvPr id="234" name="Google Shape;234;p44"/>
          <p:cNvSpPr txBox="1"/>
          <p:nvPr>
            <p:ph idx="1" type="body"/>
          </p:nvPr>
        </p:nvSpPr>
        <p:spPr>
          <a:xfrm>
            <a:off x="607483" y="719139"/>
            <a:ext cx="4675200" cy="52100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840"/>
              </a:spcBef>
              <a:spcAft>
                <a:spcPts val="0"/>
              </a:spcAft>
              <a:buSzPts val="1200"/>
              <a:buNone/>
              <a:defRPr sz="1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900"/>
              <a:buNone/>
              <a:defRPr b="1" sz="900">
                <a:solidFill>
                  <a:schemeClr val="lt1"/>
                </a:solidFill>
                <a:latin typeface="Arial"/>
                <a:ea typeface="Arial"/>
                <a:cs typeface="Arial"/>
                <a:sym typeface="Arial"/>
              </a:defRPr>
            </a:lvl2pPr>
            <a:lvl3pPr indent="-268605" lvl="2" marL="1371600" algn="l">
              <a:lnSpc>
                <a:spcPct val="100000"/>
              </a:lnSpc>
              <a:spcBef>
                <a:spcPts val="0"/>
              </a:spcBef>
              <a:spcAft>
                <a:spcPts val="0"/>
              </a:spcAft>
              <a:buClr>
                <a:schemeClr val="accent2"/>
              </a:buClr>
              <a:buSzPts val="630"/>
              <a:buFont typeface="Arial"/>
              <a:buChar char="►"/>
              <a:defRPr b="1" sz="900">
                <a:solidFill>
                  <a:schemeClr val="lt1"/>
                </a:solidFill>
                <a:latin typeface="Arial"/>
                <a:ea typeface="Arial"/>
                <a:cs typeface="Arial"/>
                <a:sym typeface="Arial"/>
              </a:defRPr>
            </a:lvl3pPr>
            <a:lvl4pPr indent="-228600" lvl="3" marL="1828800" algn="l">
              <a:lnSpc>
                <a:spcPct val="100000"/>
              </a:lnSpc>
              <a:spcBef>
                <a:spcPts val="0"/>
              </a:spcBef>
              <a:spcAft>
                <a:spcPts val="0"/>
              </a:spcAft>
              <a:buSzPts val="800"/>
              <a:buNone/>
              <a:defRPr sz="800">
                <a:solidFill>
                  <a:schemeClr val="lt1"/>
                </a:solidFill>
                <a:latin typeface="Arial"/>
                <a:ea typeface="Arial"/>
                <a:cs typeface="Arial"/>
                <a:sym typeface="Arial"/>
              </a:defRPr>
            </a:lvl4pPr>
            <a:lvl5pPr indent="-264160" lvl="4" marL="2286000" algn="l">
              <a:lnSpc>
                <a:spcPct val="100000"/>
              </a:lnSpc>
              <a:spcBef>
                <a:spcPts val="0"/>
              </a:spcBef>
              <a:spcAft>
                <a:spcPts val="0"/>
              </a:spcAft>
              <a:buClr>
                <a:schemeClr val="accent2"/>
              </a:buClr>
              <a:buSzPts val="560"/>
              <a:buFont typeface="Arial"/>
              <a:buChar char="►"/>
              <a:defRPr sz="800">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235" name="Shape 235"/>
        <p:cNvGrpSpPr/>
        <p:nvPr/>
      </p:nvGrpSpPr>
      <p:grpSpPr>
        <a:xfrm>
          <a:off x="0" y="0"/>
          <a:ext cx="0" cy="0"/>
          <a:chOff x="0" y="0"/>
          <a:chExt cx="0" cy="0"/>
        </a:xfrm>
      </p:grpSpPr>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divider 3" type="titleOnly">
  <p:cSld name="TITLE_ONLY">
    <p:spTree>
      <p:nvGrpSpPr>
        <p:cNvPr id="236" name="Shape 236"/>
        <p:cNvGrpSpPr/>
        <p:nvPr/>
      </p:nvGrpSpPr>
      <p:grpSpPr>
        <a:xfrm>
          <a:off x="0" y="0"/>
          <a:ext cx="0" cy="0"/>
          <a:chOff x="0" y="0"/>
          <a:chExt cx="0" cy="0"/>
        </a:xfrm>
      </p:grpSpPr>
      <p:sp>
        <p:nvSpPr>
          <p:cNvPr id="237" name="Google Shape;237;p46"/>
          <p:cNvSpPr/>
          <p:nvPr/>
        </p:nvSpPr>
        <p:spPr>
          <a:xfrm>
            <a:off x="508000" y="6019800"/>
            <a:ext cx="11277600" cy="304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646464"/>
              </a:solidFill>
              <a:latin typeface="Arial"/>
              <a:ea typeface="Arial"/>
              <a:cs typeface="Arial"/>
              <a:sym typeface="Arial"/>
            </a:endParaRPr>
          </a:p>
        </p:txBody>
      </p:sp>
      <p:sp>
        <p:nvSpPr>
          <p:cNvPr id="238" name="Google Shape;238;p46"/>
          <p:cNvSpPr/>
          <p:nvPr/>
        </p:nvSpPr>
        <p:spPr>
          <a:xfrm>
            <a:off x="508000" y="914400"/>
            <a:ext cx="11277600" cy="304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646464"/>
              </a:solidFill>
              <a:latin typeface="Arial"/>
              <a:ea typeface="Arial"/>
              <a:cs typeface="Arial"/>
              <a:sym typeface="Arial"/>
            </a:endParaRPr>
          </a:p>
        </p:txBody>
      </p:sp>
      <p:sp>
        <p:nvSpPr>
          <p:cNvPr id="239" name="Google Shape;239;p46"/>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30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PPTbackground_3_HANDOUT" id="240" name="Google Shape;240;p46"/>
          <p:cNvPicPr preferRelativeResize="0"/>
          <p:nvPr/>
        </p:nvPicPr>
        <p:blipFill rotWithShape="1">
          <a:blip r:embed="rId2">
            <a:alphaModFix/>
          </a:blip>
          <a:srcRect b="0" l="0" r="0" t="0"/>
          <a:stretch/>
        </p:blipFill>
        <p:spPr>
          <a:xfrm>
            <a:off x="637117" y="1023938"/>
            <a:ext cx="10945283" cy="5222875"/>
          </a:xfrm>
          <a:prstGeom prst="rect">
            <a:avLst/>
          </a:prstGeom>
          <a:noFill/>
          <a:ln>
            <a:noFill/>
          </a:ln>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no headings"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609600" y="1600201"/>
            <a:ext cx="5384800" cy="4525963"/>
          </a:xfrm>
          <a:prstGeom prst="rect">
            <a:avLst/>
          </a:prstGeom>
          <a:noFill/>
          <a:ln>
            <a:noFill/>
          </a:ln>
        </p:spPr>
        <p:txBody>
          <a:bodyPr anchorCtr="0" anchor="t" bIns="0" lIns="0" spcFirstLastPara="1" rIns="0" wrap="square" tIns="0">
            <a:noAutofit/>
          </a:bodyPr>
          <a:lstStyle>
            <a:lvl1pPr indent="-335280" lvl="0" marL="457200" algn="l">
              <a:spcBef>
                <a:spcPts val="480"/>
              </a:spcBef>
              <a:spcAft>
                <a:spcPts val="0"/>
              </a:spcAft>
              <a:buSzPts val="1680"/>
              <a:buChar char="►"/>
              <a:defRPr sz="24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2" type="body"/>
          </p:nvPr>
        </p:nvSpPr>
        <p:spPr>
          <a:xfrm>
            <a:off x="6197600" y="1600201"/>
            <a:ext cx="5384800" cy="4525963"/>
          </a:xfrm>
          <a:prstGeom prst="rect">
            <a:avLst/>
          </a:prstGeom>
          <a:noFill/>
          <a:ln>
            <a:noFill/>
          </a:ln>
        </p:spPr>
        <p:txBody>
          <a:bodyPr anchorCtr="0" anchor="t" bIns="0" lIns="0" spcFirstLastPara="1" rIns="0" wrap="square" tIns="0">
            <a:noAutofit/>
          </a:bodyPr>
          <a:lstStyle>
            <a:lvl1pPr indent="-335280" lvl="0" marL="457200" algn="l">
              <a:spcBef>
                <a:spcPts val="480"/>
              </a:spcBef>
              <a:spcAft>
                <a:spcPts val="0"/>
              </a:spcAft>
              <a:buSzPts val="1680"/>
              <a:buChar char="►"/>
              <a:defRPr sz="24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6"/>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43" name="Google Shape;43;p6"/>
          <p:cNvCxnSpPr/>
          <p:nvPr/>
        </p:nvCxnSpPr>
        <p:spPr>
          <a:xfrm>
            <a:off x="609600" y="1044000"/>
            <a:ext cx="10972800" cy="0"/>
          </a:xfrm>
          <a:prstGeom prst="straightConnector1">
            <a:avLst/>
          </a:prstGeom>
          <a:noFill/>
          <a:ln cap="flat" cmpd="sng" w="19050">
            <a:solidFill>
              <a:schemeClr val="accent2"/>
            </a:solidFill>
            <a:prstDash val="solid"/>
            <a:round/>
            <a:headEnd len="med" w="med" type="none"/>
            <a:tailEnd len="med" w="med" type="none"/>
          </a:ln>
        </p:spPr>
      </p:cxnSp>
      <p:cxnSp>
        <p:nvCxnSpPr>
          <p:cNvPr id="44" name="Google Shape;44;p6"/>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ings">
  <p:cSld name="Two columns with headings">
    <p:spTree>
      <p:nvGrpSpPr>
        <p:cNvPr id="45" name="Shape 45"/>
        <p:cNvGrpSpPr/>
        <p:nvPr/>
      </p:nvGrpSpPr>
      <p:grpSpPr>
        <a:xfrm>
          <a:off x="0" y="0"/>
          <a:ext cx="0" cy="0"/>
          <a:chOff x="0" y="0"/>
          <a:chExt cx="0" cy="0"/>
        </a:xfrm>
      </p:grpSpPr>
      <p:sp>
        <p:nvSpPr>
          <p:cNvPr id="46" name="Google Shape;46;p7"/>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609600" y="2196001"/>
            <a:ext cx="5390400" cy="3994963"/>
          </a:xfrm>
          <a:prstGeom prst="rect">
            <a:avLst/>
          </a:prstGeom>
          <a:noFill/>
          <a:ln>
            <a:noFill/>
          </a:ln>
        </p:spPr>
        <p:txBody>
          <a:bodyPr anchorCtr="0" anchor="t" bIns="0" lIns="0" spcFirstLastPara="1" rIns="0" wrap="square" tIns="0">
            <a:noAutofit/>
          </a:bodyPr>
          <a:lstStyle>
            <a:lvl1pPr indent="-335280" lvl="0" marL="457200" algn="l">
              <a:spcBef>
                <a:spcPts val="480"/>
              </a:spcBef>
              <a:spcAft>
                <a:spcPts val="0"/>
              </a:spcAft>
              <a:buSzPts val="1680"/>
              <a:buChar char="►"/>
              <a:defRPr sz="24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7"/>
          <p:cNvSpPr txBox="1"/>
          <p:nvPr>
            <p:ph idx="2" type="body"/>
          </p:nvPr>
        </p:nvSpPr>
        <p:spPr>
          <a:xfrm>
            <a:off x="6201600" y="2178000"/>
            <a:ext cx="5390400" cy="3994963"/>
          </a:xfrm>
          <a:prstGeom prst="rect">
            <a:avLst/>
          </a:prstGeom>
          <a:noFill/>
          <a:ln>
            <a:noFill/>
          </a:ln>
        </p:spPr>
        <p:txBody>
          <a:bodyPr anchorCtr="0" anchor="t" bIns="0" lIns="0" spcFirstLastPara="1" rIns="0" wrap="square" tIns="0">
            <a:noAutofit/>
          </a:bodyPr>
          <a:lstStyle>
            <a:lvl1pPr indent="-335280" lvl="0" marL="457200" algn="l">
              <a:spcBef>
                <a:spcPts val="480"/>
              </a:spcBef>
              <a:spcAft>
                <a:spcPts val="0"/>
              </a:spcAft>
              <a:buSzPts val="1680"/>
              <a:buChar char="►"/>
              <a:defRPr sz="24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9" name="Google Shape;49;p7"/>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0" name="Google Shape;50;p7"/>
          <p:cNvCxnSpPr/>
          <p:nvPr/>
        </p:nvCxnSpPr>
        <p:spPr>
          <a:xfrm>
            <a:off x="609600" y="1044000"/>
            <a:ext cx="10972800" cy="0"/>
          </a:xfrm>
          <a:prstGeom prst="straightConnector1">
            <a:avLst/>
          </a:prstGeom>
          <a:noFill/>
          <a:ln cap="flat" cmpd="sng" w="19050">
            <a:solidFill>
              <a:schemeClr val="accent2"/>
            </a:solidFill>
            <a:prstDash val="solid"/>
            <a:round/>
            <a:headEnd len="med" w="med" type="none"/>
            <a:tailEnd len="med" w="med" type="none"/>
          </a:ln>
        </p:spPr>
      </p:cxnSp>
      <p:sp>
        <p:nvSpPr>
          <p:cNvPr id="51" name="Google Shape;51;p7"/>
          <p:cNvSpPr txBox="1"/>
          <p:nvPr>
            <p:ph idx="3" type="body"/>
          </p:nvPr>
        </p:nvSpPr>
        <p:spPr>
          <a:xfrm>
            <a:off x="609600" y="1490400"/>
            <a:ext cx="5390400" cy="640800"/>
          </a:xfrm>
          <a:prstGeom prst="rect">
            <a:avLst/>
          </a:prstGeom>
          <a:noFill/>
          <a:ln>
            <a:noFill/>
          </a:ln>
        </p:spPr>
        <p:txBody>
          <a:bodyPr anchorCtr="0" anchor="b" bIns="0" lIns="0" spcFirstLastPara="1" rIns="0" wrap="square" tIns="0">
            <a:noAutofit/>
          </a:bodyPr>
          <a:lstStyle>
            <a:lvl1pPr indent="-228600" lvl="0" marL="457200" algn="l">
              <a:spcBef>
                <a:spcPts val="480"/>
              </a:spcBef>
              <a:spcAft>
                <a:spcPts val="0"/>
              </a:spcAft>
              <a:buSzPts val="1680"/>
              <a:buNone/>
              <a:defRPr b="1"/>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7"/>
          <p:cNvSpPr txBox="1"/>
          <p:nvPr>
            <p:ph idx="4" type="body"/>
          </p:nvPr>
        </p:nvSpPr>
        <p:spPr>
          <a:xfrm>
            <a:off x="6201600" y="1490400"/>
            <a:ext cx="5390400" cy="640800"/>
          </a:xfrm>
          <a:prstGeom prst="rect">
            <a:avLst/>
          </a:prstGeom>
          <a:noFill/>
          <a:ln>
            <a:noFill/>
          </a:ln>
        </p:spPr>
        <p:txBody>
          <a:bodyPr anchorCtr="0" anchor="b" bIns="0" lIns="0" spcFirstLastPara="1" rIns="0" wrap="square" tIns="0">
            <a:noAutofit/>
          </a:bodyPr>
          <a:lstStyle>
            <a:lvl1pPr indent="-228600" lvl="0" marL="457200" algn="l">
              <a:spcBef>
                <a:spcPts val="480"/>
              </a:spcBef>
              <a:spcAft>
                <a:spcPts val="0"/>
              </a:spcAft>
              <a:buSzPts val="1680"/>
              <a:buNone/>
              <a:defRPr b="1"/>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53" name="Google Shape;53;p7"/>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p:cSld name="Key statement">
    <p:spTree>
      <p:nvGrpSpPr>
        <p:cNvPr id="54" name="Shape 54"/>
        <p:cNvGrpSpPr/>
        <p:nvPr/>
      </p:nvGrpSpPr>
      <p:grpSpPr>
        <a:xfrm>
          <a:off x="0" y="0"/>
          <a:ext cx="0" cy="0"/>
          <a:chOff x="0" y="0"/>
          <a:chExt cx="0" cy="0"/>
        </a:xfrm>
      </p:grpSpPr>
      <p:sp>
        <p:nvSpPr>
          <p:cNvPr id="55" name="Google Shape;55;p8"/>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 type="body"/>
          </p:nvPr>
        </p:nvSpPr>
        <p:spPr>
          <a:xfrm>
            <a:off x="607485" y="1025526"/>
            <a:ext cx="10972800" cy="1643063"/>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SzPts val="3500"/>
              <a:buNone/>
              <a:defRPr b="1" sz="5000">
                <a:solidFill>
                  <a:schemeClr val="lt2"/>
                </a:solidFill>
                <a:latin typeface="Arial"/>
                <a:ea typeface="Arial"/>
                <a:cs typeface="Arial"/>
                <a:sym typeface="Arial"/>
              </a:defRPr>
            </a:lvl1pPr>
            <a:lvl2pPr indent="-228600" lvl="1" marL="914400" algn="l">
              <a:spcBef>
                <a:spcPts val="400"/>
              </a:spcBef>
              <a:spcAft>
                <a:spcPts val="0"/>
              </a:spcAft>
              <a:buSzPts val="1400"/>
              <a:buNone/>
              <a:defRPr/>
            </a:lvl2pPr>
            <a:lvl3pPr indent="-228600" lvl="2" marL="1371600" algn="l">
              <a:spcBef>
                <a:spcPts val="360"/>
              </a:spcBef>
              <a:spcAft>
                <a:spcPts val="0"/>
              </a:spcAft>
              <a:buSzPts val="1260"/>
              <a:buNone/>
              <a:defRPr/>
            </a:lvl3pPr>
            <a:lvl4pPr indent="-228600" lvl="3" marL="1828800" algn="l">
              <a:spcBef>
                <a:spcPts val="320"/>
              </a:spcBef>
              <a:spcAft>
                <a:spcPts val="0"/>
              </a:spcAft>
              <a:buSzPts val="1120"/>
              <a:buNone/>
              <a:defRPr/>
            </a:lvl4pPr>
            <a:lvl5pPr indent="-228600" lvl="4" marL="2286000" algn="l">
              <a:spcBef>
                <a:spcPts val="320"/>
              </a:spcBef>
              <a:spcAft>
                <a:spcPts val="0"/>
              </a:spcAft>
              <a:buSzPts val="112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57" name="Google Shape;57;p8"/>
          <p:cNvCxnSpPr/>
          <p:nvPr/>
        </p:nvCxnSpPr>
        <p:spPr>
          <a:xfrm>
            <a:off x="609600" y="6242400"/>
            <a:ext cx="109728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1">
  <p:cSld name="Divider 1">
    <p:spTree>
      <p:nvGrpSpPr>
        <p:cNvPr id="58" name="Shape 58"/>
        <p:cNvGrpSpPr/>
        <p:nvPr/>
      </p:nvGrpSpPr>
      <p:grpSpPr>
        <a:xfrm>
          <a:off x="0" y="0"/>
          <a:ext cx="0" cy="0"/>
          <a:chOff x="0" y="0"/>
          <a:chExt cx="0" cy="0"/>
        </a:xfrm>
      </p:grpSpPr>
      <p:sp>
        <p:nvSpPr>
          <p:cNvPr id="59" name="Google Shape;59;p9"/>
          <p:cNvSpPr txBox="1"/>
          <p:nvPr>
            <p:ph type="title"/>
          </p:nvPr>
        </p:nvSpPr>
        <p:spPr>
          <a:xfrm>
            <a:off x="609600" y="201168"/>
            <a:ext cx="10972800" cy="80467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p:nvPr/>
        </p:nvSpPr>
        <p:spPr>
          <a:xfrm>
            <a:off x="609600" y="1029601"/>
            <a:ext cx="10972800" cy="5184775"/>
          </a:xfrm>
          <a:custGeom>
            <a:rect b="b" l="l" r="r" t="t"/>
            <a:pathLst>
              <a:path extrusionOk="0" h="3266" w="5184">
                <a:moveTo>
                  <a:pt x="0" y="0"/>
                </a:moveTo>
                <a:lnTo>
                  <a:pt x="0" y="3266"/>
                </a:lnTo>
                <a:lnTo>
                  <a:pt x="5184" y="2352"/>
                </a:lnTo>
                <a:lnTo>
                  <a:pt x="5184" y="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2">
  <p:cSld name="Divider 2">
    <p:spTree>
      <p:nvGrpSpPr>
        <p:cNvPr id="62" name="Shape 62"/>
        <p:cNvGrpSpPr/>
        <p:nvPr/>
      </p:nvGrpSpPr>
      <p:grpSpPr>
        <a:xfrm>
          <a:off x="0" y="0"/>
          <a:ext cx="0" cy="0"/>
          <a:chOff x="0" y="0"/>
          <a:chExt cx="0" cy="0"/>
        </a:xfrm>
      </p:grpSpPr>
      <p:sp>
        <p:nvSpPr>
          <p:cNvPr id="63" name="Google Shape;63;p10"/>
          <p:cNvSpPr txBox="1"/>
          <p:nvPr>
            <p:ph type="title"/>
          </p:nvPr>
        </p:nvSpPr>
        <p:spPr>
          <a:xfrm>
            <a:off x="609600" y="201168"/>
            <a:ext cx="10972800" cy="80467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808080"/>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p:nvPr/>
        </p:nvSpPr>
        <p:spPr>
          <a:xfrm>
            <a:off x="609600" y="1040400"/>
            <a:ext cx="10972800" cy="5184775"/>
          </a:xfrm>
          <a:custGeom>
            <a:rect b="b" l="l" r="r" t="t"/>
            <a:pathLst>
              <a:path extrusionOk="0" h="3266" w="5184">
                <a:moveTo>
                  <a:pt x="0" y="0"/>
                </a:moveTo>
                <a:lnTo>
                  <a:pt x="0" y="3266"/>
                </a:lnTo>
                <a:lnTo>
                  <a:pt x="5184" y="2352"/>
                </a:lnTo>
                <a:lnTo>
                  <a:pt x="5184"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4.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theme" Target="../theme/theme2.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6" Type="http://schemas.openxmlformats.org/officeDocument/2006/relationships/theme" Target="../theme/theme3.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rgbClr val="808080"/>
              </a:buClr>
              <a:buSzPts val="3000"/>
              <a:buFont typeface="Arial"/>
              <a:buNone/>
              <a:defRPr b="1" i="0" sz="3000" u="none" cap="none" strike="noStrike">
                <a:solidFill>
                  <a:srgbClr val="80808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lvl1pPr indent="-335280" lvl="0" marL="457200" marR="0" rtl="0" algn="l">
              <a:spcBef>
                <a:spcPts val="480"/>
              </a:spcBef>
              <a:spcAft>
                <a:spcPts val="0"/>
              </a:spcAft>
              <a:buClr>
                <a:schemeClr val="accent2"/>
              </a:buClr>
              <a:buSzPts val="1680"/>
              <a:buFont typeface="Arial"/>
              <a:buChar char="►"/>
              <a:defRPr b="0" i="0" sz="2400" u="none" cap="none" strike="noStrike">
                <a:solidFill>
                  <a:srgbClr val="808080"/>
                </a:solidFill>
                <a:latin typeface="Arial"/>
                <a:ea typeface="Arial"/>
                <a:cs typeface="Arial"/>
                <a:sym typeface="Arial"/>
              </a:defRPr>
            </a:lvl1pPr>
            <a:lvl2pPr indent="-317500" lvl="1" marL="914400" marR="0" rtl="0" algn="l">
              <a:spcBef>
                <a:spcPts val="400"/>
              </a:spcBef>
              <a:spcAft>
                <a:spcPts val="0"/>
              </a:spcAft>
              <a:buClr>
                <a:schemeClr val="accent2"/>
              </a:buClr>
              <a:buSzPts val="1400"/>
              <a:buFont typeface="Arial"/>
              <a:buChar char="►"/>
              <a:defRPr b="0" i="0" sz="2000" u="none" cap="none" strike="noStrike">
                <a:solidFill>
                  <a:srgbClr val="808080"/>
                </a:solidFill>
                <a:latin typeface="Arial"/>
                <a:ea typeface="Arial"/>
                <a:cs typeface="Arial"/>
                <a:sym typeface="Arial"/>
              </a:defRPr>
            </a:lvl2pPr>
            <a:lvl3pPr indent="-308610" lvl="2" marL="1371600" marR="0" rtl="0" algn="l">
              <a:spcBef>
                <a:spcPts val="360"/>
              </a:spcBef>
              <a:spcAft>
                <a:spcPts val="0"/>
              </a:spcAft>
              <a:buClr>
                <a:schemeClr val="accent2"/>
              </a:buClr>
              <a:buSzPts val="1260"/>
              <a:buFont typeface="Arial"/>
              <a:buChar char="►"/>
              <a:defRPr b="0" i="0" sz="1800" u="none" cap="none" strike="noStrike">
                <a:solidFill>
                  <a:srgbClr val="808080"/>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Arial"/>
              <a:buChar char="►"/>
              <a:defRPr b="0" i="0" sz="1600" u="none" cap="none" strike="noStrike">
                <a:solidFill>
                  <a:srgbClr val="808080"/>
                </a:solidFill>
                <a:latin typeface="Arial"/>
                <a:ea typeface="Arial"/>
                <a:cs typeface="Arial"/>
                <a:sym typeface="Arial"/>
              </a:defRPr>
            </a:lvl4pPr>
            <a:lvl5pPr indent="-299720" lvl="4" marL="2286000" marR="0" rtl="0" algn="l">
              <a:spcBef>
                <a:spcPts val="320"/>
              </a:spcBef>
              <a:spcAft>
                <a:spcPts val="0"/>
              </a:spcAft>
              <a:buClr>
                <a:schemeClr val="accent2"/>
              </a:buClr>
              <a:buSzPts val="1120"/>
              <a:buFont typeface="Arial"/>
              <a:buChar char="►"/>
              <a:defRPr b="0" i="0" sz="1600" u="none" cap="none" strike="noStrike">
                <a:solidFill>
                  <a:srgbClr val="80808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1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nvSpPr>
        <p:spPr>
          <a:xfrm>
            <a:off x="609600" y="6415200"/>
            <a:ext cx="960000" cy="19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100" u="none" cap="none" strike="noStrike">
                <a:solidFill>
                  <a:srgbClr val="808080"/>
                </a:solidFill>
                <a:latin typeface="Arial"/>
                <a:ea typeface="Arial"/>
                <a:cs typeface="Arial"/>
                <a:sym typeface="Arial"/>
              </a:rPr>
              <a:t>Page </a:t>
            </a:r>
            <a:fld id="{00000000-1234-1234-1234-123412341234}" type="slidenum">
              <a:rPr b="0" i="0" lang="en-US" sz="1100" u="none" cap="none" strike="noStrike">
                <a:solidFill>
                  <a:srgbClr val="808080"/>
                </a:solidFill>
                <a:latin typeface="Arial"/>
                <a:ea typeface="Arial"/>
                <a:cs typeface="Arial"/>
                <a:sym typeface="Arial"/>
              </a:rPr>
              <a:t>‹#›</a:t>
            </a:fld>
            <a:endParaRPr sz="1100">
              <a:solidFill>
                <a:srgbClr val="808080"/>
              </a:solidFill>
              <a:latin typeface="Arial"/>
              <a:ea typeface="Arial"/>
              <a:cs typeface="Arial"/>
              <a:sym typeface="Arial"/>
            </a:endParaRPr>
          </a:p>
        </p:txBody>
      </p:sp>
      <p:grpSp>
        <p:nvGrpSpPr>
          <p:cNvPr id="14" name="Google Shape;14;p1"/>
          <p:cNvGrpSpPr/>
          <p:nvPr/>
        </p:nvGrpSpPr>
        <p:grpSpPr>
          <a:xfrm>
            <a:off x="11131552" y="6450014"/>
            <a:ext cx="450849" cy="204787"/>
            <a:chOff x="8348663" y="6450013"/>
            <a:chExt cx="338137" cy="204787"/>
          </a:xfrm>
        </p:grpSpPr>
        <p:sp>
          <p:nvSpPr>
            <p:cNvPr id="15" name="Google Shape;15;p1"/>
            <p:cNvSpPr/>
            <p:nvPr/>
          </p:nvSpPr>
          <p:spPr>
            <a:xfrm>
              <a:off x="8348663" y="6450013"/>
              <a:ext cx="163512" cy="204787"/>
            </a:xfrm>
            <a:custGeom>
              <a:rect b="b" l="l" r="r" t="t"/>
              <a:pathLst>
                <a:path extrusionOk="0" h="129" w="103">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 name="Google Shape;16;p1"/>
            <p:cNvSpPr/>
            <p:nvPr/>
          </p:nvSpPr>
          <p:spPr>
            <a:xfrm>
              <a:off x="8483600" y="6450013"/>
              <a:ext cx="203200" cy="204787"/>
            </a:xfrm>
            <a:custGeom>
              <a:rect b="b" l="l" r="r" t="t"/>
              <a:pathLst>
                <a:path extrusionOk="0" h="129" w="128">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3000"/>
              <a:buFont typeface="Arial"/>
              <a:buNone/>
              <a:defRPr b="1" i="0" sz="3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4" name="Google Shape;94;p18"/>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lvl1pPr indent="-335280" lvl="0" marL="457200" marR="0" rtl="0" algn="l">
              <a:spcBef>
                <a:spcPts val="480"/>
              </a:spcBef>
              <a:spcAft>
                <a:spcPts val="0"/>
              </a:spcAft>
              <a:buClr>
                <a:schemeClr val="accent2"/>
              </a:buClr>
              <a:buSzPts val="1680"/>
              <a:buFont typeface="Arial"/>
              <a:buChar char="►"/>
              <a:defRPr b="0" i="0" sz="2400" u="none" cap="none" strike="noStrike">
                <a:solidFill>
                  <a:schemeClr val="lt1"/>
                </a:solidFill>
                <a:latin typeface="Arial"/>
                <a:ea typeface="Arial"/>
                <a:cs typeface="Arial"/>
                <a:sym typeface="Arial"/>
              </a:defRPr>
            </a:lvl1pPr>
            <a:lvl2pPr indent="-317500" lvl="1" marL="914400" marR="0" rtl="0" algn="l">
              <a:spcBef>
                <a:spcPts val="400"/>
              </a:spcBef>
              <a:spcAft>
                <a:spcPts val="0"/>
              </a:spcAft>
              <a:buClr>
                <a:schemeClr val="accent2"/>
              </a:buClr>
              <a:buSzPts val="1400"/>
              <a:buFont typeface="Arial"/>
              <a:buChar char="►"/>
              <a:defRPr b="0" i="0" sz="2000" u="none" cap="none" strike="noStrike">
                <a:solidFill>
                  <a:schemeClr val="lt1"/>
                </a:solidFill>
                <a:latin typeface="Arial"/>
                <a:ea typeface="Arial"/>
                <a:cs typeface="Arial"/>
                <a:sym typeface="Arial"/>
              </a:defRPr>
            </a:lvl2pPr>
            <a:lvl3pPr indent="-308610" lvl="2" marL="1371600" marR="0" rtl="0" algn="l">
              <a:spcBef>
                <a:spcPts val="360"/>
              </a:spcBef>
              <a:spcAft>
                <a:spcPts val="0"/>
              </a:spcAft>
              <a:buClr>
                <a:schemeClr val="accent2"/>
              </a:buClr>
              <a:buSzPts val="1260"/>
              <a:buFont typeface="Arial"/>
              <a:buChar char="►"/>
              <a:defRPr b="0" i="0" sz="1800" u="none" cap="none" strike="noStrike">
                <a:solidFill>
                  <a:schemeClr val="lt1"/>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Arial"/>
              <a:buChar char="►"/>
              <a:defRPr b="0" i="0" sz="1600" u="none" cap="none" strike="noStrike">
                <a:solidFill>
                  <a:schemeClr val="lt1"/>
                </a:solidFill>
                <a:latin typeface="Arial"/>
                <a:ea typeface="Arial"/>
                <a:cs typeface="Arial"/>
                <a:sym typeface="Arial"/>
              </a:defRPr>
            </a:lvl4pPr>
            <a:lvl5pPr indent="-299720" lvl="4" marL="2286000" marR="0" rtl="0" algn="l">
              <a:spcBef>
                <a:spcPts val="320"/>
              </a:spcBef>
              <a:spcAft>
                <a:spcPts val="0"/>
              </a:spcAft>
              <a:buClr>
                <a:schemeClr val="accent2"/>
              </a:buClr>
              <a:buSzPts val="1120"/>
              <a:buFont typeface="Arial"/>
              <a:buChar char="►"/>
              <a:defRPr b="0" i="0" sz="16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5" name="Google Shape;95;p18"/>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1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18"/>
          <p:cNvSpPr txBox="1"/>
          <p:nvPr/>
        </p:nvSpPr>
        <p:spPr>
          <a:xfrm>
            <a:off x="609600" y="6415200"/>
            <a:ext cx="960000" cy="19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100">
                <a:solidFill>
                  <a:srgbClr val="808080"/>
                </a:solidFill>
                <a:latin typeface="Arial"/>
                <a:ea typeface="Arial"/>
                <a:cs typeface="Arial"/>
                <a:sym typeface="Arial"/>
              </a:rPr>
              <a:t>Page </a:t>
            </a:r>
            <a:fld id="{00000000-1234-1234-1234-123412341234}" type="slidenum">
              <a:rPr lang="en-US" sz="1100">
                <a:solidFill>
                  <a:srgbClr val="808080"/>
                </a:solidFill>
                <a:latin typeface="Arial"/>
                <a:ea typeface="Arial"/>
                <a:cs typeface="Arial"/>
                <a:sym typeface="Arial"/>
              </a:rPr>
              <a:t>‹#›</a:t>
            </a:fld>
            <a:endParaRPr sz="1100">
              <a:solidFill>
                <a:srgbClr val="808080"/>
              </a:solidFill>
              <a:latin typeface="Arial"/>
              <a:ea typeface="Arial"/>
              <a:cs typeface="Arial"/>
              <a:sym typeface="Arial"/>
            </a:endParaRPr>
          </a:p>
        </p:txBody>
      </p:sp>
      <p:grpSp>
        <p:nvGrpSpPr>
          <p:cNvPr id="97" name="Google Shape;97;p18"/>
          <p:cNvGrpSpPr/>
          <p:nvPr/>
        </p:nvGrpSpPr>
        <p:grpSpPr>
          <a:xfrm>
            <a:off x="11131552" y="6450014"/>
            <a:ext cx="450849" cy="204787"/>
            <a:chOff x="8348663" y="6450013"/>
            <a:chExt cx="338137" cy="204787"/>
          </a:xfrm>
        </p:grpSpPr>
        <p:sp>
          <p:nvSpPr>
            <p:cNvPr id="98" name="Google Shape;98;p18"/>
            <p:cNvSpPr/>
            <p:nvPr/>
          </p:nvSpPr>
          <p:spPr>
            <a:xfrm>
              <a:off x="8348663" y="6450013"/>
              <a:ext cx="163512" cy="204787"/>
            </a:xfrm>
            <a:custGeom>
              <a:rect b="b" l="l" r="r" t="t"/>
              <a:pathLst>
                <a:path extrusionOk="0" h="129" w="103">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9" name="Google Shape;99;p18"/>
            <p:cNvSpPr/>
            <p:nvPr/>
          </p:nvSpPr>
          <p:spPr>
            <a:xfrm>
              <a:off x="8483600" y="6450013"/>
              <a:ext cx="203200" cy="204787"/>
            </a:xfrm>
            <a:custGeom>
              <a:rect b="b" l="l" r="r" t="t"/>
              <a:pathLst>
                <a:path extrusionOk="0" h="129" w="128">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9" name="Shape 159"/>
        <p:cNvGrpSpPr/>
        <p:nvPr/>
      </p:nvGrpSpPr>
      <p:grpSpPr>
        <a:xfrm>
          <a:off x="0" y="0"/>
          <a:ext cx="0" cy="0"/>
          <a:chOff x="0" y="0"/>
          <a:chExt cx="0" cy="0"/>
        </a:xfrm>
      </p:grpSpPr>
      <p:sp>
        <p:nvSpPr>
          <p:cNvPr id="160" name="Google Shape;160;p31"/>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rgbClr val="808080"/>
              </a:buClr>
              <a:buSzPts val="3000"/>
              <a:buFont typeface="Arial"/>
              <a:buNone/>
              <a:defRPr b="1" i="0" sz="3000" u="none" cap="none" strike="noStrike">
                <a:solidFill>
                  <a:srgbClr val="80808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1" name="Google Shape;161;p31"/>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lvl1pPr indent="-335280" lvl="0" marL="457200" marR="0" rtl="0" algn="l">
              <a:spcBef>
                <a:spcPts val="480"/>
              </a:spcBef>
              <a:spcAft>
                <a:spcPts val="0"/>
              </a:spcAft>
              <a:buClr>
                <a:schemeClr val="accent2"/>
              </a:buClr>
              <a:buSzPts val="1680"/>
              <a:buFont typeface="Arial"/>
              <a:buChar char="►"/>
              <a:defRPr b="0" i="0" sz="2400" u="none" cap="none" strike="noStrike">
                <a:solidFill>
                  <a:srgbClr val="808080"/>
                </a:solidFill>
                <a:latin typeface="Arial"/>
                <a:ea typeface="Arial"/>
                <a:cs typeface="Arial"/>
                <a:sym typeface="Arial"/>
              </a:defRPr>
            </a:lvl1pPr>
            <a:lvl2pPr indent="-317500" lvl="1" marL="914400" marR="0" rtl="0" algn="l">
              <a:spcBef>
                <a:spcPts val="400"/>
              </a:spcBef>
              <a:spcAft>
                <a:spcPts val="0"/>
              </a:spcAft>
              <a:buClr>
                <a:schemeClr val="accent2"/>
              </a:buClr>
              <a:buSzPts val="1400"/>
              <a:buFont typeface="Arial"/>
              <a:buChar char="►"/>
              <a:defRPr b="0" i="0" sz="2000" u="none" cap="none" strike="noStrike">
                <a:solidFill>
                  <a:srgbClr val="808080"/>
                </a:solidFill>
                <a:latin typeface="Arial"/>
                <a:ea typeface="Arial"/>
                <a:cs typeface="Arial"/>
                <a:sym typeface="Arial"/>
              </a:defRPr>
            </a:lvl2pPr>
            <a:lvl3pPr indent="-308610" lvl="2" marL="1371600" marR="0" rtl="0" algn="l">
              <a:spcBef>
                <a:spcPts val="360"/>
              </a:spcBef>
              <a:spcAft>
                <a:spcPts val="0"/>
              </a:spcAft>
              <a:buClr>
                <a:schemeClr val="accent2"/>
              </a:buClr>
              <a:buSzPts val="1260"/>
              <a:buFont typeface="Arial"/>
              <a:buChar char="►"/>
              <a:defRPr b="0" i="0" sz="1800" u="none" cap="none" strike="noStrike">
                <a:solidFill>
                  <a:srgbClr val="808080"/>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Arial"/>
              <a:buChar char="►"/>
              <a:defRPr b="0" i="0" sz="1600" u="none" cap="none" strike="noStrike">
                <a:solidFill>
                  <a:srgbClr val="808080"/>
                </a:solidFill>
                <a:latin typeface="Arial"/>
                <a:ea typeface="Arial"/>
                <a:cs typeface="Arial"/>
                <a:sym typeface="Arial"/>
              </a:defRPr>
            </a:lvl4pPr>
            <a:lvl5pPr indent="-299720" lvl="4" marL="2286000" marR="0" rtl="0" algn="l">
              <a:spcBef>
                <a:spcPts val="320"/>
              </a:spcBef>
              <a:spcAft>
                <a:spcPts val="0"/>
              </a:spcAft>
              <a:buClr>
                <a:schemeClr val="accent2"/>
              </a:buClr>
              <a:buSzPts val="1120"/>
              <a:buFont typeface="Arial"/>
              <a:buChar char="►"/>
              <a:defRPr b="0" i="0" sz="1600" u="none" cap="none" strike="noStrike">
                <a:solidFill>
                  <a:srgbClr val="80808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2" name="Google Shape;162;p31"/>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1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3" name="Google Shape;163;p31"/>
          <p:cNvSpPr txBox="1"/>
          <p:nvPr/>
        </p:nvSpPr>
        <p:spPr>
          <a:xfrm>
            <a:off x="609600" y="6415200"/>
            <a:ext cx="960000" cy="19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100">
                <a:solidFill>
                  <a:srgbClr val="808080"/>
                </a:solidFill>
                <a:latin typeface="Arial"/>
                <a:ea typeface="Arial"/>
                <a:cs typeface="Arial"/>
                <a:sym typeface="Arial"/>
              </a:rPr>
              <a:t>Slide </a:t>
            </a:r>
            <a:fld id="{00000000-1234-1234-1234-123412341234}" type="slidenum">
              <a:rPr lang="en-US" sz="1100">
                <a:solidFill>
                  <a:srgbClr val="808080"/>
                </a:solidFill>
                <a:latin typeface="Arial"/>
                <a:ea typeface="Arial"/>
                <a:cs typeface="Arial"/>
                <a:sym typeface="Arial"/>
              </a:rPr>
              <a:t>‹#›</a:t>
            </a:fld>
            <a:endParaRPr sz="1100">
              <a:solidFill>
                <a:srgbClr val="808080"/>
              </a:solidFill>
              <a:latin typeface="Arial"/>
              <a:ea typeface="Arial"/>
              <a:cs typeface="Arial"/>
              <a:sym typeface="Arial"/>
            </a:endParaRPr>
          </a:p>
        </p:txBody>
      </p:sp>
      <p:grpSp>
        <p:nvGrpSpPr>
          <p:cNvPr id="164" name="Google Shape;164;p31"/>
          <p:cNvGrpSpPr/>
          <p:nvPr/>
        </p:nvGrpSpPr>
        <p:grpSpPr>
          <a:xfrm>
            <a:off x="11131552" y="6450014"/>
            <a:ext cx="450849" cy="204787"/>
            <a:chOff x="8348663" y="6450013"/>
            <a:chExt cx="338137" cy="204787"/>
          </a:xfrm>
        </p:grpSpPr>
        <p:sp>
          <p:nvSpPr>
            <p:cNvPr id="165" name="Google Shape;165;p31"/>
            <p:cNvSpPr/>
            <p:nvPr/>
          </p:nvSpPr>
          <p:spPr>
            <a:xfrm>
              <a:off x="8348663" y="6450013"/>
              <a:ext cx="163512" cy="204787"/>
            </a:xfrm>
            <a:custGeom>
              <a:rect b="b" l="l" r="r" t="t"/>
              <a:pathLst>
                <a:path extrusionOk="0" h="129" w="103">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6" name="Google Shape;166;p31"/>
            <p:cNvSpPr/>
            <p:nvPr/>
          </p:nvSpPr>
          <p:spPr>
            <a:xfrm>
              <a:off x="8483600" y="6450013"/>
              <a:ext cx="203200" cy="204787"/>
            </a:xfrm>
            <a:custGeom>
              <a:rect b="b" l="l" r="r" t="t"/>
              <a:pathLst>
                <a:path extrusionOk="0" h="129" w="128">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hyperlink" Target="https://iopscience.iop.org/article/10.1088/1742-6596/1237/2/022082/pdf" TargetMode="External"/><Relationship Id="rId4" Type="http://schemas.openxmlformats.org/officeDocument/2006/relationships/hyperlink" Target="https://www.hindawi.com/journals/ahci/2019/7208494/#literature-review" TargetMode="External"/><Relationship Id="rId5" Type="http://schemas.openxmlformats.org/officeDocument/2006/relationships/hyperlink" Target="https://edshelf.com/tool/ar-mak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7"/>
          <p:cNvSpPr txBox="1"/>
          <p:nvPr>
            <p:ph type="ctrTitle"/>
          </p:nvPr>
        </p:nvSpPr>
        <p:spPr>
          <a:xfrm>
            <a:off x="335360" y="3068960"/>
            <a:ext cx="11665296" cy="936104"/>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Clr>
                <a:srgbClr val="808080"/>
              </a:buClr>
              <a:buSzPts val="2400"/>
              <a:buFont typeface="Calibri"/>
              <a:buNone/>
            </a:pPr>
            <a:r>
              <a:rPr lang="en-US" sz="2400">
                <a:latin typeface="Calibri"/>
                <a:ea typeface="Calibri"/>
                <a:cs typeface="Calibri"/>
                <a:sym typeface="Calibri"/>
              </a:rPr>
              <a:t>DEPARTMENT OF COMPUTER SCIENCE &amp; ENGINEERING</a:t>
            </a:r>
            <a:endParaRPr/>
          </a:p>
        </p:txBody>
      </p:sp>
      <p:sp>
        <p:nvSpPr>
          <p:cNvPr id="247" name="Google Shape;247;p47"/>
          <p:cNvSpPr txBox="1"/>
          <p:nvPr>
            <p:ph idx="1" type="subTitle"/>
          </p:nvPr>
        </p:nvSpPr>
        <p:spPr>
          <a:xfrm>
            <a:off x="1626200" y="3736124"/>
            <a:ext cx="8928992" cy="576064"/>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SzPts val="1400"/>
              <a:buNone/>
            </a:pPr>
            <a:r>
              <a:rPr b="1" lang="en-US">
                <a:latin typeface="Calibri"/>
                <a:ea typeface="Calibri"/>
                <a:cs typeface="Calibri"/>
                <a:sym typeface="Calibri"/>
              </a:rPr>
              <a:t>CS451   SEMINAR AND PROJECT PRELIMINARY</a:t>
            </a:r>
            <a:endParaRPr/>
          </a:p>
          <a:p>
            <a:pPr indent="0" lvl="0" marL="0" rtl="0" algn="ctr">
              <a:spcBef>
                <a:spcPts val="400"/>
              </a:spcBef>
              <a:spcAft>
                <a:spcPts val="0"/>
              </a:spcAft>
              <a:buSzPts val="1400"/>
              <a:buNone/>
            </a:pPr>
            <a:r>
              <a:rPr lang="en-US">
                <a:latin typeface="Calibri"/>
                <a:ea typeface="Calibri"/>
                <a:cs typeface="Calibri"/>
                <a:sym typeface="Calibri"/>
              </a:rPr>
              <a:t>Second</a:t>
            </a:r>
            <a:r>
              <a:rPr lang="en-US">
                <a:latin typeface="Calibri"/>
                <a:ea typeface="Calibri"/>
                <a:cs typeface="Calibri"/>
                <a:sym typeface="Calibri"/>
              </a:rPr>
              <a:t> Review</a:t>
            </a:r>
            <a:endParaRPr/>
          </a:p>
          <a:p>
            <a:pPr indent="0" lvl="0" marL="0" rtl="0" algn="ctr">
              <a:spcBef>
                <a:spcPts val="400"/>
              </a:spcBef>
              <a:spcAft>
                <a:spcPts val="0"/>
              </a:spcAft>
              <a:buSzPts val="1400"/>
              <a:buNone/>
            </a:pPr>
            <a:r>
              <a:t/>
            </a:r>
            <a:endParaRPr>
              <a:latin typeface="Calibri"/>
              <a:ea typeface="Calibri"/>
              <a:cs typeface="Calibri"/>
              <a:sym typeface="Calibri"/>
            </a:endParaRPr>
          </a:p>
        </p:txBody>
      </p:sp>
      <p:pic>
        <p:nvPicPr>
          <p:cNvPr id="248" name="Google Shape;248;p47"/>
          <p:cNvPicPr preferRelativeResize="0"/>
          <p:nvPr/>
        </p:nvPicPr>
        <p:blipFill rotWithShape="1">
          <a:blip r:embed="rId3">
            <a:alphaModFix/>
          </a:blip>
          <a:srcRect b="0" l="0" r="0" t="0"/>
          <a:stretch/>
        </p:blipFill>
        <p:spPr>
          <a:xfrm>
            <a:off x="4007768" y="689396"/>
            <a:ext cx="3930706" cy="1353257"/>
          </a:xfrm>
          <a:prstGeom prst="rect">
            <a:avLst/>
          </a:prstGeom>
          <a:noFill/>
          <a:ln>
            <a:noFill/>
          </a:ln>
        </p:spPr>
      </p:pic>
      <p:sp>
        <p:nvSpPr>
          <p:cNvPr id="249" name="Google Shape;249;p47"/>
          <p:cNvSpPr txBox="1"/>
          <p:nvPr/>
        </p:nvSpPr>
        <p:spPr>
          <a:xfrm>
            <a:off x="-744760" y="6517992"/>
            <a:ext cx="3076796" cy="31541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accent2"/>
              </a:buClr>
              <a:buSzPts val="980"/>
              <a:buFont typeface="Arial"/>
              <a:buNone/>
            </a:pPr>
            <a:r>
              <a:rPr lang="en-US" sz="1400">
                <a:solidFill>
                  <a:schemeClr val="lt2"/>
                </a:solidFill>
                <a:latin typeface="Calibri"/>
                <a:ea typeface="Calibri"/>
                <a:cs typeface="Calibri"/>
                <a:sym typeface="Calibri"/>
              </a:rPr>
              <a:t>Date:</a:t>
            </a:r>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6"/>
          <p:cNvSpPr txBox="1"/>
          <p:nvPr>
            <p:ph type="title"/>
          </p:nvPr>
        </p:nvSpPr>
        <p:spPr>
          <a:xfrm>
            <a:off x="563950" y="315700"/>
            <a:ext cx="10972800" cy="86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LITERATURE REVIEW</a:t>
            </a:r>
            <a:endParaRPr/>
          </a:p>
          <a:p>
            <a:pPr indent="0" lvl="0" marL="0" rtl="0" algn="l">
              <a:spcBef>
                <a:spcPts val="0"/>
              </a:spcBef>
              <a:spcAft>
                <a:spcPts val="0"/>
              </a:spcAft>
              <a:buNone/>
            </a:pPr>
            <a:r>
              <a:t/>
            </a:r>
            <a:endParaRPr/>
          </a:p>
        </p:txBody>
      </p:sp>
      <p:sp>
        <p:nvSpPr>
          <p:cNvPr id="317" name="Google Shape;317;p56"/>
          <p:cNvSpPr txBox="1"/>
          <p:nvPr>
            <p:ph idx="1" type="body"/>
          </p:nvPr>
        </p:nvSpPr>
        <p:spPr>
          <a:xfrm>
            <a:off x="609600" y="1425600"/>
            <a:ext cx="10972800" cy="4698000"/>
          </a:xfrm>
          <a:prstGeom prst="rect">
            <a:avLst/>
          </a:prstGeom>
        </p:spPr>
        <p:txBody>
          <a:bodyPr anchorCtr="0" anchor="t" bIns="0" lIns="0" spcFirstLastPara="1" rIns="0" wrap="square" tIns="0">
            <a:noAutofit/>
          </a:bodyPr>
          <a:lstStyle/>
          <a:p>
            <a:pPr indent="-308610" lvl="0" marL="457200" rtl="0" algn="l">
              <a:spcBef>
                <a:spcPts val="360"/>
              </a:spcBef>
              <a:spcAft>
                <a:spcPts val="0"/>
              </a:spcAft>
              <a:buSzPts val="1260"/>
              <a:buChar char="►"/>
            </a:pPr>
            <a:r>
              <a:rPr b="1" lang="en-US"/>
              <a:t>Anatomy 4D: </a:t>
            </a:r>
            <a:r>
              <a:rPr lang="en-US" sz="1050">
                <a:solidFill>
                  <a:srgbClr val="222222"/>
                </a:solidFill>
                <a:highlight>
                  <a:srgbClr val="FFFFFF"/>
                </a:highlight>
              </a:rPr>
              <a:t> </a:t>
            </a:r>
            <a:r>
              <a:rPr lang="en-US">
                <a:solidFill>
                  <a:srgbClr val="666666"/>
                </a:solidFill>
                <a:highlight>
                  <a:srgbClr val="FFFFFF"/>
                </a:highlight>
              </a:rPr>
              <a:t>It allows viewers to understand and interact with complex information with unprecedented ease, speed, and depth. Visually stunning and completely interactive, augmented reality is the perfect vehicle for 21st century education.</a:t>
            </a:r>
            <a:endParaRPr>
              <a:solidFill>
                <a:srgbClr val="666666"/>
              </a:solidFill>
              <a:highlight>
                <a:srgbClr val="FFFFFF"/>
              </a:highlight>
            </a:endParaRPr>
          </a:p>
          <a:p>
            <a:pPr indent="0" lvl="0" marL="457200" rtl="0" algn="l">
              <a:spcBef>
                <a:spcPts val="360"/>
              </a:spcBef>
              <a:spcAft>
                <a:spcPts val="0"/>
              </a:spcAft>
              <a:buNone/>
            </a:pPr>
            <a:r>
              <a:t/>
            </a:r>
            <a:endParaRPr>
              <a:solidFill>
                <a:srgbClr val="666666"/>
              </a:solidFill>
              <a:highlight>
                <a:srgbClr val="FFFFFF"/>
              </a:highlight>
            </a:endParaRPr>
          </a:p>
          <a:p>
            <a:pPr indent="-308610" lvl="0" marL="457200" rtl="0" algn="l">
              <a:spcBef>
                <a:spcPts val="360"/>
              </a:spcBef>
              <a:spcAft>
                <a:spcPts val="0"/>
              </a:spcAft>
              <a:buSzPts val="1260"/>
              <a:buChar char="►"/>
            </a:pPr>
            <a:r>
              <a:rPr b="1" lang="en-US"/>
              <a:t>Science AR: </a:t>
            </a:r>
            <a:r>
              <a:rPr lang="en-US">
                <a:solidFill>
                  <a:srgbClr val="666666"/>
                </a:solidFill>
                <a:highlight>
                  <a:srgbClr val="FFFFFF"/>
                </a:highlight>
              </a:rPr>
              <a:t>Makes the Science AR posters come alive. This App works in conjunction with the Science AR posters.</a:t>
            </a:r>
            <a:endParaRPr>
              <a:solidFill>
                <a:srgbClr val="666666"/>
              </a:solidFill>
              <a:highlight>
                <a:srgbClr val="FFFFFF"/>
              </a:highlight>
            </a:endParaRPr>
          </a:p>
          <a:p>
            <a:pPr indent="0" lvl="0" marL="457200" rtl="0" algn="l">
              <a:spcBef>
                <a:spcPts val="360"/>
              </a:spcBef>
              <a:spcAft>
                <a:spcPts val="0"/>
              </a:spcAft>
              <a:buNone/>
            </a:pPr>
            <a:r>
              <a:t/>
            </a:r>
            <a:endParaRPr>
              <a:solidFill>
                <a:srgbClr val="666666"/>
              </a:solidFill>
              <a:highlight>
                <a:srgbClr val="FFFFFF"/>
              </a:highlight>
            </a:endParaRPr>
          </a:p>
          <a:p>
            <a:pPr indent="-308610" lvl="0" marL="457200" rtl="0" algn="l">
              <a:spcBef>
                <a:spcPts val="360"/>
              </a:spcBef>
              <a:spcAft>
                <a:spcPts val="0"/>
              </a:spcAft>
              <a:buSzPts val="1260"/>
              <a:buChar char="►"/>
            </a:pPr>
            <a:r>
              <a:rPr b="1" lang="en-US"/>
              <a:t>Chemistry 101: </a:t>
            </a:r>
            <a:r>
              <a:rPr lang="en-US">
                <a:solidFill>
                  <a:srgbClr val="666666"/>
                </a:solidFill>
                <a:highlight>
                  <a:srgbClr val="FFFFFF"/>
                </a:highlight>
              </a:rPr>
              <a:t>It revolutionizes the way to study formulation. With this app you will have in your hands the elements of the periodic table so that you can create thousands of chemical compounds.</a:t>
            </a:r>
            <a:endParaRPr>
              <a:solidFill>
                <a:srgbClr val="666666"/>
              </a:solidFill>
              <a:highlight>
                <a:srgbClr val="FFFFFF"/>
              </a:highlight>
            </a:endParaRPr>
          </a:p>
          <a:p>
            <a:pPr indent="0" lvl="0" marL="457200" rtl="0" algn="l">
              <a:spcBef>
                <a:spcPts val="360"/>
              </a:spcBef>
              <a:spcAft>
                <a:spcPts val="0"/>
              </a:spcAft>
              <a:buNone/>
            </a:pPr>
            <a:r>
              <a:t/>
            </a:r>
            <a:endParaRPr>
              <a:solidFill>
                <a:srgbClr val="666666"/>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7"/>
          <p:cNvSpPr txBox="1"/>
          <p:nvPr>
            <p:ph type="title"/>
          </p:nvPr>
        </p:nvSpPr>
        <p:spPr>
          <a:xfrm>
            <a:off x="609600" y="201600"/>
            <a:ext cx="10972800" cy="86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LITERATURE REVIEW</a:t>
            </a:r>
            <a:endParaRPr/>
          </a:p>
        </p:txBody>
      </p:sp>
      <p:sp>
        <p:nvSpPr>
          <p:cNvPr id="324" name="Google Shape;324;p57"/>
          <p:cNvSpPr txBox="1"/>
          <p:nvPr>
            <p:ph idx="1" type="body"/>
          </p:nvPr>
        </p:nvSpPr>
        <p:spPr>
          <a:xfrm>
            <a:off x="609600" y="1425600"/>
            <a:ext cx="10972800" cy="4698000"/>
          </a:xfrm>
          <a:prstGeom prst="rect">
            <a:avLst/>
          </a:prstGeom>
        </p:spPr>
        <p:txBody>
          <a:bodyPr anchorCtr="0" anchor="t" bIns="0" lIns="0" spcFirstLastPara="1" rIns="0" wrap="square" tIns="0">
            <a:noAutofit/>
          </a:bodyPr>
          <a:lstStyle/>
          <a:p>
            <a:pPr indent="-308610" lvl="0" marL="457200" rtl="0" algn="l">
              <a:spcBef>
                <a:spcPts val="360"/>
              </a:spcBef>
              <a:spcAft>
                <a:spcPts val="0"/>
              </a:spcAft>
              <a:buSzPts val="1260"/>
              <a:buChar char="►"/>
            </a:pPr>
            <a:r>
              <a:rPr b="1" lang="en-US"/>
              <a:t>Quiver: </a:t>
            </a:r>
            <a:r>
              <a:rPr lang="en-US">
                <a:solidFill>
                  <a:srgbClr val="666666"/>
                </a:solidFill>
                <a:highlight>
                  <a:srgbClr val="FFFFFF"/>
                </a:highlight>
              </a:rPr>
              <a:t>Coloring pages have never been so much fun! The Quiver App combines physical coloring from “back in the day” with state of the art augmented reality technology to bring you and your children an extraordinarily magical experience.</a:t>
            </a:r>
            <a:endParaRPr>
              <a:solidFill>
                <a:srgbClr val="666666"/>
              </a:solidFill>
              <a:highlight>
                <a:srgbClr val="FFFFFF"/>
              </a:highlight>
            </a:endParaRPr>
          </a:p>
          <a:p>
            <a:pPr indent="0" lvl="0" marL="457200" rtl="0" algn="l">
              <a:spcBef>
                <a:spcPts val="360"/>
              </a:spcBef>
              <a:spcAft>
                <a:spcPts val="0"/>
              </a:spcAft>
              <a:buNone/>
            </a:pPr>
            <a:r>
              <a:t/>
            </a:r>
            <a:endParaRPr>
              <a:solidFill>
                <a:srgbClr val="666666"/>
              </a:solidFill>
              <a:highlight>
                <a:srgbClr val="FFFFFF"/>
              </a:highlight>
            </a:endParaRPr>
          </a:p>
          <a:p>
            <a:pPr indent="-308610" lvl="0" marL="457200" rtl="0" algn="l">
              <a:spcBef>
                <a:spcPts val="360"/>
              </a:spcBef>
              <a:spcAft>
                <a:spcPts val="0"/>
              </a:spcAft>
              <a:buSzPts val="1260"/>
              <a:buChar char="►"/>
            </a:pPr>
            <a:r>
              <a:rPr b="1" lang="en-US"/>
              <a:t>Physics Lab AR: </a:t>
            </a:r>
            <a:r>
              <a:rPr lang="en-US">
                <a:solidFill>
                  <a:srgbClr val="666666"/>
                </a:solidFill>
                <a:highlight>
                  <a:srgbClr val="FFFFFF"/>
                </a:highlight>
              </a:rPr>
              <a:t>Learn science by doing experiments in your virtual lab with Physics Lab.</a:t>
            </a:r>
            <a:endParaRPr>
              <a:solidFill>
                <a:srgbClr val="666666"/>
              </a:solidFill>
              <a:highlight>
                <a:srgbClr val="FFFFFF"/>
              </a:highlight>
            </a:endParaRPr>
          </a:p>
          <a:p>
            <a:pPr indent="0" lvl="0" marL="457200" rtl="0" algn="l">
              <a:spcBef>
                <a:spcPts val="360"/>
              </a:spcBef>
              <a:spcAft>
                <a:spcPts val="0"/>
              </a:spcAft>
              <a:buNone/>
            </a:pPr>
            <a:r>
              <a:t/>
            </a:r>
            <a:endParaRPr>
              <a:solidFill>
                <a:srgbClr val="666666"/>
              </a:solidFill>
              <a:highlight>
                <a:srgbClr val="FFFFFF"/>
              </a:highlight>
            </a:endParaRPr>
          </a:p>
          <a:p>
            <a:pPr indent="-308610" lvl="0" marL="457200" rtl="0" algn="l">
              <a:spcBef>
                <a:spcPts val="360"/>
              </a:spcBef>
              <a:spcAft>
                <a:spcPts val="0"/>
              </a:spcAft>
              <a:buSzPts val="1260"/>
              <a:buChar char="►"/>
            </a:pPr>
            <a:r>
              <a:rPr b="1" lang="en-US"/>
              <a:t>Brain 3D: </a:t>
            </a:r>
            <a:r>
              <a:rPr lang="en-US" sz="1050">
                <a:solidFill>
                  <a:srgbClr val="222222"/>
                </a:solidFill>
                <a:highlight>
                  <a:srgbClr val="FFFFFF"/>
                </a:highlight>
              </a:rPr>
              <a:t> </a:t>
            </a:r>
            <a:r>
              <a:rPr lang="en-US">
                <a:solidFill>
                  <a:srgbClr val="666666"/>
                </a:solidFill>
                <a:highlight>
                  <a:srgbClr val="FFFFFF"/>
                </a:highlight>
              </a:rPr>
              <a:t>Discover how each brain region functions, what happens when it is injured, and how it is involved in mental illness. Each detailed structure comes with information on functions, disorders, brain damage, case studies, and links to modern research.</a:t>
            </a:r>
            <a:endParaRPr>
              <a:solidFill>
                <a:srgbClr val="666666"/>
              </a:solidFill>
              <a:highlight>
                <a:srgbClr val="FFFFFF"/>
              </a:highlight>
            </a:endParaRPr>
          </a:p>
          <a:p>
            <a:pPr indent="0" lvl="0" marL="457200" rtl="0" algn="l">
              <a:spcBef>
                <a:spcPts val="360"/>
              </a:spcBef>
              <a:spcAft>
                <a:spcPts val="0"/>
              </a:spcAft>
              <a:buNone/>
            </a:pPr>
            <a:r>
              <a:t/>
            </a:r>
            <a:endParaRPr>
              <a:solidFill>
                <a:srgbClr val="666666"/>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8"/>
          <p:cNvSpPr txBox="1"/>
          <p:nvPr>
            <p:ph type="title"/>
          </p:nvPr>
        </p:nvSpPr>
        <p:spPr>
          <a:xfrm>
            <a:off x="609600" y="620688"/>
            <a:ext cx="10972800" cy="441312"/>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lt1"/>
              </a:buClr>
              <a:buSzPts val="3000"/>
              <a:buFont typeface="Calibri"/>
              <a:buNone/>
            </a:pPr>
            <a:r>
              <a:rPr lang="en-US">
                <a:latin typeface="Calibri"/>
                <a:ea typeface="Calibri"/>
                <a:cs typeface="Calibri"/>
                <a:sym typeface="Calibri"/>
              </a:rPr>
              <a:t>REQUIREMENT ANALYSIS</a:t>
            </a:r>
            <a:endParaRPr>
              <a:latin typeface="Calibri"/>
              <a:ea typeface="Calibri"/>
              <a:cs typeface="Calibri"/>
              <a:sym typeface="Calibri"/>
            </a:endParaRPr>
          </a:p>
        </p:txBody>
      </p:sp>
      <p:sp>
        <p:nvSpPr>
          <p:cNvPr id="331" name="Google Shape;331;p58"/>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p>
            <a:pPr indent="-236220" lvl="0" marL="342900" rtl="0" algn="l">
              <a:spcBef>
                <a:spcPts val="0"/>
              </a:spcBef>
              <a:spcAft>
                <a:spcPts val="0"/>
              </a:spcAft>
              <a:buSzPts val="1680"/>
              <a:buNone/>
            </a:pPr>
            <a:r>
              <a:rPr b="1" lang="en-US" sz="2500">
                <a:latin typeface="Calibri"/>
                <a:ea typeface="Calibri"/>
                <a:cs typeface="Calibri"/>
                <a:sym typeface="Calibri"/>
              </a:rPr>
              <a:t>USER REQUIREMENTS</a:t>
            </a:r>
            <a:endParaRPr b="1" sz="2500">
              <a:latin typeface="Calibri"/>
              <a:ea typeface="Calibri"/>
              <a:cs typeface="Calibri"/>
              <a:sym typeface="Calibri"/>
            </a:endParaRPr>
          </a:p>
          <a:p>
            <a:pPr indent="-236220" lvl="0" marL="342900" rtl="0" algn="l">
              <a:spcBef>
                <a:spcPts val="0"/>
              </a:spcBef>
              <a:spcAft>
                <a:spcPts val="0"/>
              </a:spcAft>
              <a:buSzPts val="1680"/>
              <a:buNone/>
            </a:pPr>
            <a:r>
              <a:t/>
            </a:r>
            <a:endParaRPr b="1">
              <a:latin typeface="Calibri"/>
              <a:ea typeface="Calibri"/>
              <a:cs typeface="Calibri"/>
              <a:sym typeface="Calibri"/>
            </a:endParaRPr>
          </a:p>
          <a:p>
            <a:pPr indent="-355600" lvl="0" marL="457200" rtl="0" algn="l">
              <a:lnSpc>
                <a:spcPct val="200000"/>
              </a:lnSpc>
              <a:spcBef>
                <a:spcPts val="0"/>
              </a:spcBef>
              <a:spcAft>
                <a:spcPts val="0"/>
              </a:spcAft>
              <a:buClr>
                <a:srgbClr val="666666"/>
              </a:buClr>
              <a:buSzPts val="2000"/>
              <a:buChar char="●"/>
            </a:pPr>
            <a:r>
              <a:rPr lang="en-US" sz="2000">
                <a:solidFill>
                  <a:srgbClr val="666666"/>
                </a:solidFill>
              </a:rPr>
              <a:t>The app should be user-friendly and easy to use as teachers are not that tech savvy.</a:t>
            </a:r>
            <a:endParaRPr sz="2000">
              <a:solidFill>
                <a:srgbClr val="666666"/>
              </a:solidFill>
            </a:endParaRPr>
          </a:p>
          <a:p>
            <a:pPr indent="-355600" lvl="0" marL="457200" rtl="0" algn="l">
              <a:lnSpc>
                <a:spcPct val="200000"/>
              </a:lnSpc>
              <a:spcBef>
                <a:spcPts val="0"/>
              </a:spcBef>
              <a:spcAft>
                <a:spcPts val="0"/>
              </a:spcAft>
              <a:buClr>
                <a:srgbClr val="666666"/>
              </a:buClr>
              <a:buSzPts val="2000"/>
              <a:buChar char="●"/>
            </a:pPr>
            <a:r>
              <a:rPr lang="en-US" sz="2000">
                <a:solidFill>
                  <a:srgbClr val="666666"/>
                </a:solidFill>
              </a:rPr>
              <a:t>The content in the app should be updated according to the syllabus.</a:t>
            </a:r>
            <a:endParaRPr sz="2000">
              <a:solidFill>
                <a:srgbClr val="666666"/>
              </a:solidFill>
            </a:endParaRPr>
          </a:p>
          <a:p>
            <a:pPr indent="-355600" lvl="0" marL="457200" rtl="0" algn="l">
              <a:lnSpc>
                <a:spcPct val="200000"/>
              </a:lnSpc>
              <a:spcBef>
                <a:spcPts val="0"/>
              </a:spcBef>
              <a:spcAft>
                <a:spcPts val="0"/>
              </a:spcAft>
              <a:buClr>
                <a:srgbClr val="666666"/>
              </a:buClr>
              <a:buSzPts val="2000"/>
              <a:buChar char="●"/>
            </a:pPr>
            <a:r>
              <a:rPr lang="en-US" sz="2000">
                <a:solidFill>
                  <a:srgbClr val="666666"/>
                </a:solidFill>
              </a:rPr>
              <a:t>Add a options for conducting education related quizzes through the app.</a:t>
            </a:r>
            <a:endParaRPr sz="2000">
              <a:solidFill>
                <a:srgbClr val="666666"/>
              </a:solidFill>
            </a:endParaRPr>
          </a:p>
          <a:p>
            <a:pPr indent="-355600" lvl="0" marL="457200" rtl="0" algn="l">
              <a:lnSpc>
                <a:spcPct val="200000"/>
              </a:lnSpc>
              <a:spcBef>
                <a:spcPts val="0"/>
              </a:spcBef>
              <a:spcAft>
                <a:spcPts val="0"/>
              </a:spcAft>
              <a:buClr>
                <a:srgbClr val="666666"/>
              </a:buClr>
              <a:buSzPts val="2000"/>
              <a:buChar char="●"/>
            </a:pPr>
            <a:r>
              <a:rPr lang="en-US" sz="2000">
                <a:solidFill>
                  <a:srgbClr val="666666"/>
                </a:solidFill>
              </a:rPr>
              <a:t>Able to show content on complex mathematics.</a:t>
            </a:r>
            <a:endParaRPr sz="2000">
              <a:solidFill>
                <a:srgbClr val="666666"/>
              </a:solidFill>
            </a:endParaRPr>
          </a:p>
          <a:p>
            <a:pPr indent="-355600" lvl="0" marL="457200" rtl="0" algn="l">
              <a:lnSpc>
                <a:spcPct val="200000"/>
              </a:lnSpc>
              <a:spcBef>
                <a:spcPts val="0"/>
              </a:spcBef>
              <a:spcAft>
                <a:spcPts val="0"/>
              </a:spcAft>
              <a:buClr>
                <a:srgbClr val="666666"/>
              </a:buClr>
              <a:buSzPts val="2000"/>
              <a:buChar char="●"/>
            </a:pPr>
            <a:r>
              <a:rPr lang="en-US" sz="2000">
                <a:solidFill>
                  <a:srgbClr val="666666"/>
                </a:solidFill>
              </a:rPr>
              <a:t>Students should be notified when a doubt is cleared.</a:t>
            </a:r>
            <a:endParaRPr sz="2000">
              <a:solidFill>
                <a:srgbClr val="666666"/>
              </a:solidFill>
            </a:endParaRPr>
          </a:p>
          <a:p>
            <a:pPr indent="-355600" lvl="0" marL="457200" rtl="0" algn="l">
              <a:lnSpc>
                <a:spcPct val="200000"/>
              </a:lnSpc>
              <a:spcBef>
                <a:spcPts val="0"/>
              </a:spcBef>
              <a:spcAft>
                <a:spcPts val="0"/>
              </a:spcAft>
              <a:buClr>
                <a:srgbClr val="666666"/>
              </a:buClr>
              <a:buSzPts val="2000"/>
              <a:buChar char="●"/>
            </a:pPr>
            <a:r>
              <a:rPr lang="en-US" sz="2000">
                <a:solidFill>
                  <a:srgbClr val="666666"/>
                </a:solidFill>
              </a:rPr>
              <a:t>The app must be free and require less external devices. </a:t>
            </a:r>
            <a:endParaRPr sz="2000">
              <a:solidFill>
                <a:schemeClr val="dk1"/>
              </a:solidFill>
            </a:endParaRPr>
          </a:p>
          <a:p>
            <a:pPr indent="0" lvl="0" marL="457200" rtl="0" algn="l">
              <a:lnSpc>
                <a:spcPct val="200000"/>
              </a:lnSpc>
              <a:spcBef>
                <a:spcPts val="0"/>
              </a:spcBef>
              <a:spcAft>
                <a:spcPts val="0"/>
              </a:spcAft>
              <a:buNone/>
            </a:pPr>
            <a:r>
              <a:t/>
            </a:r>
            <a:endParaRPr sz="2000">
              <a:solidFill>
                <a:schemeClr val="dk1"/>
              </a:solidFill>
            </a:endParaRPr>
          </a:p>
          <a:p>
            <a:pPr indent="0" lvl="0" marL="0" rtl="0" algn="l">
              <a:lnSpc>
                <a:spcPct val="200000"/>
              </a:lnSpc>
              <a:spcBef>
                <a:spcPts val="0"/>
              </a:spcBef>
              <a:spcAft>
                <a:spcPts val="0"/>
              </a:spcAft>
              <a:buNone/>
            </a:pPr>
            <a:r>
              <a:t/>
            </a:r>
            <a:endParaRPr sz="2000">
              <a:solidFill>
                <a:schemeClr val="dk1"/>
              </a:solidFill>
            </a:endParaRPr>
          </a:p>
        </p:txBody>
      </p:sp>
      <p:sp>
        <p:nvSpPr>
          <p:cNvPr id="332" name="Google Shape;332;p58"/>
          <p:cNvSpPr txBox="1"/>
          <p:nvPr>
            <p:ph idx="11" type="ftr"/>
          </p:nvPr>
        </p:nvSpPr>
        <p:spPr>
          <a:xfrm>
            <a:off x="4511824" y="6507930"/>
            <a:ext cx="3168352" cy="1824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solidFill>
                  <a:srgbClr val="808080"/>
                </a:solidFill>
              </a:rPr>
              <a:t>Department of Computer Science and Engineering</a:t>
            </a:r>
            <a:endParaRPr>
              <a:solidFill>
                <a:srgbClr val="808080"/>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9"/>
          <p:cNvSpPr txBox="1"/>
          <p:nvPr>
            <p:ph type="title"/>
          </p:nvPr>
        </p:nvSpPr>
        <p:spPr>
          <a:xfrm>
            <a:off x="609600" y="201600"/>
            <a:ext cx="10972800" cy="860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3000"/>
              <a:buFont typeface="Calibri"/>
              <a:buNone/>
            </a:pPr>
            <a:r>
              <a:rPr lang="en-US">
                <a:latin typeface="Calibri"/>
                <a:ea typeface="Calibri"/>
                <a:cs typeface="Calibri"/>
                <a:sym typeface="Calibri"/>
              </a:rPr>
              <a:t>REQUIREMENT ANALYSIS</a:t>
            </a:r>
            <a:endParaRPr>
              <a:latin typeface="Calibri"/>
              <a:ea typeface="Calibri"/>
              <a:cs typeface="Calibri"/>
              <a:sym typeface="Calibri"/>
            </a:endParaRPr>
          </a:p>
          <a:p>
            <a:pPr indent="0" lvl="0" marL="0" rtl="0" algn="l">
              <a:spcBef>
                <a:spcPts val="0"/>
              </a:spcBef>
              <a:spcAft>
                <a:spcPts val="0"/>
              </a:spcAft>
              <a:buNone/>
            </a:pPr>
            <a:r>
              <a:t/>
            </a:r>
            <a:endParaRPr/>
          </a:p>
        </p:txBody>
      </p:sp>
      <p:sp>
        <p:nvSpPr>
          <p:cNvPr id="339" name="Google Shape;339;p59"/>
          <p:cNvSpPr txBox="1"/>
          <p:nvPr>
            <p:ph idx="1" type="body"/>
          </p:nvPr>
        </p:nvSpPr>
        <p:spPr>
          <a:xfrm>
            <a:off x="609600" y="1425600"/>
            <a:ext cx="10972800" cy="4698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rPr b="1" lang="en-US"/>
              <a:t>SOFTWARE REQUIREMENTS</a:t>
            </a:r>
            <a:endParaRPr b="1"/>
          </a:p>
          <a:p>
            <a:pPr indent="-308610" lvl="0" marL="457200" rtl="0" algn="l">
              <a:spcBef>
                <a:spcPts val="360"/>
              </a:spcBef>
              <a:spcAft>
                <a:spcPts val="0"/>
              </a:spcAft>
              <a:buSzPts val="1260"/>
              <a:buChar char="►"/>
            </a:pPr>
            <a:r>
              <a:rPr lang="en-US"/>
              <a:t>Unity 2019</a:t>
            </a:r>
            <a:endParaRPr/>
          </a:p>
          <a:p>
            <a:pPr indent="-308610" lvl="0" marL="457200" rtl="0" algn="l">
              <a:spcBef>
                <a:spcPts val="0"/>
              </a:spcBef>
              <a:spcAft>
                <a:spcPts val="0"/>
              </a:spcAft>
              <a:buSzPts val="1260"/>
              <a:buChar char="►"/>
            </a:pPr>
            <a:r>
              <a:rPr lang="en-US"/>
              <a:t>Blender 2.90</a:t>
            </a:r>
            <a:endParaRPr/>
          </a:p>
          <a:p>
            <a:pPr indent="-308610" lvl="0" marL="457200" rtl="0" algn="l">
              <a:spcBef>
                <a:spcPts val="0"/>
              </a:spcBef>
              <a:spcAft>
                <a:spcPts val="0"/>
              </a:spcAft>
              <a:buSzPts val="1260"/>
              <a:buChar char="►"/>
            </a:pPr>
            <a:r>
              <a:rPr lang="en-US"/>
              <a:t>Vuforia 9.2</a:t>
            </a:r>
            <a:endParaRPr/>
          </a:p>
          <a:p>
            <a:pPr indent="-308610" lvl="0" marL="457200" rtl="0" algn="l">
              <a:spcBef>
                <a:spcPts val="0"/>
              </a:spcBef>
              <a:spcAft>
                <a:spcPts val="0"/>
              </a:spcAft>
              <a:buSzPts val="1260"/>
              <a:buChar char="►"/>
            </a:pPr>
            <a:r>
              <a:rPr lang="en-US"/>
              <a:t>Adobe Photoshop</a:t>
            </a:r>
            <a:endParaRPr/>
          </a:p>
          <a:p>
            <a:pPr indent="-308610" lvl="0" marL="457200" rtl="0" algn="l">
              <a:spcBef>
                <a:spcPts val="0"/>
              </a:spcBef>
              <a:spcAft>
                <a:spcPts val="0"/>
              </a:spcAft>
              <a:buSzPts val="1260"/>
              <a:buChar char="►"/>
            </a:pPr>
            <a:r>
              <a:rPr lang="en-US"/>
              <a:t>Adobe Xd</a:t>
            </a:r>
            <a:endParaRPr/>
          </a:p>
          <a:p>
            <a:pPr indent="-308610" lvl="0" marL="457200" rtl="0" algn="l">
              <a:spcBef>
                <a:spcPts val="0"/>
              </a:spcBef>
              <a:spcAft>
                <a:spcPts val="0"/>
              </a:spcAft>
              <a:buSzPts val="1260"/>
              <a:buChar char="►"/>
            </a:pPr>
            <a:r>
              <a:rPr lang="en-US"/>
              <a:t>Creately</a:t>
            </a:r>
            <a:endParaRPr/>
          </a:p>
          <a:p>
            <a:pPr indent="-308610" lvl="0" marL="457200" rtl="0" algn="l">
              <a:spcBef>
                <a:spcPts val="0"/>
              </a:spcBef>
              <a:spcAft>
                <a:spcPts val="0"/>
              </a:spcAft>
              <a:buSzPts val="1260"/>
              <a:buChar char="►"/>
            </a:pPr>
            <a:r>
              <a:rPr lang="en-US"/>
              <a:t>GitHub</a:t>
            </a:r>
            <a:endParaRPr/>
          </a:p>
          <a:p>
            <a:pPr indent="0" lvl="0" marL="457200" rtl="0" algn="l">
              <a:spcBef>
                <a:spcPts val="360"/>
              </a:spcBef>
              <a:spcAft>
                <a:spcPts val="0"/>
              </a:spcAft>
              <a:buNone/>
            </a:pPr>
            <a:r>
              <a:t/>
            </a:r>
            <a:endParaRPr/>
          </a:p>
          <a:p>
            <a:pPr indent="0" lvl="0" marL="0" rtl="0" algn="l">
              <a:spcBef>
                <a:spcPts val="360"/>
              </a:spcBef>
              <a:spcAft>
                <a:spcPts val="0"/>
              </a:spcAft>
              <a:buNone/>
            </a:pPr>
            <a:r>
              <a:rPr b="1" lang="en-US"/>
              <a:t>HARDWARE REQUIREMENTS</a:t>
            </a:r>
            <a:endParaRPr b="1"/>
          </a:p>
          <a:p>
            <a:pPr indent="-308610" lvl="0" marL="457200" rtl="0" algn="l">
              <a:spcBef>
                <a:spcPts val="360"/>
              </a:spcBef>
              <a:spcAft>
                <a:spcPts val="0"/>
              </a:spcAft>
              <a:buSzPts val="1260"/>
              <a:buChar char="►"/>
            </a:pPr>
            <a:r>
              <a:rPr lang="en-US"/>
              <a:t>Android 7.0+</a:t>
            </a:r>
            <a:endParaRPr/>
          </a:p>
          <a:p>
            <a:pPr indent="-308610" lvl="0" marL="457200" rtl="0" algn="l">
              <a:spcBef>
                <a:spcPts val="0"/>
              </a:spcBef>
              <a:spcAft>
                <a:spcPts val="0"/>
              </a:spcAft>
              <a:buSzPts val="1260"/>
              <a:buChar char="►"/>
            </a:pPr>
            <a:r>
              <a:rPr lang="en-US"/>
              <a:t>System above windows 8.0+ and should contain 4GB+ RAM.</a:t>
            </a:r>
            <a:endParaRPr/>
          </a:p>
          <a:p>
            <a:pPr indent="0" lvl="0" marL="457200" rtl="0" algn="l">
              <a:spcBef>
                <a:spcPts val="360"/>
              </a:spcBef>
              <a:spcAft>
                <a:spcPts val="0"/>
              </a:spcAft>
              <a:buNone/>
            </a:pPr>
            <a:r>
              <a:t/>
            </a:r>
            <a:endParaRPr/>
          </a:p>
          <a:p>
            <a:pPr indent="0" lvl="0" marL="0" rtl="0" algn="l">
              <a:spcBef>
                <a:spcPts val="360"/>
              </a:spcBef>
              <a:spcAft>
                <a:spcPts val="0"/>
              </a:spcAft>
              <a:buNone/>
            </a:pPr>
            <a:r>
              <a:t/>
            </a:r>
            <a:endParaRPr b="1">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0"/>
          <p:cNvSpPr txBox="1"/>
          <p:nvPr>
            <p:ph type="title"/>
          </p:nvPr>
        </p:nvSpPr>
        <p:spPr>
          <a:xfrm>
            <a:off x="609600" y="620688"/>
            <a:ext cx="10972800" cy="441312"/>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lt1"/>
              </a:buClr>
              <a:buSzPts val="3000"/>
              <a:buFont typeface="Calibri"/>
              <a:buNone/>
            </a:pPr>
            <a:r>
              <a:rPr lang="en-US">
                <a:latin typeface="Calibri"/>
                <a:ea typeface="Calibri"/>
                <a:cs typeface="Calibri"/>
                <a:sym typeface="Calibri"/>
              </a:rPr>
              <a:t>GANTT CHART</a:t>
            </a:r>
            <a:endParaRPr>
              <a:latin typeface="Calibri"/>
              <a:ea typeface="Calibri"/>
              <a:cs typeface="Calibri"/>
              <a:sym typeface="Calibri"/>
            </a:endParaRPr>
          </a:p>
        </p:txBody>
      </p:sp>
      <p:sp>
        <p:nvSpPr>
          <p:cNvPr id="346" name="Google Shape;346;p60"/>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p>
            <a:pPr indent="-236220" lvl="0" marL="342900" rtl="0" algn="l">
              <a:spcBef>
                <a:spcPts val="0"/>
              </a:spcBef>
              <a:spcAft>
                <a:spcPts val="0"/>
              </a:spcAft>
              <a:buSzPts val="1680"/>
              <a:buNone/>
            </a:pPr>
            <a:r>
              <a:t/>
            </a:r>
            <a:endParaRPr>
              <a:latin typeface="Calibri"/>
              <a:ea typeface="Calibri"/>
              <a:cs typeface="Calibri"/>
              <a:sym typeface="Calibri"/>
            </a:endParaRPr>
          </a:p>
        </p:txBody>
      </p:sp>
      <p:sp>
        <p:nvSpPr>
          <p:cNvPr id="347" name="Google Shape;347;p60"/>
          <p:cNvSpPr txBox="1"/>
          <p:nvPr>
            <p:ph idx="11" type="ftr"/>
          </p:nvPr>
        </p:nvSpPr>
        <p:spPr>
          <a:xfrm>
            <a:off x="4511824" y="6507930"/>
            <a:ext cx="3168352" cy="1824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solidFill>
                  <a:srgbClr val="808080"/>
                </a:solidFill>
              </a:rPr>
              <a:t>Department of Computer Science and Engineering</a:t>
            </a:r>
            <a:endParaRPr>
              <a:solidFill>
                <a:srgbClr val="808080"/>
              </a:solidFill>
            </a:endParaRPr>
          </a:p>
        </p:txBody>
      </p:sp>
      <p:pic>
        <p:nvPicPr>
          <p:cNvPr id="348" name="Google Shape;348;p60"/>
          <p:cNvPicPr preferRelativeResize="0"/>
          <p:nvPr/>
        </p:nvPicPr>
        <p:blipFill>
          <a:blip r:embed="rId3">
            <a:alphaModFix/>
          </a:blip>
          <a:stretch>
            <a:fillRect/>
          </a:stretch>
        </p:blipFill>
        <p:spPr>
          <a:xfrm>
            <a:off x="609600" y="1425600"/>
            <a:ext cx="10972798" cy="469800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1"/>
          <p:cNvSpPr txBox="1"/>
          <p:nvPr>
            <p:ph type="title"/>
          </p:nvPr>
        </p:nvSpPr>
        <p:spPr>
          <a:xfrm>
            <a:off x="541125" y="640263"/>
            <a:ext cx="10972800" cy="3600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lt1"/>
              </a:buClr>
              <a:buSzPts val="3000"/>
              <a:buFont typeface="Calibri"/>
              <a:buNone/>
            </a:pPr>
            <a:r>
              <a:rPr lang="en-US">
                <a:latin typeface="Calibri"/>
                <a:ea typeface="Calibri"/>
                <a:cs typeface="Calibri"/>
                <a:sym typeface="Calibri"/>
              </a:rPr>
              <a:t>REFERENCES</a:t>
            </a:r>
            <a:endParaRPr>
              <a:latin typeface="Calibri"/>
              <a:ea typeface="Calibri"/>
              <a:cs typeface="Calibri"/>
              <a:sym typeface="Calibri"/>
            </a:endParaRPr>
          </a:p>
        </p:txBody>
      </p:sp>
      <p:sp>
        <p:nvSpPr>
          <p:cNvPr id="354" name="Google Shape;354;p61"/>
          <p:cNvSpPr txBox="1"/>
          <p:nvPr>
            <p:ph idx="1" type="body"/>
          </p:nvPr>
        </p:nvSpPr>
        <p:spPr>
          <a:xfrm>
            <a:off x="541125" y="1181025"/>
            <a:ext cx="10972800" cy="5181600"/>
          </a:xfrm>
          <a:prstGeom prst="rect">
            <a:avLst/>
          </a:prstGeom>
          <a:noFill/>
          <a:ln>
            <a:noFill/>
          </a:ln>
        </p:spPr>
        <p:txBody>
          <a:bodyPr anchorCtr="0" anchor="t" bIns="0" lIns="0" spcFirstLastPara="1" rIns="0" wrap="square" tIns="0">
            <a:noAutofit/>
          </a:bodyPr>
          <a:lstStyle/>
          <a:p>
            <a:pPr indent="-342900" lvl="0" marL="457200" rtl="0" algn="just">
              <a:spcBef>
                <a:spcPts val="0"/>
              </a:spcBef>
              <a:spcAft>
                <a:spcPts val="0"/>
              </a:spcAft>
              <a:buClr>
                <a:schemeClr val="dk1"/>
              </a:buClr>
              <a:buSzPts val="1100"/>
              <a:buFont typeface="Arial"/>
              <a:buNone/>
            </a:pPr>
            <a:r>
              <a:rPr lang="en-US" sz="2000">
                <a:solidFill>
                  <a:schemeClr val="dk1"/>
                </a:solidFill>
                <a:highlight>
                  <a:schemeClr val="dk2"/>
                </a:highlight>
                <a:latin typeface="Calibri"/>
                <a:ea typeface="Calibri"/>
                <a:cs typeface="Calibri"/>
                <a:sym typeface="Calibri"/>
              </a:rPr>
              <a:t>[1] Infusory. 2020. </a:t>
            </a:r>
            <a:r>
              <a:rPr i="1" lang="en-US" sz="2000">
                <a:solidFill>
                  <a:schemeClr val="dk1"/>
                </a:solidFill>
                <a:highlight>
                  <a:schemeClr val="dk2"/>
                </a:highlight>
                <a:latin typeface="Calibri"/>
                <a:ea typeface="Calibri"/>
                <a:cs typeface="Calibri"/>
                <a:sym typeface="Calibri"/>
              </a:rPr>
              <a:t>Interactive Learning Through AR: Tutar | Next Reality Classroom - Infusory</a:t>
            </a:r>
            <a:r>
              <a:rPr lang="en-US" sz="2000">
                <a:solidFill>
                  <a:schemeClr val="dk1"/>
                </a:solidFill>
                <a:highlight>
                  <a:schemeClr val="dk2"/>
                </a:highlight>
                <a:latin typeface="Calibri"/>
                <a:ea typeface="Calibri"/>
                <a:cs typeface="Calibri"/>
                <a:sym typeface="Calibri"/>
              </a:rPr>
              <a:t>. [online] Available at: &lt;https://infusory.in/interactive-learning-through-ar-next-reality-classroom/&gt; [Accessed 18 October 2020].</a:t>
            </a:r>
            <a:endParaRPr sz="3400">
              <a:solidFill>
                <a:srgbClr val="595959"/>
              </a:solidFill>
              <a:latin typeface="Calibri"/>
              <a:ea typeface="Calibri"/>
              <a:cs typeface="Calibri"/>
              <a:sym typeface="Calibri"/>
            </a:endParaRPr>
          </a:p>
          <a:p>
            <a:pPr indent="-342900" lvl="0" marL="457200" rtl="0" algn="just">
              <a:spcBef>
                <a:spcPts val="2100"/>
              </a:spcBef>
              <a:spcAft>
                <a:spcPts val="0"/>
              </a:spcAft>
              <a:buClr>
                <a:schemeClr val="dk1"/>
              </a:buClr>
              <a:buSzPts val="1100"/>
              <a:buFont typeface="Arial"/>
              <a:buNone/>
            </a:pPr>
            <a:r>
              <a:rPr lang="en-US" sz="1900">
                <a:solidFill>
                  <a:schemeClr val="dk1"/>
                </a:solidFill>
                <a:highlight>
                  <a:schemeClr val="dk2"/>
                </a:highlight>
                <a:latin typeface="Calibri"/>
                <a:ea typeface="Calibri"/>
                <a:cs typeface="Calibri"/>
                <a:sym typeface="Calibri"/>
              </a:rPr>
              <a:t>[2]Edutopia. 2020. </a:t>
            </a:r>
            <a:r>
              <a:rPr i="1" lang="en-US" sz="1900">
                <a:solidFill>
                  <a:schemeClr val="dk1"/>
                </a:solidFill>
                <a:highlight>
                  <a:schemeClr val="dk2"/>
                </a:highlight>
                <a:latin typeface="Calibri"/>
                <a:ea typeface="Calibri"/>
                <a:cs typeface="Calibri"/>
                <a:sym typeface="Calibri"/>
              </a:rPr>
              <a:t>6 Exciting AR Apps For Student Learning</a:t>
            </a:r>
            <a:r>
              <a:rPr lang="en-US" sz="1900">
                <a:solidFill>
                  <a:schemeClr val="dk1"/>
                </a:solidFill>
                <a:highlight>
                  <a:schemeClr val="dk2"/>
                </a:highlight>
                <a:latin typeface="Calibri"/>
                <a:ea typeface="Calibri"/>
                <a:cs typeface="Calibri"/>
                <a:sym typeface="Calibri"/>
              </a:rPr>
              <a:t>. [online] Available at: &lt;https://www.edutopia.org/blog/ar-apps-for-student-learning-monica-burns&gt; [Accessed 17 October 2020].</a:t>
            </a:r>
            <a:endParaRPr sz="3300">
              <a:solidFill>
                <a:srgbClr val="595959"/>
              </a:solidFill>
              <a:latin typeface="Calibri"/>
              <a:ea typeface="Calibri"/>
              <a:cs typeface="Calibri"/>
              <a:sym typeface="Calibri"/>
            </a:endParaRPr>
          </a:p>
          <a:p>
            <a:pPr indent="-342900" lvl="0" marL="457200" rtl="0" algn="just">
              <a:spcBef>
                <a:spcPts val="2100"/>
              </a:spcBef>
              <a:spcAft>
                <a:spcPts val="0"/>
              </a:spcAft>
              <a:buClr>
                <a:schemeClr val="dk1"/>
              </a:buClr>
              <a:buSzPts val="1100"/>
              <a:buFont typeface="Arial"/>
              <a:buNone/>
            </a:pPr>
            <a:r>
              <a:rPr lang="en-US" sz="2000">
                <a:solidFill>
                  <a:schemeClr val="dk1"/>
                </a:solidFill>
                <a:highlight>
                  <a:schemeClr val="dk2"/>
                </a:highlight>
                <a:latin typeface="Calibri"/>
                <a:ea typeface="Calibri"/>
                <a:cs typeface="Calibri"/>
                <a:sym typeface="Calibri"/>
              </a:rPr>
              <a:t>[3]Play.google.com. 2020. [online] Available at: &lt;https://play.google.com/store/apps/details?id=com.AugmentedClass.AClass&amp;hl=en_IN&amp;gl=US&gt; [Accessed 17 October 2020].</a:t>
            </a:r>
            <a:endParaRPr sz="3400">
              <a:solidFill>
                <a:srgbClr val="595959"/>
              </a:solidFill>
              <a:latin typeface="Calibri"/>
              <a:ea typeface="Calibri"/>
              <a:cs typeface="Calibri"/>
              <a:sym typeface="Calibri"/>
            </a:endParaRPr>
          </a:p>
          <a:p>
            <a:pPr indent="-342900" lvl="0" marL="457200" rtl="0" algn="just">
              <a:spcBef>
                <a:spcPts val="2100"/>
              </a:spcBef>
              <a:spcAft>
                <a:spcPts val="0"/>
              </a:spcAft>
              <a:buClr>
                <a:schemeClr val="dk1"/>
              </a:buClr>
              <a:buSzPts val="1100"/>
              <a:buFont typeface="Arial"/>
              <a:buNone/>
            </a:pPr>
            <a:r>
              <a:rPr lang="en-US" sz="2000">
                <a:solidFill>
                  <a:schemeClr val="dk1"/>
                </a:solidFill>
                <a:highlight>
                  <a:schemeClr val="dk2"/>
                </a:highlight>
                <a:latin typeface="Calibri"/>
                <a:ea typeface="Calibri"/>
                <a:cs typeface="Calibri"/>
                <a:sym typeface="Calibri"/>
              </a:rPr>
              <a:t>[4]Alive Studios | Reading and Math Programs for Early Education. 2020. </a:t>
            </a:r>
            <a:r>
              <a:rPr i="1" lang="en-US" sz="2000">
                <a:solidFill>
                  <a:schemeClr val="dk1"/>
                </a:solidFill>
                <a:highlight>
                  <a:schemeClr val="dk2"/>
                </a:highlight>
                <a:latin typeface="Calibri"/>
                <a:ea typeface="Calibri"/>
                <a:cs typeface="Calibri"/>
                <a:sym typeface="Calibri"/>
              </a:rPr>
              <a:t>Math Alive | Supplemental Math Program | Prek To 3Rd Grade | Alive Studios</a:t>
            </a:r>
            <a:r>
              <a:rPr lang="en-US" sz="2000">
                <a:solidFill>
                  <a:schemeClr val="dk1"/>
                </a:solidFill>
                <a:highlight>
                  <a:schemeClr val="dk2"/>
                </a:highlight>
                <a:latin typeface="Calibri"/>
                <a:ea typeface="Calibri"/>
                <a:cs typeface="Calibri"/>
                <a:sym typeface="Calibri"/>
              </a:rPr>
              <a:t>. [online] Available at: &lt;https://alivestudiosco.com/math-alive-kit/&gt; [Accessed 18 October 2020].</a:t>
            </a:r>
            <a:endParaRPr sz="2000">
              <a:solidFill>
                <a:schemeClr val="dk1"/>
              </a:solidFill>
              <a:highlight>
                <a:schemeClr val="dk2"/>
              </a:highlight>
              <a:latin typeface="Calibri"/>
              <a:ea typeface="Calibri"/>
              <a:cs typeface="Calibri"/>
              <a:sym typeface="Calibri"/>
            </a:endParaRPr>
          </a:p>
          <a:p>
            <a:pPr indent="-236220" lvl="0" marL="342900" rtl="0" algn="l">
              <a:spcBef>
                <a:spcPts val="2100"/>
              </a:spcBef>
              <a:spcAft>
                <a:spcPts val="0"/>
              </a:spcAft>
              <a:buSzPts val="1680"/>
              <a:buNone/>
            </a:pPr>
            <a:r>
              <a:t/>
            </a:r>
            <a:endParaRPr/>
          </a:p>
        </p:txBody>
      </p:sp>
      <p:sp>
        <p:nvSpPr>
          <p:cNvPr id="355" name="Google Shape;355;p61"/>
          <p:cNvSpPr txBox="1"/>
          <p:nvPr>
            <p:ph idx="11" type="ftr"/>
          </p:nvPr>
        </p:nvSpPr>
        <p:spPr>
          <a:xfrm>
            <a:off x="4511824" y="6507930"/>
            <a:ext cx="3168352" cy="1824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solidFill>
                  <a:srgbClr val="808080"/>
                </a:solidFill>
              </a:rPr>
              <a:t>Department of Computer Science and Engineering</a:t>
            </a:r>
            <a:endParaRPr>
              <a:solidFill>
                <a:srgbClr val="808080"/>
              </a:solidFil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2"/>
          <p:cNvSpPr txBox="1"/>
          <p:nvPr>
            <p:ph type="title"/>
          </p:nvPr>
        </p:nvSpPr>
        <p:spPr>
          <a:xfrm>
            <a:off x="609600" y="201600"/>
            <a:ext cx="10972800" cy="86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REFERENCES</a:t>
            </a:r>
            <a:endParaRPr/>
          </a:p>
        </p:txBody>
      </p:sp>
      <p:sp>
        <p:nvSpPr>
          <p:cNvPr id="362" name="Google Shape;362;p62"/>
          <p:cNvSpPr txBox="1"/>
          <p:nvPr>
            <p:ph idx="1" type="body"/>
          </p:nvPr>
        </p:nvSpPr>
        <p:spPr>
          <a:xfrm>
            <a:off x="533400" y="1425600"/>
            <a:ext cx="10972800" cy="46980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chemeClr val="dk1"/>
              </a:buClr>
              <a:buSzPts val="1100"/>
              <a:buFont typeface="Arial"/>
              <a:buNone/>
            </a:pPr>
            <a:r>
              <a:rPr lang="en-US" sz="2000">
                <a:solidFill>
                  <a:schemeClr val="dk1"/>
                </a:solidFill>
                <a:highlight>
                  <a:schemeClr val="dk2"/>
                </a:highlight>
                <a:latin typeface="Calibri"/>
                <a:ea typeface="Calibri"/>
                <a:cs typeface="Calibri"/>
                <a:sym typeface="Calibri"/>
              </a:rPr>
              <a:t>[5]An overview of augmented reality technology / Yunqiang Chen, Qing Wang, Hong Chen, Xiaoyu Song, Hui Tang, Mengxiao Tian/&lt;</a:t>
            </a:r>
            <a:r>
              <a:rPr lang="en-US" sz="2000" u="sng">
                <a:solidFill>
                  <a:srgbClr val="0097A7"/>
                </a:solidFill>
                <a:highlight>
                  <a:schemeClr val="dk2"/>
                </a:highlight>
                <a:latin typeface="Calibri"/>
                <a:ea typeface="Calibri"/>
                <a:cs typeface="Calibri"/>
                <a:sym typeface="Calibri"/>
                <a:hlinkClick r:id="rId3">
                  <a:extLst>
                    <a:ext uri="{A12FA001-AC4F-418D-AE19-62706E023703}">
                      <ahyp:hlinkClr val="tx"/>
                    </a:ext>
                  </a:extLst>
                </a:hlinkClick>
              </a:rPr>
              <a:t>https://iopscience.iop.org/article/10.1088/1742-6596/1237/2/022082/pdf</a:t>
            </a:r>
            <a:r>
              <a:rPr lang="en-US" sz="2000">
                <a:solidFill>
                  <a:schemeClr val="dk1"/>
                </a:solidFill>
                <a:highlight>
                  <a:schemeClr val="dk2"/>
                </a:highlight>
                <a:latin typeface="Calibri"/>
                <a:ea typeface="Calibri"/>
                <a:cs typeface="Calibri"/>
                <a:sym typeface="Calibri"/>
              </a:rPr>
              <a:t>/&gt;[Accessed  7 November 2020]</a:t>
            </a:r>
            <a:endParaRPr sz="2000">
              <a:solidFill>
                <a:schemeClr val="dk1"/>
              </a:solidFill>
              <a:highlight>
                <a:schemeClr val="dk2"/>
              </a:highlight>
              <a:latin typeface="Calibri"/>
              <a:ea typeface="Calibri"/>
              <a:cs typeface="Calibri"/>
              <a:sym typeface="Calibri"/>
            </a:endParaRPr>
          </a:p>
          <a:p>
            <a:pPr indent="-342900" lvl="0" marL="457200" rtl="0" algn="l">
              <a:spcBef>
                <a:spcPts val="2100"/>
              </a:spcBef>
              <a:spcAft>
                <a:spcPts val="0"/>
              </a:spcAft>
              <a:buNone/>
            </a:pPr>
            <a:r>
              <a:rPr lang="en-US" sz="2000">
                <a:solidFill>
                  <a:schemeClr val="dk1"/>
                </a:solidFill>
                <a:highlight>
                  <a:schemeClr val="dk2"/>
                </a:highlight>
                <a:latin typeface="Calibri"/>
                <a:ea typeface="Calibri"/>
                <a:cs typeface="Calibri"/>
                <a:sym typeface="Calibri"/>
              </a:rPr>
              <a:t>[6]</a:t>
            </a:r>
            <a:r>
              <a:rPr lang="en-US" sz="2050">
                <a:solidFill>
                  <a:schemeClr val="dk1"/>
                </a:solidFill>
                <a:latin typeface="Calibri"/>
                <a:ea typeface="Calibri"/>
                <a:cs typeface="Calibri"/>
                <a:sym typeface="Calibri"/>
              </a:rPr>
              <a:t>The Impact of an Augmented Reality Application on Learning Motivation of Students /</a:t>
            </a:r>
            <a:r>
              <a:rPr lang="en-US" sz="1050">
                <a:solidFill>
                  <a:schemeClr val="dk1"/>
                </a:solidFill>
              </a:rPr>
              <a:t>T</a:t>
            </a:r>
            <a:r>
              <a:rPr lang="en-US" sz="2000">
                <a:solidFill>
                  <a:schemeClr val="dk1"/>
                </a:solidFill>
              </a:rPr>
              <a:t>asneem Khan, Kevin Johnston, and Jacques Ophof/</a:t>
            </a:r>
            <a:r>
              <a:rPr lang="en-US" sz="2000">
                <a:solidFill>
                  <a:schemeClr val="dk1"/>
                </a:solidFill>
                <a:latin typeface="Calibri"/>
                <a:ea typeface="Calibri"/>
                <a:cs typeface="Calibri"/>
                <a:sym typeface="Calibri"/>
              </a:rPr>
              <a:t> &lt;</a:t>
            </a:r>
            <a:r>
              <a:rPr lang="en-US" sz="2000" u="sng">
                <a:solidFill>
                  <a:srgbClr val="0097A7"/>
                </a:solidFill>
                <a:highlight>
                  <a:schemeClr val="dk2"/>
                </a:highlight>
                <a:latin typeface="Calibri"/>
                <a:ea typeface="Calibri"/>
                <a:cs typeface="Calibri"/>
                <a:sym typeface="Calibri"/>
                <a:hlinkClick r:id="rId4">
                  <a:extLst>
                    <a:ext uri="{A12FA001-AC4F-418D-AE19-62706E023703}">
                      <ahyp:hlinkClr val="tx"/>
                    </a:ext>
                  </a:extLst>
                </a:hlinkClick>
              </a:rPr>
              <a:t>https://www.hindawi.com/journals/ahci/2019/7208494/#literature-review</a:t>
            </a:r>
            <a:r>
              <a:rPr lang="en-US" sz="2000">
                <a:solidFill>
                  <a:schemeClr val="dk1"/>
                </a:solidFill>
                <a:highlight>
                  <a:schemeClr val="dk2"/>
                </a:highlight>
                <a:latin typeface="Calibri"/>
                <a:ea typeface="Calibri"/>
                <a:cs typeface="Calibri"/>
                <a:sym typeface="Calibri"/>
              </a:rPr>
              <a:t>/&gt;[Accessed 18 November 2020]</a:t>
            </a:r>
            <a:endParaRPr sz="2000">
              <a:solidFill>
                <a:schemeClr val="dk1"/>
              </a:solidFill>
              <a:highlight>
                <a:schemeClr val="dk2"/>
              </a:highlight>
              <a:latin typeface="Calibri"/>
              <a:ea typeface="Calibri"/>
              <a:cs typeface="Calibri"/>
              <a:sym typeface="Calibri"/>
            </a:endParaRPr>
          </a:p>
          <a:p>
            <a:pPr indent="-342900" lvl="0" marL="457200" rtl="0" algn="l">
              <a:spcBef>
                <a:spcPts val="2100"/>
              </a:spcBef>
              <a:spcAft>
                <a:spcPts val="2100"/>
              </a:spcAft>
              <a:buNone/>
            </a:pPr>
            <a:r>
              <a:rPr b="1" lang="en-US" sz="2050">
                <a:solidFill>
                  <a:srgbClr val="000000"/>
                </a:solidFill>
              </a:rPr>
              <a:t>[7] </a:t>
            </a:r>
            <a:r>
              <a:rPr lang="en-US" sz="2050">
                <a:solidFill>
                  <a:srgbClr val="000000"/>
                </a:solidFill>
              </a:rPr>
              <a:t>AR Makr </a:t>
            </a:r>
            <a:r>
              <a:rPr b="1" lang="en-US" sz="2050">
                <a:solidFill>
                  <a:srgbClr val="000000"/>
                </a:solidFill>
              </a:rPr>
              <a:t>&lt;</a:t>
            </a:r>
            <a:r>
              <a:rPr lang="en-US" sz="2050" u="sng">
                <a:solidFill>
                  <a:schemeClr val="hlink"/>
                </a:solidFill>
                <a:hlinkClick r:id="rId5"/>
              </a:rPr>
              <a:t>https://edshelf.com/tool/ar-makr/</a:t>
            </a:r>
            <a:r>
              <a:rPr lang="en-US" sz="2050">
                <a:solidFill>
                  <a:srgbClr val="000000"/>
                </a:solidFill>
              </a:rPr>
              <a:t>&gt; [Accessed 28 Novemeber]</a:t>
            </a:r>
            <a:endParaRPr sz="205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3"/>
          <p:cNvSpPr txBox="1"/>
          <p:nvPr>
            <p:ph idx="1" type="body"/>
          </p:nvPr>
        </p:nvSpPr>
        <p:spPr>
          <a:xfrm>
            <a:off x="1775520" y="2348880"/>
            <a:ext cx="7772400" cy="610492"/>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SzPts val="2800"/>
              <a:buNone/>
            </a:pPr>
            <a:r>
              <a:rPr b="1" lang="en-US" sz="4000">
                <a:latin typeface="Calibri"/>
                <a:ea typeface="Calibri"/>
                <a:cs typeface="Calibri"/>
                <a:sym typeface="Calibri"/>
              </a:rPr>
              <a:t>Thank You</a:t>
            </a:r>
            <a:endParaRPr sz="4000">
              <a:latin typeface="Calibri"/>
              <a:ea typeface="Calibri"/>
              <a:cs typeface="Calibri"/>
              <a:sym typeface="Calibri"/>
            </a:endParaRPr>
          </a:p>
        </p:txBody>
      </p:sp>
      <p:sp>
        <p:nvSpPr>
          <p:cNvPr id="368" name="Google Shape;368;p63"/>
          <p:cNvSpPr txBox="1"/>
          <p:nvPr>
            <p:ph idx="11" type="ftr"/>
          </p:nvPr>
        </p:nvSpPr>
        <p:spPr>
          <a:xfrm>
            <a:off x="3451200" y="6415200"/>
            <a:ext cx="4579200" cy="201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solidFill>
                  <a:srgbClr val="808080"/>
                </a:solidFill>
              </a:rPr>
              <a:t>Department of Computer Science and Engineering</a:t>
            </a:r>
            <a:endParaRPr>
              <a:solidFill>
                <a:srgbClr val="808080"/>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8"/>
          <p:cNvSpPr txBox="1"/>
          <p:nvPr>
            <p:ph type="title"/>
          </p:nvPr>
        </p:nvSpPr>
        <p:spPr>
          <a:xfrm>
            <a:off x="609600" y="620688"/>
            <a:ext cx="10972800" cy="441312"/>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lt1"/>
              </a:buClr>
              <a:buSzPts val="3000"/>
              <a:buFont typeface="Calibri"/>
              <a:buNone/>
            </a:pPr>
            <a:r>
              <a:rPr lang="en-US">
                <a:latin typeface="Calibri"/>
                <a:ea typeface="Calibri"/>
                <a:cs typeface="Calibri"/>
                <a:sym typeface="Calibri"/>
              </a:rPr>
              <a:t>Contents</a:t>
            </a:r>
            <a:endParaRPr>
              <a:latin typeface="Calibri"/>
              <a:ea typeface="Calibri"/>
              <a:cs typeface="Calibri"/>
              <a:sym typeface="Calibri"/>
            </a:endParaRPr>
          </a:p>
        </p:txBody>
      </p:sp>
      <p:sp>
        <p:nvSpPr>
          <p:cNvPr id="256" name="Google Shape;256;p48"/>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p>
            <a:pPr indent="-308610" lvl="0" marL="457200" rtl="0" algn="l">
              <a:spcBef>
                <a:spcPts val="0"/>
              </a:spcBef>
              <a:spcAft>
                <a:spcPts val="0"/>
              </a:spcAft>
              <a:buSzPts val="1260"/>
              <a:buFont typeface="Calibri"/>
              <a:buChar char="➢"/>
            </a:pPr>
            <a:r>
              <a:rPr lang="en-US">
                <a:latin typeface="Calibri"/>
                <a:ea typeface="Calibri"/>
                <a:cs typeface="Calibri"/>
                <a:sym typeface="Calibri"/>
              </a:rPr>
              <a:t>Team and  Guide Details</a:t>
            </a:r>
            <a:endParaRPr>
              <a:latin typeface="Calibri"/>
              <a:ea typeface="Calibri"/>
              <a:cs typeface="Calibri"/>
              <a:sym typeface="Calibri"/>
            </a:endParaRPr>
          </a:p>
          <a:p>
            <a:pPr indent="-308610" lvl="0" marL="457200" rtl="0" algn="l">
              <a:spcBef>
                <a:spcPts val="0"/>
              </a:spcBef>
              <a:spcAft>
                <a:spcPts val="0"/>
              </a:spcAft>
              <a:buSzPts val="1260"/>
              <a:buFont typeface="Calibri"/>
              <a:buChar char="➢"/>
            </a:pPr>
            <a:r>
              <a:rPr lang="en-US">
                <a:latin typeface="Calibri"/>
                <a:ea typeface="Calibri"/>
                <a:cs typeface="Calibri"/>
                <a:sym typeface="Calibri"/>
              </a:rPr>
              <a:t>Introduction</a:t>
            </a:r>
            <a:endParaRPr>
              <a:latin typeface="Calibri"/>
              <a:ea typeface="Calibri"/>
              <a:cs typeface="Calibri"/>
              <a:sym typeface="Calibri"/>
            </a:endParaRPr>
          </a:p>
          <a:p>
            <a:pPr indent="-308610" lvl="0" marL="457200" rtl="0" algn="l">
              <a:spcBef>
                <a:spcPts val="0"/>
              </a:spcBef>
              <a:spcAft>
                <a:spcPts val="0"/>
              </a:spcAft>
              <a:buSzPts val="1260"/>
              <a:buFont typeface="Calibri"/>
              <a:buChar char="➢"/>
            </a:pPr>
            <a:r>
              <a:rPr lang="en-US">
                <a:latin typeface="Calibri"/>
                <a:ea typeface="Calibri"/>
                <a:cs typeface="Calibri"/>
                <a:sym typeface="Calibri"/>
              </a:rPr>
              <a:t>Abstract</a:t>
            </a:r>
            <a:endParaRPr/>
          </a:p>
          <a:p>
            <a:pPr indent="-308610" lvl="0" marL="457200" rtl="0" algn="l">
              <a:spcBef>
                <a:spcPts val="0"/>
              </a:spcBef>
              <a:spcAft>
                <a:spcPts val="0"/>
              </a:spcAft>
              <a:buSzPts val="1260"/>
              <a:buFont typeface="Calibri"/>
              <a:buChar char="➢"/>
            </a:pPr>
            <a:r>
              <a:rPr lang="en-US">
                <a:latin typeface="Calibri"/>
                <a:ea typeface="Calibri"/>
                <a:cs typeface="Calibri"/>
                <a:sym typeface="Calibri"/>
              </a:rPr>
              <a:t>Objective</a:t>
            </a:r>
            <a:endParaRPr>
              <a:latin typeface="Calibri"/>
              <a:ea typeface="Calibri"/>
              <a:cs typeface="Calibri"/>
              <a:sym typeface="Calibri"/>
            </a:endParaRPr>
          </a:p>
          <a:p>
            <a:pPr indent="-308610" lvl="0" marL="457200" rtl="0" algn="l">
              <a:spcBef>
                <a:spcPts val="0"/>
              </a:spcBef>
              <a:spcAft>
                <a:spcPts val="0"/>
              </a:spcAft>
              <a:buSzPts val="1260"/>
              <a:buFont typeface="Calibri"/>
              <a:buChar char="➢"/>
            </a:pPr>
            <a:r>
              <a:rPr lang="en-US">
                <a:latin typeface="Calibri"/>
                <a:ea typeface="Calibri"/>
                <a:cs typeface="Calibri"/>
                <a:sym typeface="Calibri"/>
              </a:rPr>
              <a:t>Literature Review</a:t>
            </a:r>
            <a:endParaRPr>
              <a:latin typeface="Calibri"/>
              <a:ea typeface="Calibri"/>
              <a:cs typeface="Calibri"/>
              <a:sym typeface="Calibri"/>
            </a:endParaRPr>
          </a:p>
          <a:p>
            <a:pPr indent="-308610" lvl="0" marL="457200" rtl="0" algn="l">
              <a:spcBef>
                <a:spcPts val="0"/>
              </a:spcBef>
              <a:spcAft>
                <a:spcPts val="0"/>
              </a:spcAft>
              <a:buSzPts val="1260"/>
              <a:buFont typeface="Calibri"/>
              <a:buChar char="➢"/>
            </a:pPr>
            <a:r>
              <a:rPr lang="en-US">
                <a:latin typeface="Calibri"/>
                <a:ea typeface="Calibri"/>
                <a:cs typeface="Calibri"/>
                <a:sym typeface="Calibri"/>
              </a:rPr>
              <a:t>Requirement Analysis</a:t>
            </a:r>
            <a:endParaRPr/>
          </a:p>
          <a:p>
            <a:pPr indent="-308610" lvl="0" marL="457200" rtl="0" algn="l">
              <a:spcBef>
                <a:spcPts val="0"/>
              </a:spcBef>
              <a:spcAft>
                <a:spcPts val="0"/>
              </a:spcAft>
              <a:buSzPts val="1260"/>
              <a:buFont typeface="Calibri"/>
              <a:buChar char="➢"/>
            </a:pPr>
            <a:r>
              <a:rPr lang="en-US">
                <a:latin typeface="Calibri"/>
                <a:ea typeface="Calibri"/>
                <a:cs typeface="Calibri"/>
                <a:sym typeface="Calibri"/>
              </a:rPr>
              <a:t>Gantt chart</a:t>
            </a:r>
            <a:endParaRPr>
              <a:latin typeface="Calibri"/>
              <a:ea typeface="Calibri"/>
              <a:cs typeface="Calibri"/>
              <a:sym typeface="Calibri"/>
            </a:endParaRPr>
          </a:p>
          <a:p>
            <a:pPr indent="-308610" lvl="0" marL="457200" rtl="0" algn="l">
              <a:spcBef>
                <a:spcPts val="0"/>
              </a:spcBef>
              <a:spcAft>
                <a:spcPts val="0"/>
              </a:spcAft>
              <a:buSzPts val="1260"/>
              <a:buFont typeface="Calibri"/>
              <a:buChar char="➢"/>
            </a:pPr>
            <a:r>
              <a:rPr lang="en-US">
                <a:latin typeface="Calibri"/>
                <a:ea typeface="Calibri"/>
                <a:cs typeface="Calibri"/>
                <a:sym typeface="Calibri"/>
              </a:rPr>
              <a:t>References</a:t>
            </a:r>
            <a:endParaRPr>
              <a:latin typeface="Calibri"/>
              <a:ea typeface="Calibri"/>
              <a:cs typeface="Calibri"/>
              <a:sym typeface="Calibri"/>
            </a:endParaRPr>
          </a:p>
          <a:p>
            <a:pPr indent="-236220" lvl="0" marL="342900" rtl="0" algn="l">
              <a:spcBef>
                <a:spcPts val="480"/>
              </a:spcBef>
              <a:spcAft>
                <a:spcPts val="0"/>
              </a:spcAft>
              <a:buSzPts val="1680"/>
              <a:buNone/>
            </a:pPr>
            <a:r>
              <a:t/>
            </a:r>
            <a:endParaRPr>
              <a:latin typeface="Calibri"/>
              <a:ea typeface="Calibri"/>
              <a:cs typeface="Calibri"/>
              <a:sym typeface="Calibri"/>
            </a:endParaRPr>
          </a:p>
        </p:txBody>
      </p:sp>
      <p:sp>
        <p:nvSpPr>
          <p:cNvPr id="257" name="Google Shape;257;p48"/>
          <p:cNvSpPr txBox="1"/>
          <p:nvPr>
            <p:ph idx="11" type="ftr"/>
          </p:nvPr>
        </p:nvSpPr>
        <p:spPr>
          <a:xfrm>
            <a:off x="4511824" y="6507930"/>
            <a:ext cx="3168352" cy="1824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solidFill>
                  <a:srgbClr val="808080"/>
                </a:solidFill>
              </a:rPr>
              <a:t>Department of Computer Science and Engineering</a:t>
            </a:r>
            <a:endParaRPr>
              <a:solidFill>
                <a:srgbClr val="808080"/>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9"/>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100"/>
              <a:buNone/>
            </a:pPr>
            <a:r>
              <a:rPr b="1" lang="en-US" u="sng">
                <a:solidFill>
                  <a:srgbClr val="595959"/>
                </a:solidFill>
                <a:latin typeface="Calibri"/>
                <a:ea typeface="Calibri"/>
                <a:cs typeface="Calibri"/>
                <a:sym typeface="Calibri"/>
              </a:rPr>
              <a:t>Topic</a:t>
            </a:r>
            <a:r>
              <a:rPr lang="en-US">
                <a:solidFill>
                  <a:srgbClr val="595959"/>
                </a:solidFill>
                <a:latin typeface="Calibri"/>
                <a:ea typeface="Calibri"/>
                <a:cs typeface="Calibri"/>
                <a:sym typeface="Calibri"/>
              </a:rPr>
              <a:t>:  </a:t>
            </a:r>
            <a:r>
              <a:rPr lang="en-US" sz="2900">
                <a:solidFill>
                  <a:srgbClr val="595959"/>
                </a:solidFill>
                <a:latin typeface="Calibri"/>
                <a:ea typeface="Calibri"/>
                <a:cs typeface="Calibri"/>
                <a:sym typeface="Calibri"/>
              </a:rPr>
              <a:t>TeachAR- AR classroom for teachers and students.</a:t>
            </a:r>
            <a:endParaRPr b="1" sz="3000">
              <a:latin typeface="Calibri"/>
              <a:ea typeface="Calibri"/>
              <a:cs typeface="Calibri"/>
              <a:sym typeface="Calibri"/>
            </a:endParaRPr>
          </a:p>
          <a:p>
            <a:pPr indent="-236220" lvl="0" marL="342900" rtl="0" algn="l">
              <a:spcBef>
                <a:spcPts val="2100"/>
              </a:spcBef>
              <a:spcAft>
                <a:spcPts val="0"/>
              </a:spcAft>
              <a:buSzPts val="1680"/>
              <a:buNone/>
            </a:pPr>
            <a:r>
              <a:t/>
            </a:r>
            <a:endParaRPr b="1" sz="30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u="sng">
                <a:solidFill>
                  <a:srgbClr val="595959"/>
                </a:solidFill>
                <a:latin typeface="Calibri"/>
                <a:ea typeface="Calibri"/>
                <a:cs typeface="Calibri"/>
                <a:sym typeface="Calibri"/>
              </a:rPr>
              <a:t>Team Members</a:t>
            </a:r>
            <a:endParaRPr b="1" u="sng">
              <a:solidFill>
                <a:srgbClr val="595959"/>
              </a:solidFill>
              <a:latin typeface="Calibri"/>
              <a:ea typeface="Calibri"/>
              <a:cs typeface="Calibri"/>
              <a:sym typeface="Calibri"/>
            </a:endParaRPr>
          </a:p>
          <a:p>
            <a:pPr indent="-374650" lvl="0" marL="800100" rtl="0" algn="l">
              <a:lnSpc>
                <a:spcPct val="115000"/>
              </a:lnSpc>
              <a:spcBef>
                <a:spcPts val="2100"/>
              </a:spcBef>
              <a:spcAft>
                <a:spcPts val="0"/>
              </a:spcAft>
              <a:buClr>
                <a:srgbClr val="595959"/>
              </a:buClr>
              <a:buSzPts val="2300"/>
              <a:buFont typeface="Calibri"/>
              <a:buChar char="●"/>
            </a:pPr>
            <a:r>
              <a:rPr lang="en-US" sz="2300">
                <a:solidFill>
                  <a:srgbClr val="595959"/>
                </a:solidFill>
                <a:latin typeface="Calibri"/>
                <a:ea typeface="Calibri"/>
                <a:cs typeface="Calibri"/>
                <a:sym typeface="Calibri"/>
              </a:rPr>
              <a:t>Christy Varghese</a:t>
            </a:r>
            <a:endParaRPr sz="2300">
              <a:solidFill>
                <a:srgbClr val="595959"/>
              </a:solidFill>
              <a:latin typeface="Calibri"/>
              <a:ea typeface="Calibri"/>
              <a:cs typeface="Calibri"/>
              <a:sym typeface="Calibri"/>
            </a:endParaRPr>
          </a:p>
          <a:p>
            <a:pPr indent="-374650" lvl="0" marL="800100" rtl="0" algn="l">
              <a:lnSpc>
                <a:spcPct val="115000"/>
              </a:lnSpc>
              <a:spcBef>
                <a:spcPts val="0"/>
              </a:spcBef>
              <a:spcAft>
                <a:spcPts val="0"/>
              </a:spcAft>
              <a:buClr>
                <a:srgbClr val="595959"/>
              </a:buClr>
              <a:buSzPts val="2300"/>
              <a:buFont typeface="Calibri"/>
              <a:buChar char="●"/>
            </a:pPr>
            <a:r>
              <a:rPr lang="en-US" sz="2300">
                <a:solidFill>
                  <a:srgbClr val="595959"/>
                </a:solidFill>
                <a:latin typeface="Calibri"/>
                <a:ea typeface="Calibri"/>
                <a:cs typeface="Calibri"/>
                <a:sym typeface="Calibri"/>
              </a:rPr>
              <a:t>Amal Anto</a:t>
            </a:r>
            <a:endParaRPr sz="2300">
              <a:solidFill>
                <a:srgbClr val="595959"/>
              </a:solidFill>
              <a:latin typeface="Calibri"/>
              <a:ea typeface="Calibri"/>
              <a:cs typeface="Calibri"/>
              <a:sym typeface="Calibri"/>
            </a:endParaRPr>
          </a:p>
          <a:p>
            <a:pPr indent="-374650" lvl="0" marL="800100" rtl="0" algn="l">
              <a:lnSpc>
                <a:spcPct val="115000"/>
              </a:lnSpc>
              <a:spcBef>
                <a:spcPts val="0"/>
              </a:spcBef>
              <a:spcAft>
                <a:spcPts val="0"/>
              </a:spcAft>
              <a:buClr>
                <a:srgbClr val="595959"/>
              </a:buClr>
              <a:buSzPts val="2300"/>
              <a:buFont typeface="Calibri"/>
              <a:buChar char="●"/>
            </a:pPr>
            <a:r>
              <a:rPr lang="en-US" sz="2300">
                <a:solidFill>
                  <a:srgbClr val="595959"/>
                </a:solidFill>
                <a:latin typeface="Calibri"/>
                <a:ea typeface="Calibri"/>
                <a:cs typeface="Calibri"/>
                <a:sym typeface="Calibri"/>
              </a:rPr>
              <a:t>Hanna Elsa Reni George</a:t>
            </a:r>
            <a:endParaRPr sz="2300">
              <a:solidFill>
                <a:srgbClr val="595959"/>
              </a:solidFill>
              <a:latin typeface="Calibri"/>
              <a:ea typeface="Calibri"/>
              <a:cs typeface="Calibri"/>
              <a:sym typeface="Calibri"/>
            </a:endParaRPr>
          </a:p>
          <a:p>
            <a:pPr indent="-374650" lvl="0" marL="800100" rtl="0" algn="l">
              <a:lnSpc>
                <a:spcPct val="115000"/>
              </a:lnSpc>
              <a:spcBef>
                <a:spcPts val="0"/>
              </a:spcBef>
              <a:spcAft>
                <a:spcPts val="0"/>
              </a:spcAft>
              <a:buClr>
                <a:srgbClr val="595959"/>
              </a:buClr>
              <a:buSzPts val="2300"/>
              <a:buFont typeface="Calibri"/>
              <a:buChar char="●"/>
            </a:pPr>
            <a:r>
              <a:rPr lang="en-US" sz="2300">
                <a:solidFill>
                  <a:srgbClr val="595959"/>
                </a:solidFill>
                <a:latin typeface="Calibri"/>
                <a:ea typeface="Calibri"/>
                <a:cs typeface="Calibri"/>
                <a:sym typeface="Calibri"/>
              </a:rPr>
              <a:t>Jiya George</a:t>
            </a:r>
            <a:endParaRPr sz="2300">
              <a:solidFill>
                <a:srgbClr val="595959"/>
              </a:solidFill>
              <a:latin typeface="Calibri"/>
              <a:ea typeface="Calibri"/>
              <a:cs typeface="Calibri"/>
              <a:sym typeface="Calibri"/>
            </a:endParaRPr>
          </a:p>
          <a:p>
            <a:pPr indent="0" lvl="0" marL="0" rtl="0" algn="l">
              <a:lnSpc>
                <a:spcPct val="115000"/>
              </a:lnSpc>
              <a:spcBef>
                <a:spcPts val="2100"/>
              </a:spcBef>
              <a:spcAft>
                <a:spcPts val="0"/>
              </a:spcAft>
              <a:buClr>
                <a:schemeClr val="dk1"/>
              </a:buClr>
              <a:buSzPts val="1100"/>
              <a:buFont typeface="Arial"/>
              <a:buNone/>
            </a:pPr>
            <a:r>
              <a:rPr b="1" lang="en-US" sz="2300" u="sng">
                <a:solidFill>
                  <a:srgbClr val="666666"/>
                </a:solidFill>
                <a:latin typeface="Calibri"/>
                <a:ea typeface="Calibri"/>
                <a:cs typeface="Calibri"/>
                <a:sym typeface="Calibri"/>
              </a:rPr>
              <a:t>Guide Name</a:t>
            </a:r>
            <a:r>
              <a:rPr lang="en-US" sz="2300" u="sng">
                <a:solidFill>
                  <a:srgbClr val="666666"/>
                </a:solidFill>
                <a:latin typeface="Calibri"/>
                <a:ea typeface="Calibri"/>
                <a:cs typeface="Calibri"/>
                <a:sym typeface="Calibri"/>
              </a:rPr>
              <a:t>: </a:t>
            </a:r>
            <a:r>
              <a:rPr lang="en-US" sz="2300">
                <a:solidFill>
                  <a:srgbClr val="666666"/>
                </a:solidFill>
                <a:latin typeface="Calibri"/>
                <a:ea typeface="Calibri"/>
                <a:cs typeface="Calibri"/>
                <a:sym typeface="Calibri"/>
              </a:rPr>
              <a:t> Prof. Bino Thomas</a:t>
            </a:r>
            <a:endParaRPr sz="2300">
              <a:solidFill>
                <a:srgbClr val="666666"/>
              </a:solidFill>
              <a:latin typeface="Calibri"/>
              <a:ea typeface="Calibri"/>
              <a:cs typeface="Calibri"/>
              <a:sym typeface="Calibri"/>
            </a:endParaRPr>
          </a:p>
          <a:p>
            <a:pPr indent="-236220" lvl="0" marL="342900" rtl="0" algn="l">
              <a:spcBef>
                <a:spcPts val="2100"/>
              </a:spcBef>
              <a:spcAft>
                <a:spcPts val="0"/>
              </a:spcAft>
              <a:buSzPts val="1680"/>
              <a:buNone/>
            </a:pPr>
            <a:r>
              <a:t/>
            </a:r>
            <a:endParaRPr b="1" sz="3000">
              <a:latin typeface="Calibri"/>
              <a:ea typeface="Calibri"/>
              <a:cs typeface="Calibri"/>
              <a:sym typeface="Calibri"/>
            </a:endParaRPr>
          </a:p>
        </p:txBody>
      </p:sp>
      <p:sp>
        <p:nvSpPr>
          <p:cNvPr id="264" name="Google Shape;264;p49"/>
          <p:cNvSpPr txBox="1"/>
          <p:nvPr>
            <p:ph idx="11" type="ftr"/>
          </p:nvPr>
        </p:nvSpPr>
        <p:spPr>
          <a:xfrm>
            <a:off x="4511824" y="6507930"/>
            <a:ext cx="3168352" cy="1824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solidFill>
                  <a:srgbClr val="808080"/>
                </a:solidFill>
              </a:rPr>
              <a:t>Department of Computer Science and Engineering</a:t>
            </a:r>
            <a:endParaRPr>
              <a:solidFill>
                <a:srgbClr val="808080"/>
              </a:solidFill>
            </a:endParaRPr>
          </a:p>
        </p:txBody>
      </p:sp>
      <p:sp>
        <p:nvSpPr>
          <p:cNvPr id="265" name="Google Shape;265;p49"/>
          <p:cNvSpPr txBox="1"/>
          <p:nvPr/>
        </p:nvSpPr>
        <p:spPr>
          <a:xfrm>
            <a:off x="560700" y="342425"/>
            <a:ext cx="56352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rgbClr val="666666"/>
                </a:solidFill>
              </a:rPr>
              <a:t>TEAM AND GUIDE DETAILS</a:t>
            </a:r>
            <a:endParaRPr b="1" sz="3000">
              <a:solidFill>
                <a:srgbClr val="666666"/>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0"/>
          <p:cNvSpPr txBox="1"/>
          <p:nvPr>
            <p:ph type="title"/>
          </p:nvPr>
        </p:nvSpPr>
        <p:spPr>
          <a:xfrm>
            <a:off x="609600" y="201600"/>
            <a:ext cx="10972800" cy="86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INTRODUCTION</a:t>
            </a:r>
            <a:endParaRPr/>
          </a:p>
        </p:txBody>
      </p:sp>
      <p:sp>
        <p:nvSpPr>
          <p:cNvPr id="272" name="Google Shape;272;p50"/>
          <p:cNvSpPr txBox="1"/>
          <p:nvPr>
            <p:ph idx="1" type="body"/>
          </p:nvPr>
        </p:nvSpPr>
        <p:spPr>
          <a:xfrm>
            <a:off x="609600" y="1425600"/>
            <a:ext cx="10972800" cy="4698000"/>
          </a:xfrm>
          <a:prstGeom prst="rect">
            <a:avLst/>
          </a:prstGeom>
        </p:spPr>
        <p:txBody>
          <a:bodyPr anchorCtr="0" anchor="t" bIns="0" lIns="0" spcFirstLastPara="1" rIns="0" wrap="square" tIns="0">
            <a:noAutofit/>
          </a:bodyPr>
          <a:lstStyle/>
          <a:p>
            <a:pPr indent="-308610" lvl="0" marL="457200" rtl="0" algn="l">
              <a:spcBef>
                <a:spcPts val="360"/>
              </a:spcBef>
              <a:spcAft>
                <a:spcPts val="0"/>
              </a:spcAft>
              <a:buSzPts val="1260"/>
              <a:buChar char="►"/>
            </a:pPr>
            <a:r>
              <a:rPr lang="en-US"/>
              <a:t>TeachAR is a teaching tool for teachers to use in order to explain the shape and structure of complex concepts</a:t>
            </a:r>
            <a:endParaRPr/>
          </a:p>
          <a:p>
            <a:pPr indent="0" lvl="0" marL="1371600" rtl="0" algn="l">
              <a:spcBef>
                <a:spcPts val="360"/>
              </a:spcBef>
              <a:spcAft>
                <a:spcPts val="0"/>
              </a:spcAft>
              <a:buNone/>
            </a:pPr>
            <a:r>
              <a:t/>
            </a:r>
            <a:endParaRPr/>
          </a:p>
          <a:p>
            <a:pPr indent="-308610" lvl="0" marL="457200" rtl="0" algn="l">
              <a:spcBef>
                <a:spcPts val="360"/>
              </a:spcBef>
              <a:spcAft>
                <a:spcPts val="0"/>
              </a:spcAft>
              <a:buSzPts val="1260"/>
              <a:buChar char="►"/>
            </a:pPr>
            <a:r>
              <a:rPr lang="en-US"/>
              <a:t>The app will contain the 3D models of various concepts under the Kerala State syllabus for each classes</a:t>
            </a:r>
            <a:endParaRPr/>
          </a:p>
          <a:p>
            <a:pPr indent="0" lvl="0" marL="1371600" rtl="0" algn="l">
              <a:spcBef>
                <a:spcPts val="360"/>
              </a:spcBef>
              <a:spcAft>
                <a:spcPts val="0"/>
              </a:spcAft>
              <a:buNone/>
            </a:pPr>
            <a:r>
              <a:t/>
            </a:r>
            <a:endParaRPr/>
          </a:p>
          <a:p>
            <a:pPr indent="-308610" lvl="0" marL="457200" rtl="0" algn="l">
              <a:spcBef>
                <a:spcPts val="360"/>
              </a:spcBef>
              <a:spcAft>
                <a:spcPts val="0"/>
              </a:spcAft>
              <a:buSzPts val="1260"/>
              <a:buChar char="►"/>
            </a:pPr>
            <a:r>
              <a:rPr lang="en-US"/>
              <a:t>The models will give feedbacks on interactions thus making the class more fun and interactive</a:t>
            </a:r>
            <a:endParaRPr/>
          </a:p>
          <a:p>
            <a:pPr indent="0" lvl="0" marL="0" rtl="0" algn="l">
              <a:spcBef>
                <a:spcPts val="360"/>
              </a:spcBef>
              <a:spcAft>
                <a:spcPts val="0"/>
              </a:spcAft>
              <a:buNone/>
            </a:pPr>
            <a:r>
              <a:t/>
            </a:r>
            <a:endParaRPr/>
          </a:p>
          <a:p>
            <a:pPr indent="-308610" lvl="0" marL="457200" rtl="0" algn="l">
              <a:spcBef>
                <a:spcPts val="360"/>
              </a:spcBef>
              <a:spcAft>
                <a:spcPts val="0"/>
              </a:spcAft>
              <a:buSzPts val="1260"/>
              <a:buChar char="►"/>
            </a:pPr>
            <a:r>
              <a:rPr lang="en-US"/>
              <a:t>This app will also be useful in the post covid world as the real life replicas of many things are still not available in most of the schools</a:t>
            </a:r>
            <a:endParaRPr/>
          </a:p>
          <a:p>
            <a:pPr indent="0" lvl="0" marL="1371600" rtl="0" algn="l">
              <a:spcBef>
                <a:spcPts val="360"/>
              </a:spcBef>
              <a:spcAft>
                <a:spcPts val="0"/>
              </a:spcAft>
              <a:buNone/>
            </a:pPr>
            <a:r>
              <a:t/>
            </a:r>
            <a:endParaRPr/>
          </a:p>
          <a:p>
            <a:pPr indent="0" lvl="0" marL="0" rtl="0" algn="l">
              <a:spcBef>
                <a:spcPts val="360"/>
              </a:spcBef>
              <a:spcAft>
                <a:spcPts val="0"/>
              </a:spcAft>
              <a:buNone/>
            </a:pPr>
            <a:r>
              <a:t/>
            </a:r>
            <a:endParaRPr/>
          </a:p>
          <a:p>
            <a:pPr indent="0" lvl="0" marL="914400" rtl="0" algn="l">
              <a:spcBef>
                <a:spcPts val="36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1"/>
          <p:cNvSpPr txBox="1"/>
          <p:nvPr>
            <p:ph type="title"/>
          </p:nvPr>
        </p:nvSpPr>
        <p:spPr>
          <a:xfrm>
            <a:off x="609600" y="620688"/>
            <a:ext cx="10972800" cy="441312"/>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lt1"/>
              </a:buClr>
              <a:buSzPts val="3000"/>
              <a:buFont typeface="Calibri"/>
              <a:buNone/>
            </a:pPr>
            <a:r>
              <a:rPr lang="en-US">
                <a:latin typeface="Calibri"/>
                <a:ea typeface="Calibri"/>
                <a:cs typeface="Calibri"/>
                <a:sym typeface="Calibri"/>
              </a:rPr>
              <a:t> ABSTRACT</a:t>
            </a:r>
            <a:endParaRPr>
              <a:latin typeface="Calibri"/>
              <a:ea typeface="Calibri"/>
              <a:cs typeface="Calibri"/>
              <a:sym typeface="Calibri"/>
            </a:endParaRPr>
          </a:p>
        </p:txBody>
      </p:sp>
      <p:sp>
        <p:nvSpPr>
          <p:cNvPr id="279" name="Google Shape;279;p51"/>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p>
            <a:pPr indent="-368300" lvl="0" marL="457200" rtl="0" algn="just">
              <a:lnSpc>
                <a:spcPct val="200000"/>
              </a:lnSpc>
              <a:spcBef>
                <a:spcPts val="0"/>
              </a:spcBef>
              <a:spcAft>
                <a:spcPts val="0"/>
              </a:spcAft>
              <a:buClr>
                <a:srgbClr val="666666"/>
              </a:buClr>
              <a:buSzPts val="2200"/>
              <a:buFont typeface="Calibri"/>
              <a:buChar char="●"/>
            </a:pPr>
            <a:r>
              <a:rPr lang="en-US" sz="2200">
                <a:solidFill>
                  <a:srgbClr val="666666"/>
                </a:solidFill>
                <a:latin typeface="Calibri"/>
                <a:ea typeface="Calibri"/>
                <a:cs typeface="Calibri"/>
                <a:sym typeface="Calibri"/>
              </a:rPr>
              <a:t>In current pandemic situation educational institutions shifted their base to virtual platforms.</a:t>
            </a:r>
            <a:endParaRPr sz="2200">
              <a:solidFill>
                <a:srgbClr val="666666"/>
              </a:solidFill>
              <a:latin typeface="Calibri"/>
              <a:ea typeface="Calibri"/>
              <a:cs typeface="Calibri"/>
              <a:sym typeface="Calibri"/>
            </a:endParaRPr>
          </a:p>
          <a:p>
            <a:pPr indent="-368300" lvl="0" marL="457200" rtl="0" algn="just">
              <a:lnSpc>
                <a:spcPct val="200000"/>
              </a:lnSpc>
              <a:spcBef>
                <a:spcPts val="0"/>
              </a:spcBef>
              <a:spcAft>
                <a:spcPts val="0"/>
              </a:spcAft>
              <a:buClr>
                <a:srgbClr val="666666"/>
              </a:buClr>
              <a:buSzPts val="2200"/>
              <a:buFont typeface="Calibri"/>
              <a:buChar char="●"/>
            </a:pPr>
            <a:r>
              <a:rPr lang="en-US" sz="2200">
                <a:solidFill>
                  <a:srgbClr val="666666"/>
                </a:solidFill>
                <a:latin typeface="Calibri"/>
                <a:ea typeface="Calibri"/>
                <a:cs typeface="Calibri"/>
                <a:sym typeface="Calibri"/>
              </a:rPr>
              <a:t>Virtual method is not as effective as the traditional education system. </a:t>
            </a:r>
            <a:endParaRPr sz="2200">
              <a:solidFill>
                <a:srgbClr val="666666"/>
              </a:solidFill>
              <a:latin typeface="Calibri"/>
              <a:ea typeface="Calibri"/>
              <a:cs typeface="Calibri"/>
              <a:sym typeface="Calibri"/>
            </a:endParaRPr>
          </a:p>
          <a:p>
            <a:pPr indent="-368300" lvl="0" marL="457200" rtl="0" algn="just">
              <a:lnSpc>
                <a:spcPct val="200000"/>
              </a:lnSpc>
              <a:spcBef>
                <a:spcPts val="0"/>
              </a:spcBef>
              <a:spcAft>
                <a:spcPts val="0"/>
              </a:spcAft>
              <a:buClr>
                <a:srgbClr val="666666"/>
              </a:buClr>
              <a:buSzPts val="2200"/>
              <a:buFont typeface="Calibri"/>
              <a:buChar char="●"/>
            </a:pPr>
            <a:r>
              <a:rPr lang="en-US" sz="2200">
                <a:solidFill>
                  <a:srgbClr val="666666"/>
                </a:solidFill>
                <a:latin typeface="Calibri"/>
                <a:ea typeface="Calibri"/>
                <a:cs typeface="Calibri"/>
                <a:sym typeface="Calibri"/>
              </a:rPr>
              <a:t>Students, especially school students  are not able to fully understand the concepts.</a:t>
            </a:r>
            <a:endParaRPr sz="2200">
              <a:solidFill>
                <a:srgbClr val="666666"/>
              </a:solidFill>
              <a:latin typeface="Calibri"/>
              <a:ea typeface="Calibri"/>
              <a:cs typeface="Calibri"/>
              <a:sym typeface="Calibri"/>
            </a:endParaRPr>
          </a:p>
          <a:p>
            <a:pPr indent="-368300" lvl="0" marL="457200" rtl="0" algn="just">
              <a:lnSpc>
                <a:spcPct val="200000"/>
              </a:lnSpc>
              <a:spcBef>
                <a:spcPts val="0"/>
              </a:spcBef>
              <a:spcAft>
                <a:spcPts val="0"/>
              </a:spcAft>
              <a:buClr>
                <a:srgbClr val="666666"/>
              </a:buClr>
              <a:buSzPts val="2200"/>
              <a:buFont typeface="Calibri"/>
              <a:buChar char="●"/>
            </a:pPr>
            <a:r>
              <a:rPr lang="en-US" sz="2200">
                <a:solidFill>
                  <a:srgbClr val="666666"/>
                </a:solidFill>
                <a:latin typeface="Calibri"/>
                <a:ea typeface="Calibri"/>
                <a:cs typeface="Calibri"/>
                <a:sym typeface="Calibri"/>
              </a:rPr>
              <a:t>Explaining the physical shape and structure of different objects is difficult. </a:t>
            </a:r>
            <a:endParaRPr sz="2200">
              <a:solidFill>
                <a:srgbClr val="666666"/>
              </a:solidFill>
              <a:latin typeface="Calibri"/>
              <a:ea typeface="Calibri"/>
              <a:cs typeface="Calibri"/>
              <a:sym typeface="Calibri"/>
            </a:endParaRPr>
          </a:p>
          <a:p>
            <a:pPr indent="-368300" lvl="0" marL="457200" rtl="0" algn="just">
              <a:lnSpc>
                <a:spcPct val="200000"/>
              </a:lnSpc>
              <a:spcBef>
                <a:spcPts val="0"/>
              </a:spcBef>
              <a:spcAft>
                <a:spcPts val="0"/>
              </a:spcAft>
              <a:buClr>
                <a:srgbClr val="666666"/>
              </a:buClr>
              <a:buSzPts val="2200"/>
              <a:buFont typeface="Calibri"/>
              <a:buChar char="●"/>
            </a:pPr>
            <a:r>
              <a:rPr lang="en-US" sz="2200">
                <a:solidFill>
                  <a:srgbClr val="666666"/>
                </a:solidFill>
                <a:latin typeface="Calibri"/>
                <a:ea typeface="Calibri"/>
                <a:cs typeface="Calibri"/>
                <a:sym typeface="Calibri"/>
              </a:rPr>
              <a:t>A live 3D image will help  the students to capture the idea more clearly.</a:t>
            </a:r>
            <a:endParaRPr sz="2200">
              <a:solidFill>
                <a:srgbClr val="666666"/>
              </a:solidFill>
              <a:latin typeface="Calibri"/>
              <a:ea typeface="Calibri"/>
              <a:cs typeface="Calibri"/>
              <a:sym typeface="Calibri"/>
            </a:endParaRPr>
          </a:p>
          <a:p>
            <a:pPr indent="0" lvl="0" marL="457200" rtl="0" algn="l">
              <a:lnSpc>
                <a:spcPct val="200000"/>
              </a:lnSpc>
              <a:spcBef>
                <a:spcPts val="0"/>
              </a:spcBef>
              <a:spcAft>
                <a:spcPts val="0"/>
              </a:spcAft>
              <a:buNone/>
            </a:pPr>
            <a:r>
              <a:t/>
            </a:r>
            <a:endParaRPr>
              <a:latin typeface="Calibri"/>
              <a:ea typeface="Calibri"/>
              <a:cs typeface="Calibri"/>
              <a:sym typeface="Calibri"/>
            </a:endParaRPr>
          </a:p>
        </p:txBody>
      </p:sp>
      <p:sp>
        <p:nvSpPr>
          <p:cNvPr id="280" name="Google Shape;280;p51"/>
          <p:cNvSpPr txBox="1"/>
          <p:nvPr>
            <p:ph idx="11" type="ftr"/>
          </p:nvPr>
        </p:nvSpPr>
        <p:spPr>
          <a:xfrm>
            <a:off x="4511824" y="6507930"/>
            <a:ext cx="3168352" cy="1824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solidFill>
                  <a:srgbClr val="808080"/>
                </a:solidFill>
              </a:rPr>
              <a:t>Department of Computer Science and Engineering</a:t>
            </a:r>
            <a:endParaRPr>
              <a:solidFill>
                <a:srgbClr val="808080"/>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2"/>
          <p:cNvSpPr txBox="1"/>
          <p:nvPr>
            <p:ph type="title"/>
          </p:nvPr>
        </p:nvSpPr>
        <p:spPr>
          <a:xfrm>
            <a:off x="609600" y="620688"/>
            <a:ext cx="10972800" cy="441312"/>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lt1"/>
              </a:buClr>
              <a:buSzPts val="3000"/>
              <a:buFont typeface="Calibri"/>
              <a:buNone/>
            </a:pPr>
            <a:r>
              <a:rPr lang="en-US">
                <a:latin typeface="Calibri"/>
                <a:ea typeface="Calibri"/>
                <a:cs typeface="Calibri"/>
                <a:sym typeface="Calibri"/>
              </a:rPr>
              <a:t>OBJECTIVE</a:t>
            </a:r>
            <a:endParaRPr>
              <a:latin typeface="Calibri"/>
              <a:ea typeface="Calibri"/>
              <a:cs typeface="Calibri"/>
              <a:sym typeface="Calibri"/>
            </a:endParaRPr>
          </a:p>
        </p:txBody>
      </p:sp>
      <p:sp>
        <p:nvSpPr>
          <p:cNvPr id="287" name="Google Shape;287;p52"/>
          <p:cNvSpPr txBox="1"/>
          <p:nvPr>
            <p:ph idx="1" type="body"/>
          </p:nvPr>
        </p:nvSpPr>
        <p:spPr>
          <a:xfrm>
            <a:off x="609600" y="694625"/>
            <a:ext cx="10972800" cy="39714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t/>
            </a:r>
            <a:endParaRPr>
              <a:solidFill>
                <a:srgbClr val="595959"/>
              </a:solidFill>
              <a:latin typeface="Calibri"/>
              <a:ea typeface="Calibri"/>
              <a:cs typeface="Calibri"/>
              <a:sym typeface="Calibri"/>
            </a:endParaRPr>
          </a:p>
          <a:p>
            <a:pPr indent="-308610" lvl="0" marL="457200" rtl="0" algn="l">
              <a:lnSpc>
                <a:spcPct val="200000"/>
              </a:lnSpc>
              <a:spcBef>
                <a:spcPts val="2100"/>
              </a:spcBef>
              <a:spcAft>
                <a:spcPts val="0"/>
              </a:spcAft>
              <a:buClr>
                <a:srgbClr val="595959"/>
              </a:buClr>
              <a:buSzPts val="1260"/>
              <a:buFont typeface="Calibri"/>
              <a:buChar char="●"/>
            </a:pPr>
            <a:r>
              <a:rPr lang="en-US">
                <a:solidFill>
                  <a:srgbClr val="595959"/>
                </a:solidFill>
                <a:latin typeface="Calibri"/>
                <a:ea typeface="Calibri"/>
                <a:cs typeface="Calibri"/>
                <a:sym typeface="Calibri"/>
              </a:rPr>
              <a:t>3D models of various figures.</a:t>
            </a:r>
            <a:endParaRPr>
              <a:solidFill>
                <a:srgbClr val="595959"/>
              </a:solidFill>
              <a:latin typeface="Calibri"/>
              <a:ea typeface="Calibri"/>
              <a:cs typeface="Calibri"/>
              <a:sym typeface="Calibri"/>
            </a:endParaRPr>
          </a:p>
          <a:p>
            <a:pPr indent="-308610" lvl="0" marL="457200" rtl="0" algn="l">
              <a:lnSpc>
                <a:spcPct val="200000"/>
              </a:lnSpc>
              <a:spcBef>
                <a:spcPts val="0"/>
              </a:spcBef>
              <a:spcAft>
                <a:spcPts val="0"/>
              </a:spcAft>
              <a:buClr>
                <a:srgbClr val="595959"/>
              </a:buClr>
              <a:buSzPts val="1260"/>
              <a:buFont typeface="Calibri"/>
              <a:buChar char="●"/>
            </a:pPr>
            <a:r>
              <a:rPr lang="en-US">
                <a:solidFill>
                  <a:srgbClr val="595959"/>
                </a:solidFill>
                <a:latin typeface="Calibri"/>
                <a:ea typeface="Calibri"/>
                <a:cs typeface="Calibri"/>
                <a:sym typeface="Calibri"/>
              </a:rPr>
              <a:t>Teachers can teach by screen sharing with students. </a:t>
            </a:r>
            <a:endParaRPr>
              <a:solidFill>
                <a:srgbClr val="595959"/>
              </a:solidFill>
              <a:latin typeface="Calibri"/>
              <a:ea typeface="Calibri"/>
              <a:cs typeface="Calibri"/>
              <a:sym typeface="Calibri"/>
            </a:endParaRPr>
          </a:p>
          <a:p>
            <a:pPr indent="-308610" lvl="0" marL="457200" rtl="0" algn="l">
              <a:lnSpc>
                <a:spcPct val="200000"/>
              </a:lnSpc>
              <a:spcBef>
                <a:spcPts val="0"/>
              </a:spcBef>
              <a:spcAft>
                <a:spcPts val="0"/>
              </a:spcAft>
              <a:buClr>
                <a:srgbClr val="595959"/>
              </a:buClr>
              <a:buSzPts val="1260"/>
              <a:buFont typeface="Calibri"/>
              <a:buChar char="●"/>
            </a:pPr>
            <a:r>
              <a:rPr lang="en-US">
                <a:solidFill>
                  <a:srgbClr val="595959"/>
                </a:solidFill>
                <a:latin typeface="Calibri"/>
                <a:ea typeface="Calibri"/>
                <a:cs typeface="Calibri"/>
                <a:sym typeface="Calibri"/>
              </a:rPr>
              <a:t>System designed based on the syllabus of the Kerala State  Education Board.</a:t>
            </a:r>
            <a:endParaRPr>
              <a:solidFill>
                <a:srgbClr val="595959"/>
              </a:solidFill>
              <a:latin typeface="Calibri"/>
              <a:ea typeface="Calibri"/>
              <a:cs typeface="Calibri"/>
              <a:sym typeface="Calibri"/>
            </a:endParaRPr>
          </a:p>
          <a:p>
            <a:pPr indent="-308610" lvl="0" marL="457200" rtl="0" algn="l">
              <a:lnSpc>
                <a:spcPct val="200000"/>
              </a:lnSpc>
              <a:spcBef>
                <a:spcPts val="0"/>
              </a:spcBef>
              <a:spcAft>
                <a:spcPts val="0"/>
              </a:spcAft>
              <a:buClr>
                <a:srgbClr val="595959"/>
              </a:buClr>
              <a:buSzPts val="1260"/>
              <a:buFont typeface="Calibri"/>
              <a:buChar char="●"/>
            </a:pPr>
            <a:r>
              <a:rPr lang="en-US">
                <a:solidFill>
                  <a:srgbClr val="595959"/>
                </a:solidFill>
                <a:latin typeface="Calibri"/>
                <a:ea typeface="Calibri"/>
                <a:cs typeface="Calibri"/>
                <a:sym typeface="Calibri"/>
              </a:rPr>
              <a:t>Allows students teacher interaction.</a:t>
            </a:r>
            <a:endParaRPr>
              <a:solidFill>
                <a:srgbClr val="595959"/>
              </a:solidFill>
              <a:latin typeface="Calibri"/>
              <a:ea typeface="Calibri"/>
              <a:cs typeface="Calibri"/>
              <a:sym typeface="Calibri"/>
            </a:endParaRPr>
          </a:p>
          <a:p>
            <a:pPr indent="-308610" lvl="0" marL="457200" rtl="0" algn="l">
              <a:lnSpc>
                <a:spcPct val="200000"/>
              </a:lnSpc>
              <a:spcBef>
                <a:spcPts val="0"/>
              </a:spcBef>
              <a:spcAft>
                <a:spcPts val="0"/>
              </a:spcAft>
              <a:buClr>
                <a:srgbClr val="595959"/>
              </a:buClr>
              <a:buSzPts val="1260"/>
              <a:buFont typeface="Calibri"/>
              <a:buChar char="●"/>
            </a:pPr>
            <a:r>
              <a:rPr lang="en-US">
                <a:solidFill>
                  <a:srgbClr val="595959"/>
                </a:solidFill>
                <a:latin typeface="Calibri"/>
                <a:ea typeface="Calibri"/>
                <a:cs typeface="Calibri"/>
                <a:sym typeface="Calibri"/>
              </a:rPr>
              <a:t>Thus making learning a fun and memorable experience.</a:t>
            </a:r>
            <a:endParaRPr>
              <a:latin typeface="Calibri"/>
              <a:ea typeface="Calibri"/>
              <a:cs typeface="Calibri"/>
              <a:sym typeface="Calibri"/>
            </a:endParaRPr>
          </a:p>
        </p:txBody>
      </p:sp>
      <p:sp>
        <p:nvSpPr>
          <p:cNvPr id="288" name="Google Shape;288;p52"/>
          <p:cNvSpPr txBox="1"/>
          <p:nvPr>
            <p:ph idx="11" type="ftr"/>
          </p:nvPr>
        </p:nvSpPr>
        <p:spPr>
          <a:xfrm>
            <a:off x="4511824" y="6507930"/>
            <a:ext cx="3168352" cy="1824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solidFill>
                  <a:srgbClr val="808080"/>
                </a:solidFill>
              </a:rPr>
              <a:t>Department of Computer Science and Engineering</a:t>
            </a:r>
            <a:endParaRPr>
              <a:solidFill>
                <a:srgbClr val="808080"/>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3"/>
          <p:cNvSpPr txBox="1"/>
          <p:nvPr>
            <p:ph type="title"/>
          </p:nvPr>
        </p:nvSpPr>
        <p:spPr>
          <a:xfrm>
            <a:off x="462850" y="599963"/>
            <a:ext cx="10972800" cy="441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lt1"/>
              </a:buClr>
              <a:buSzPts val="3000"/>
              <a:buFont typeface="Calibri"/>
              <a:buNone/>
            </a:pPr>
            <a:r>
              <a:rPr lang="en-US">
                <a:latin typeface="Calibri"/>
                <a:ea typeface="Calibri"/>
                <a:cs typeface="Calibri"/>
                <a:sym typeface="Calibri"/>
              </a:rPr>
              <a:t>LITERATURE REVIEW</a:t>
            </a:r>
            <a:endParaRPr>
              <a:latin typeface="Calibri"/>
              <a:ea typeface="Calibri"/>
              <a:cs typeface="Calibri"/>
              <a:sym typeface="Calibri"/>
            </a:endParaRPr>
          </a:p>
        </p:txBody>
      </p:sp>
      <p:sp>
        <p:nvSpPr>
          <p:cNvPr id="295" name="Google Shape;295;p53"/>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p>
            <a:pPr indent="-308610" lvl="0" marL="457200" rtl="0" algn="l">
              <a:spcBef>
                <a:spcPts val="0"/>
              </a:spcBef>
              <a:spcAft>
                <a:spcPts val="0"/>
              </a:spcAft>
              <a:buSzPts val="1260"/>
              <a:buFont typeface="Calibri"/>
              <a:buChar char="►"/>
            </a:pPr>
            <a:r>
              <a:rPr b="1" lang="en-US">
                <a:latin typeface="Calibri"/>
                <a:ea typeface="Calibri"/>
                <a:cs typeface="Calibri"/>
                <a:sym typeface="Calibri"/>
              </a:rPr>
              <a:t>AR has three key requirements:</a:t>
            </a:r>
            <a:r>
              <a:rPr lang="en-US">
                <a:latin typeface="Calibri"/>
                <a:ea typeface="Calibri"/>
                <a:cs typeface="Calibri"/>
                <a:sym typeface="Calibri"/>
              </a:rPr>
              <a:t> combining of real and virtual objects in a real environment, aligning of real and virtual objects with each other, and real-time interaction</a:t>
            </a:r>
            <a:r>
              <a:rPr lang="en-US" sz="1400">
                <a:latin typeface="Calibri"/>
                <a:ea typeface="Calibri"/>
                <a:cs typeface="Calibri"/>
                <a:sym typeface="Calibri"/>
              </a:rPr>
              <a:t>[5]</a:t>
            </a:r>
            <a:endParaRPr sz="1400">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08610" lvl="0" marL="457200" rtl="0" algn="l">
              <a:spcBef>
                <a:spcPts val="0"/>
              </a:spcBef>
              <a:spcAft>
                <a:spcPts val="0"/>
              </a:spcAft>
              <a:buSzPts val="1260"/>
              <a:buFont typeface="Calibri"/>
              <a:buChar char="►"/>
            </a:pPr>
            <a:r>
              <a:rPr b="1" lang="en-US">
                <a:latin typeface="Calibri"/>
                <a:ea typeface="Calibri"/>
                <a:cs typeface="Calibri"/>
                <a:sym typeface="Calibri"/>
              </a:rPr>
              <a:t>Intelligent display technology: </a:t>
            </a:r>
            <a:r>
              <a:rPr lang="en-US">
                <a:latin typeface="Calibri"/>
                <a:ea typeface="Calibri"/>
                <a:cs typeface="Calibri"/>
                <a:sym typeface="Calibri"/>
              </a:rPr>
              <a:t>More than 65% of the information acquired by human beings comes from their own vision, which has become the most intuitive way for human beings to interact with the real environment.</a:t>
            </a:r>
            <a:r>
              <a:rPr lang="en-US" sz="1400">
                <a:latin typeface="Calibri"/>
                <a:ea typeface="Calibri"/>
                <a:cs typeface="Calibri"/>
                <a:sym typeface="Calibri"/>
              </a:rPr>
              <a:t>[5]</a:t>
            </a:r>
            <a:endParaRPr sz="14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08610" lvl="0" marL="457200" rtl="0" algn="l">
              <a:spcBef>
                <a:spcPts val="0"/>
              </a:spcBef>
              <a:spcAft>
                <a:spcPts val="0"/>
              </a:spcAft>
              <a:buSzPts val="1260"/>
              <a:buFont typeface="Calibri"/>
              <a:buChar char="►"/>
            </a:pPr>
            <a:r>
              <a:rPr b="1" lang="en-US">
                <a:latin typeface="Calibri"/>
                <a:ea typeface="Calibri"/>
                <a:cs typeface="Calibri"/>
                <a:sym typeface="Calibri"/>
              </a:rPr>
              <a:t>3D registration technology:  </a:t>
            </a:r>
            <a:r>
              <a:rPr lang="en-US">
                <a:latin typeface="Calibri"/>
                <a:ea typeface="Calibri"/>
                <a:cs typeface="Calibri"/>
                <a:sym typeface="Calibri"/>
              </a:rPr>
              <a:t>It determines the relationship between the virtual image, the model and the direction and position information of the camera or display device. Second, the virtual rendered image and model are accurately projected into the real environment, so the virtual image and model can be merged with the real environment.</a:t>
            </a:r>
            <a:r>
              <a:rPr lang="en-US" sz="1400">
                <a:latin typeface="Calibri"/>
                <a:ea typeface="Calibri"/>
                <a:cs typeface="Calibri"/>
                <a:sym typeface="Calibri"/>
              </a:rPr>
              <a:t>[5]</a:t>
            </a:r>
            <a:endParaRPr sz="1400">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
        <p:nvSpPr>
          <p:cNvPr id="296" name="Google Shape;296;p53"/>
          <p:cNvSpPr txBox="1"/>
          <p:nvPr>
            <p:ph idx="11" type="ftr"/>
          </p:nvPr>
        </p:nvSpPr>
        <p:spPr>
          <a:xfrm>
            <a:off x="4511824" y="6507930"/>
            <a:ext cx="3168352" cy="1824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solidFill>
                  <a:srgbClr val="808080"/>
                </a:solidFill>
              </a:rPr>
              <a:t>Department of Computer Science and Engineering</a:t>
            </a:r>
            <a:endParaRPr>
              <a:solidFill>
                <a:srgbClr val="808080"/>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609600" y="201600"/>
            <a:ext cx="10972800" cy="86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LITERATURE REVIEW</a:t>
            </a:r>
            <a:endParaRPr/>
          </a:p>
          <a:p>
            <a:pPr indent="0" lvl="0" marL="0" rtl="0" algn="l">
              <a:spcBef>
                <a:spcPts val="0"/>
              </a:spcBef>
              <a:spcAft>
                <a:spcPts val="0"/>
              </a:spcAft>
              <a:buNone/>
            </a:pPr>
            <a:r>
              <a:t/>
            </a:r>
            <a:endParaRPr/>
          </a:p>
        </p:txBody>
      </p:sp>
      <p:sp>
        <p:nvSpPr>
          <p:cNvPr id="303" name="Google Shape;303;p54"/>
          <p:cNvSpPr txBox="1"/>
          <p:nvPr>
            <p:ph idx="1" type="body"/>
          </p:nvPr>
        </p:nvSpPr>
        <p:spPr>
          <a:xfrm>
            <a:off x="609600" y="1425600"/>
            <a:ext cx="10972800" cy="4698000"/>
          </a:xfrm>
          <a:prstGeom prst="rect">
            <a:avLst/>
          </a:prstGeom>
        </p:spPr>
        <p:txBody>
          <a:bodyPr anchorCtr="0" anchor="t" bIns="0" lIns="0" spcFirstLastPara="1" rIns="0" wrap="square" tIns="0">
            <a:noAutofit/>
          </a:bodyPr>
          <a:lstStyle/>
          <a:p>
            <a:pPr indent="-308610" lvl="0" marL="457200" rtl="0" algn="l">
              <a:spcBef>
                <a:spcPts val="0"/>
              </a:spcBef>
              <a:spcAft>
                <a:spcPts val="0"/>
              </a:spcAft>
              <a:buSzPts val="1260"/>
              <a:buFont typeface="Calibri"/>
              <a:buChar char="►"/>
            </a:pPr>
            <a:r>
              <a:rPr b="1" lang="en-US">
                <a:latin typeface="Calibri"/>
                <a:ea typeface="Calibri"/>
                <a:cs typeface="Calibri"/>
                <a:sym typeface="Calibri"/>
              </a:rPr>
              <a:t>Intelligent interaction technology: </a:t>
            </a:r>
            <a:r>
              <a:rPr lang="en-US">
                <a:latin typeface="Calibri"/>
                <a:ea typeface="Calibri"/>
                <a:cs typeface="Calibri"/>
                <a:sym typeface="Calibri"/>
              </a:rPr>
              <a:t>This interaction is based on the fact that people give specific instructions to the virtual object in the scene, and the virtual object can make some feedback, thus enabling the audience of the augmented reality application to achieve a better experience.</a:t>
            </a:r>
            <a:r>
              <a:rPr lang="en-US" sz="1400">
                <a:latin typeface="Calibri"/>
                <a:ea typeface="Calibri"/>
                <a:cs typeface="Calibri"/>
                <a:sym typeface="Calibri"/>
              </a:rPr>
              <a:t>[5]</a:t>
            </a:r>
            <a:endParaRPr sz="14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08610" lvl="0" marL="457200" rtl="0" algn="l">
              <a:spcBef>
                <a:spcPts val="0"/>
              </a:spcBef>
              <a:spcAft>
                <a:spcPts val="0"/>
              </a:spcAft>
              <a:buSzPts val="1260"/>
              <a:buFont typeface="Calibri"/>
              <a:buChar char="►"/>
            </a:pPr>
            <a:r>
              <a:rPr lang="en-US">
                <a:latin typeface="Calibri"/>
                <a:ea typeface="Calibri"/>
                <a:cs typeface="Calibri"/>
                <a:sym typeface="Calibri"/>
              </a:rPr>
              <a:t>AR technologies enable users to experience scientific phenomena that are not possible in the real world. This type of learning experience can encourage thinking skills and increase conceptual understanding of phenomena that are either invisible or difficult to observe as well as correct any misconceptions</a:t>
            </a:r>
            <a:r>
              <a:rPr lang="en-US" sz="1400">
                <a:latin typeface="Calibri"/>
                <a:ea typeface="Calibri"/>
                <a:cs typeface="Calibri"/>
                <a:sym typeface="Calibri"/>
              </a:rPr>
              <a:t>[6]</a:t>
            </a:r>
            <a:endParaRPr sz="1400">
              <a:latin typeface="Calibri"/>
              <a:ea typeface="Calibri"/>
              <a:cs typeface="Calibri"/>
              <a:sym typeface="Calibri"/>
            </a:endParaRPr>
          </a:p>
          <a:p>
            <a:pPr indent="0" lvl="0" marL="0" rtl="0" algn="l">
              <a:spcBef>
                <a:spcPts val="360"/>
              </a:spcBef>
              <a:spcAft>
                <a:spcPts val="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5"/>
          <p:cNvSpPr txBox="1"/>
          <p:nvPr>
            <p:ph type="title"/>
          </p:nvPr>
        </p:nvSpPr>
        <p:spPr>
          <a:xfrm>
            <a:off x="609600" y="201600"/>
            <a:ext cx="10972800" cy="86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LITERATURE REVIEW</a:t>
            </a:r>
            <a:endParaRPr/>
          </a:p>
        </p:txBody>
      </p:sp>
      <p:sp>
        <p:nvSpPr>
          <p:cNvPr id="310" name="Google Shape;310;p55"/>
          <p:cNvSpPr txBox="1"/>
          <p:nvPr>
            <p:ph idx="1" type="body"/>
          </p:nvPr>
        </p:nvSpPr>
        <p:spPr>
          <a:xfrm>
            <a:off x="609600" y="1425600"/>
            <a:ext cx="10972800" cy="4698000"/>
          </a:xfrm>
          <a:prstGeom prst="rect">
            <a:avLst/>
          </a:prstGeom>
        </p:spPr>
        <p:txBody>
          <a:bodyPr anchorCtr="0" anchor="t" bIns="0" lIns="0" spcFirstLastPara="1" rIns="0" wrap="square" tIns="0">
            <a:noAutofit/>
          </a:bodyPr>
          <a:lstStyle/>
          <a:p>
            <a:pPr indent="-308610" lvl="0" marL="457200" rtl="0" algn="l">
              <a:spcBef>
                <a:spcPts val="360"/>
              </a:spcBef>
              <a:spcAft>
                <a:spcPts val="0"/>
              </a:spcAft>
              <a:buSzPts val="1260"/>
              <a:buChar char="►"/>
            </a:pPr>
            <a:r>
              <a:rPr lang="en-US"/>
              <a:t>The immersion and interaction features offered by AR may encourage students to engage in learning activities and may improve student motivation to learn</a:t>
            </a:r>
            <a:r>
              <a:rPr lang="en-US" sz="1400"/>
              <a:t>[6]</a:t>
            </a:r>
            <a:endParaRPr sz="1400"/>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308610" lvl="0" marL="457200" rtl="0" algn="l">
              <a:spcBef>
                <a:spcPts val="0"/>
              </a:spcBef>
              <a:spcAft>
                <a:spcPts val="0"/>
              </a:spcAft>
              <a:buSzPts val="1260"/>
              <a:buFont typeface="Calibri"/>
              <a:buChar char="►"/>
            </a:pPr>
            <a:r>
              <a:rPr b="1" lang="en-US">
                <a:latin typeface="Calibri"/>
                <a:ea typeface="Calibri"/>
                <a:cs typeface="Calibri"/>
                <a:sym typeface="Calibri"/>
              </a:rPr>
              <a:t>Augmented Reality Development Tools: </a:t>
            </a:r>
            <a:r>
              <a:rPr lang="en-US">
                <a:latin typeface="Calibri"/>
                <a:ea typeface="Calibri"/>
                <a:cs typeface="Calibri"/>
                <a:sym typeface="Calibri"/>
              </a:rPr>
              <a:t>ARKit (Apple), ARCore(Google), Vuforia, Unity.</a:t>
            </a:r>
            <a:endParaRPr/>
          </a:p>
          <a:p>
            <a:pPr indent="0" lvl="0" marL="457200" rtl="0" algn="l">
              <a:spcBef>
                <a:spcPts val="36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YU Regular 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Y light projection">
  <a:themeElements>
    <a:clrScheme name="Custom 1">
      <a:dk1>
        <a:srgbClr val="000000"/>
      </a:dk1>
      <a:lt1>
        <a:srgbClr val="808080"/>
      </a:lt1>
      <a:dk2>
        <a:srgbClr val="FFFFFF"/>
      </a:dk2>
      <a:lt2>
        <a:srgbClr val="80808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EY light projection">
  <a:themeElements>
    <a:clrScheme name="Custom 1">
      <a:dk1>
        <a:srgbClr val="000000"/>
      </a:dk1>
      <a:lt1>
        <a:srgbClr val="808080"/>
      </a:lt1>
      <a:dk2>
        <a:srgbClr val="FFFFFF"/>
      </a:dk2>
      <a:lt2>
        <a:srgbClr val="80808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