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884">
          <p15:clr>
            <a:srgbClr val="A4A3A4"/>
          </p15:clr>
        </p15:guide>
        <p15:guide id="2" orient="horz" pos="3838">
          <p15:clr>
            <a:srgbClr val="A4A3A4"/>
          </p15:clr>
        </p15:guide>
        <p15:guide id="3" pos="3840">
          <p15:clr>
            <a:srgbClr val="A4A3A4"/>
          </p15:clr>
        </p15:guide>
      </p15:sldGuideLst>
    </p:ext>
    <p:ext uri="http://customooxmlschemas.google.com/">
      <go:slidesCustomData xmlns:go="http://customooxmlschemas.google.com/" r:id="rId22" roundtripDataSignature="AMtx7miMz579mhzmS4kA+VXKqvyoZNO+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84" orient="horz"/>
        <p:guide pos="3838"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Welcome the participants to the program.</a:t>
            </a:r>
            <a:endParaRPr/>
          </a:p>
          <a:p>
            <a:pPr indent="0" lvl="0" marL="0" rtl="0" algn="l">
              <a:lnSpc>
                <a:spcPct val="100000"/>
              </a:lnSpc>
              <a:spcBef>
                <a:spcPts val="0"/>
              </a:spcBef>
              <a:spcAft>
                <a:spcPts val="0"/>
              </a:spcAft>
              <a:buSzPts val="1400"/>
              <a:buNone/>
            </a:pPr>
            <a:r>
              <a:rPr b="1" lang="en-US"/>
              <a:t>Introduce yourself and briefly summarize your experience at EY and your interest in presenting at </a:t>
            </a:r>
            <a:r>
              <a:rPr b="1" i="1" lang="en-US"/>
              <a:t>Welcome to EY</a:t>
            </a:r>
            <a:r>
              <a:rPr b="1" lang="en-US"/>
              <a:t>.</a:t>
            </a:r>
            <a:endParaRPr/>
          </a:p>
          <a:p>
            <a:pPr indent="0" lvl="0" marL="0" rtl="0" algn="l">
              <a:lnSpc>
                <a:spcPct val="100000"/>
              </a:lnSpc>
              <a:spcBef>
                <a:spcPts val="0"/>
              </a:spcBef>
              <a:spcAft>
                <a:spcPts val="0"/>
              </a:spcAft>
              <a:buSzPts val="1400"/>
              <a:buNone/>
            </a:pPr>
            <a:r>
              <a:rPr b="1" lang="en-US"/>
              <a:t>Have co-facilitators, if present, introduce themselves and provide background information.</a:t>
            </a:r>
            <a:endParaRPr/>
          </a:p>
          <a:p>
            <a:pPr indent="0" lvl="0" marL="0" rtl="0" algn="l">
              <a:lnSpc>
                <a:spcPct val="100000"/>
              </a:lnSpc>
              <a:spcBef>
                <a:spcPts val="0"/>
              </a:spcBef>
              <a:spcAft>
                <a:spcPts val="0"/>
              </a:spcAft>
              <a:buSzPts val="1400"/>
              <a:buNone/>
            </a:pPr>
            <a:r>
              <a:rPr b="1" lang="en-US"/>
              <a:t>State the following to help participants understand the context of Welcome to EY:  </a:t>
            </a:r>
            <a:endParaRPr/>
          </a:p>
          <a:p>
            <a:pPr indent="0" lvl="0" marL="0" rtl="0" algn="l">
              <a:lnSpc>
                <a:spcPct val="100000"/>
              </a:lnSpc>
              <a:spcBef>
                <a:spcPts val="0"/>
              </a:spcBef>
              <a:spcAft>
                <a:spcPts val="0"/>
              </a:spcAft>
              <a:buSzPts val="1400"/>
              <a:buNone/>
            </a:pPr>
            <a:r>
              <a:rPr lang="en-US"/>
              <a:t>This course was designed for all ranks around the globe. It provides you with foundational knowledge that will help to explain our culture, our processes and how we go to market.</a:t>
            </a:r>
            <a:endParaRPr/>
          </a:p>
          <a:p>
            <a:pPr indent="0" lvl="0" marL="0" rtl="0" algn="l">
              <a:lnSpc>
                <a:spcPct val="100000"/>
              </a:lnSpc>
              <a:spcBef>
                <a:spcPts val="0"/>
              </a:spcBef>
              <a:spcAft>
                <a:spcPts val="0"/>
              </a:spcAft>
              <a:buSzPts val="1400"/>
              <a:buNone/>
            </a:pPr>
            <a:r>
              <a:rPr lang="en-US"/>
              <a:t>However, your service line will provide the specifics about your role and your job. </a:t>
            </a:r>
            <a:endParaRPr/>
          </a:p>
          <a:p>
            <a:pPr indent="0" lvl="0" marL="0" rtl="0" algn="l">
              <a:lnSpc>
                <a:spcPct val="100000"/>
              </a:lnSpc>
              <a:spcBef>
                <a:spcPts val="0"/>
              </a:spcBef>
              <a:spcAft>
                <a:spcPts val="0"/>
              </a:spcAft>
              <a:buSzPts val="1400"/>
              <a:buNone/>
            </a:pPr>
            <a:r>
              <a:rPr lang="en-US"/>
              <a:t>As an organization, we want to invest in you, give you consistent content globally, let you meet other new hires across service lines and meet some of our leaders.</a:t>
            </a:r>
            <a:endParaRPr/>
          </a:p>
        </p:txBody>
      </p:sp>
      <p:sp>
        <p:nvSpPr>
          <p:cNvPr id="65" name="Google Shape;6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4f4bd7cc8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b4f4bd7cc8_4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b4f4bd7cc8_4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4db7de3c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b4db7de3c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b4db7de3c2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644f48f4d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644f48f4d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b644f48f4d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4f4bd7cc8_4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b4f4bd7cc8_4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b4f4bd7cc8_4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56b53ee0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56b53ee0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b56b53ee0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Make the </a:t>
            </a:r>
            <a:r>
              <a:rPr lang="en-US"/>
              <a:t>following</a:t>
            </a:r>
            <a:r>
              <a:rPr b="1" lang="en-US"/>
              <a:t> points:</a:t>
            </a:r>
            <a:endParaRPr/>
          </a:p>
          <a:p>
            <a:pPr indent="0" lvl="0" marL="0" rtl="0" algn="l">
              <a:lnSpc>
                <a:spcPct val="100000"/>
              </a:lnSpc>
              <a:spcBef>
                <a:spcPts val="0"/>
              </a:spcBef>
              <a:spcAft>
                <a:spcPts val="0"/>
              </a:spcAft>
              <a:buSzPts val="1400"/>
              <a:buNone/>
            </a:pPr>
            <a:r>
              <a:rPr b="1" lang="en-US"/>
              <a:t>Here </a:t>
            </a:r>
            <a:r>
              <a:rPr lang="en-US"/>
              <a:t>you</a:t>
            </a:r>
            <a:r>
              <a:rPr b="1" lang="en-US"/>
              <a:t> see our four Areas. Across our geographies we operate in approximately 150 countries, offering us worldwide reach. EY has over 190,000 people across the globe.</a:t>
            </a:r>
            <a:endParaRPr/>
          </a:p>
          <a:p>
            <a:pPr indent="0" lvl="0" marL="0" rtl="0" algn="l">
              <a:lnSpc>
                <a:spcPct val="100000"/>
              </a:lnSpc>
              <a:spcBef>
                <a:spcPts val="0"/>
              </a:spcBef>
              <a:spcAft>
                <a:spcPts val="0"/>
              </a:spcAft>
              <a:buSzPts val="1400"/>
              <a:buNone/>
            </a:pPr>
            <a:r>
              <a:rPr b="1" lang="en-US"/>
              <a:t>Our services </a:t>
            </a:r>
            <a:r>
              <a:rPr lang="en-US"/>
              <a:t>are</a:t>
            </a:r>
            <a:r>
              <a:rPr b="1" lang="en-US"/>
              <a:t> provided within four service lines: </a:t>
            </a:r>
            <a:endParaRPr/>
          </a:p>
          <a:p>
            <a:pPr indent="-171450" lvl="0" marL="171450" rtl="0" algn="l">
              <a:lnSpc>
                <a:spcPct val="100000"/>
              </a:lnSpc>
              <a:spcBef>
                <a:spcPts val="0"/>
              </a:spcBef>
              <a:spcAft>
                <a:spcPts val="0"/>
              </a:spcAft>
              <a:buClr>
                <a:schemeClr val="dk1"/>
              </a:buClr>
              <a:buSzPts val="1200"/>
              <a:buFont typeface="Arial"/>
              <a:buChar char="•"/>
            </a:pPr>
            <a:r>
              <a:rPr lang="en-US"/>
              <a:t>Assurance</a:t>
            </a:r>
            <a:endParaRPr/>
          </a:p>
          <a:p>
            <a:pPr indent="-171450" lvl="0" marL="171450" rtl="0" algn="l">
              <a:lnSpc>
                <a:spcPct val="100000"/>
              </a:lnSpc>
              <a:spcBef>
                <a:spcPts val="0"/>
              </a:spcBef>
              <a:spcAft>
                <a:spcPts val="0"/>
              </a:spcAft>
              <a:buClr>
                <a:schemeClr val="dk1"/>
              </a:buClr>
              <a:buSzPts val="1200"/>
              <a:buFont typeface="Arial"/>
              <a:buChar char="•"/>
            </a:pPr>
            <a:r>
              <a:rPr lang="en-US"/>
              <a:t>Advisory </a:t>
            </a:r>
            <a:endParaRPr/>
          </a:p>
          <a:p>
            <a:pPr indent="-171450" lvl="0" marL="171450" rtl="0" algn="l">
              <a:lnSpc>
                <a:spcPct val="100000"/>
              </a:lnSpc>
              <a:spcBef>
                <a:spcPts val="0"/>
              </a:spcBef>
              <a:spcAft>
                <a:spcPts val="0"/>
              </a:spcAft>
              <a:buClr>
                <a:schemeClr val="dk1"/>
              </a:buClr>
              <a:buSzPts val="1200"/>
              <a:buFont typeface="Arial"/>
              <a:buChar char="•"/>
            </a:pPr>
            <a:r>
              <a:rPr lang="en-US"/>
              <a:t>Tax</a:t>
            </a:r>
            <a:endParaRPr/>
          </a:p>
          <a:p>
            <a:pPr indent="-171450" lvl="0" marL="171450" rtl="0" algn="l">
              <a:lnSpc>
                <a:spcPct val="100000"/>
              </a:lnSpc>
              <a:spcBef>
                <a:spcPts val="0"/>
              </a:spcBef>
              <a:spcAft>
                <a:spcPts val="0"/>
              </a:spcAft>
              <a:buClr>
                <a:schemeClr val="dk1"/>
              </a:buClr>
              <a:buSzPts val="1200"/>
              <a:buFont typeface="Arial"/>
              <a:buChar char="•"/>
            </a:pPr>
            <a:r>
              <a:rPr lang="en-US"/>
              <a:t>Transaction Advisory Services (TAS)</a:t>
            </a:r>
            <a:endParaRPr/>
          </a:p>
          <a:p>
            <a:pPr indent="0" lvl="0" marL="0" rtl="0" algn="l">
              <a:lnSpc>
                <a:spcPct val="100000"/>
              </a:lnSpc>
              <a:spcBef>
                <a:spcPts val="0"/>
              </a:spcBef>
              <a:spcAft>
                <a:spcPts val="0"/>
              </a:spcAft>
              <a:buSzPts val="1400"/>
              <a:buNone/>
            </a:pPr>
            <a:r>
              <a:rPr b="1" lang="en-US"/>
              <a:t>Explain that these will be covered in more detail a bit later.</a:t>
            </a:r>
            <a:endParaRPr/>
          </a:p>
          <a:p>
            <a:pPr indent="0" lvl="0" marL="0" rtl="0" algn="l">
              <a:lnSpc>
                <a:spcPct val="100000"/>
              </a:lnSpc>
              <a:spcBef>
                <a:spcPts val="0"/>
              </a:spcBef>
              <a:spcAft>
                <a:spcPts val="0"/>
              </a:spcAft>
              <a:buSzPts val="1400"/>
              <a:buNone/>
            </a:pPr>
            <a:r>
              <a:t/>
            </a:r>
            <a:endParaRPr/>
          </a:p>
        </p:txBody>
      </p:sp>
      <p:sp>
        <p:nvSpPr>
          <p:cNvPr id="74" name="Google Shape;7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Make the </a:t>
            </a:r>
            <a:r>
              <a:rPr lang="en-US"/>
              <a:t>following</a:t>
            </a:r>
            <a:r>
              <a:rPr b="1" lang="en-US"/>
              <a:t> points:</a:t>
            </a:r>
            <a:endParaRPr/>
          </a:p>
          <a:p>
            <a:pPr indent="0" lvl="0" marL="0" rtl="0" algn="l">
              <a:lnSpc>
                <a:spcPct val="100000"/>
              </a:lnSpc>
              <a:spcBef>
                <a:spcPts val="0"/>
              </a:spcBef>
              <a:spcAft>
                <a:spcPts val="0"/>
              </a:spcAft>
              <a:buSzPts val="1400"/>
              <a:buNone/>
            </a:pPr>
            <a:r>
              <a:rPr b="1" lang="en-US"/>
              <a:t>Here </a:t>
            </a:r>
            <a:r>
              <a:rPr lang="en-US"/>
              <a:t>you</a:t>
            </a:r>
            <a:r>
              <a:rPr b="1" lang="en-US"/>
              <a:t> see our four Areas. Across our geographies we operate in approximately 150 countries, offering us worldwide reach. EY has over 190,000 people across the globe.</a:t>
            </a:r>
            <a:endParaRPr/>
          </a:p>
          <a:p>
            <a:pPr indent="0" lvl="0" marL="0" rtl="0" algn="l">
              <a:lnSpc>
                <a:spcPct val="100000"/>
              </a:lnSpc>
              <a:spcBef>
                <a:spcPts val="0"/>
              </a:spcBef>
              <a:spcAft>
                <a:spcPts val="0"/>
              </a:spcAft>
              <a:buSzPts val="1400"/>
              <a:buNone/>
            </a:pPr>
            <a:r>
              <a:rPr b="1" lang="en-US"/>
              <a:t>Our services </a:t>
            </a:r>
            <a:r>
              <a:rPr lang="en-US"/>
              <a:t>are</a:t>
            </a:r>
            <a:r>
              <a:rPr b="1" lang="en-US"/>
              <a:t> provided within four service lines: </a:t>
            </a:r>
            <a:endParaRPr/>
          </a:p>
          <a:p>
            <a:pPr indent="-171450" lvl="0" marL="171450" rtl="0" algn="l">
              <a:lnSpc>
                <a:spcPct val="100000"/>
              </a:lnSpc>
              <a:spcBef>
                <a:spcPts val="0"/>
              </a:spcBef>
              <a:spcAft>
                <a:spcPts val="0"/>
              </a:spcAft>
              <a:buClr>
                <a:schemeClr val="dk1"/>
              </a:buClr>
              <a:buSzPts val="1200"/>
              <a:buFont typeface="Arial"/>
              <a:buChar char="•"/>
            </a:pPr>
            <a:r>
              <a:rPr lang="en-US"/>
              <a:t>Assurance</a:t>
            </a:r>
            <a:endParaRPr/>
          </a:p>
          <a:p>
            <a:pPr indent="-171450" lvl="0" marL="171450" rtl="0" algn="l">
              <a:lnSpc>
                <a:spcPct val="100000"/>
              </a:lnSpc>
              <a:spcBef>
                <a:spcPts val="0"/>
              </a:spcBef>
              <a:spcAft>
                <a:spcPts val="0"/>
              </a:spcAft>
              <a:buClr>
                <a:schemeClr val="dk1"/>
              </a:buClr>
              <a:buSzPts val="1200"/>
              <a:buFont typeface="Arial"/>
              <a:buChar char="•"/>
            </a:pPr>
            <a:r>
              <a:rPr lang="en-US"/>
              <a:t>Advisory </a:t>
            </a:r>
            <a:endParaRPr/>
          </a:p>
          <a:p>
            <a:pPr indent="-171450" lvl="0" marL="171450" rtl="0" algn="l">
              <a:lnSpc>
                <a:spcPct val="100000"/>
              </a:lnSpc>
              <a:spcBef>
                <a:spcPts val="0"/>
              </a:spcBef>
              <a:spcAft>
                <a:spcPts val="0"/>
              </a:spcAft>
              <a:buClr>
                <a:schemeClr val="dk1"/>
              </a:buClr>
              <a:buSzPts val="1200"/>
              <a:buFont typeface="Arial"/>
              <a:buChar char="•"/>
            </a:pPr>
            <a:r>
              <a:rPr lang="en-US"/>
              <a:t>Tax</a:t>
            </a:r>
            <a:endParaRPr/>
          </a:p>
          <a:p>
            <a:pPr indent="-171450" lvl="0" marL="171450" rtl="0" algn="l">
              <a:lnSpc>
                <a:spcPct val="100000"/>
              </a:lnSpc>
              <a:spcBef>
                <a:spcPts val="0"/>
              </a:spcBef>
              <a:spcAft>
                <a:spcPts val="0"/>
              </a:spcAft>
              <a:buClr>
                <a:schemeClr val="dk1"/>
              </a:buClr>
              <a:buSzPts val="1200"/>
              <a:buFont typeface="Arial"/>
              <a:buChar char="•"/>
            </a:pPr>
            <a:r>
              <a:rPr lang="en-US"/>
              <a:t>Transaction Advisory Services (TAS)</a:t>
            </a:r>
            <a:endParaRPr/>
          </a:p>
          <a:p>
            <a:pPr indent="0" lvl="0" marL="0" rtl="0" algn="l">
              <a:lnSpc>
                <a:spcPct val="100000"/>
              </a:lnSpc>
              <a:spcBef>
                <a:spcPts val="0"/>
              </a:spcBef>
              <a:spcAft>
                <a:spcPts val="0"/>
              </a:spcAft>
              <a:buSzPts val="1400"/>
              <a:buNone/>
            </a:pPr>
            <a:r>
              <a:rPr b="1" lang="en-US"/>
              <a:t>Explain that these will be covered in more detail a bit later.</a:t>
            </a:r>
            <a:endParaRPr/>
          </a:p>
          <a:p>
            <a:pPr indent="0" lvl="0" marL="0" rtl="0" algn="l">
              <a:lnSpc>
                <a:spcPct val="100000"/>
              </a:lnSpc>
              <a:spcBef>
                <a:spcPts val="0"/>
              </a:spcBef>
              <a:spcAft>
                <a:spcPts val="0"/>
              </a:spcAft>
              <a:buSzPts val="1400"/>
              <a:buNone/>
            </a:pPr>
            <a:r>
              <a:t/>
            </a:r>
            <a:endParaRPr/>
          </a:p>
        </p:txBody>
      </p:sp>
      <p:sp>
        <p:nvSpPr>
          <p:cNvPr id="82" name="Google Shape;8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Make the </a:t>
            </a:r>
            <a:r>
              <a:rPr lang="en-US"/>
              <a:t>following</a:t>
            </a:r>
            <a:r>
              <a:rPr b="1" lang="en-US"/>
              <a:t> points:</a:t>
            </a:r>
            <a:endParaRPr/>
          </a:p>
          <a:p>
            <a:pPr indent="0" lvl="0" marL="0" rtl="0" algn="l">
              <a:lnSpc>
                <a:spcPct val="100000"/>
              </a:lnSpc>
              <a:spcBef>
                <a:spcPts val="0"/>
              </a:spcBef>
              <a:spcAft>
                <a:spcPts val="0"/>
              </a:spcAft>
              <a:buSzPts val="1400"/>
              <a:buNone/>
            </a:pPr>
            <a:r>
              <a:rPr b="1" lang="en-US"/>
              <a:t>Here </a:t>
            </a:r>
            <a:r>
              <a:rPr lang="en-US"/>
              <a:t>you</a:t>
            </a:r>
            <a:r>
              <a:rPr b="1" lang="en-US"/>
              <a:t> see our four Areas. Across our geographies we operate in approximately 150 countries, offering us worldwide reach. EY has over 190,000 people across the globe.</a:t>
            </a:r>
            <a:endParaRPr/>
          </a:p>
          <a:p>
            <a:pPr indent="0" lvl="0" marL="0" rtl="0" algn="l">
              <a:lnSpc>
                <a:spcPct val="100000"/>
              </a:lnSpc>
              <a:spcBef>
                <a:spcPts val="0"/>
              </a:spcBef>
              <a:spcAft>
                <a:spcPts val="0"/>
              </a:spcAft>
              <a:buSzPts val="1400"/>
              <a:buNone/>
            </a:pPr>
            <a:r>
              <a:rPr b="1" lang="en-US"/>
              <a:t>Our services </a:t>
            </a:r>
            <a:r>
              <a:rPr lang="en-US"/>
              <a:t>are</a:t>
            </a:r>
            <a:r>
              <a:rPr b="1" lang="en-US"/>
              <a:t> provided within four service lines: </a:t>
            </a:r>
            <a:endParaRPr/>
          </a:p>
          <a:p>
            <a:pPr indent="-171450" lvl="0" marL="171450" rtl="0" algn="l">
              <a:lnSpc>
                <a:spcPct val="100000"/>
              </a:lnSpc>
              <a:spcBef>
                <a:spcPts val="0"/>
              </a:spcBef>
              <a:spcAft>
                <a:spcPts val="0"/>
              </a:spcAft>
              <a:buClr>
                <a:schemeClr val="dk1"/>
              </a:buClr>
              <a:buSzPts val="1200"/>
              <a:buFont typeface="Arial"/>
              <a:buChar char="•"/>
            </a:pPr>
            <a:r>
              <a:rPr lang="en-US"/>
              <a:t>Assurance</a:t>
            </a:r>
            <a:endParaRPr/>
          </a:p>
          <a:p>
            <a:pPr indent="-171450" lvl="0" marL="171450" rtl="0" algn="l">
              <a:lnSpc>
                <a:spcPct val="100000"/>
              </a:lnSpc>
              <a:spcBef>
                <a:spcPts val="0"/>
              </a:spcBef>
              <a:spcAft>
                <a:spcPts val="0"/>
              </a:spcAft>
              <a:buClr>
                <a:schemeClr val="dk1"/>
              </a:buClr>
              <a:buSzPts val="1200"/>
              <a:buFont typeface="Arial"/>
              <a:buChar char="•"/>
            </a:pPr>
            <a:r>
              <a:rPr lang="en-US"/>
              <a:t>Advisory </a:t>
            </a:r>
            <a:endParaRPr/>
          </a:p>
          <a:p>
            <a:pPr indent="-171450" lvl="0" marL="171450" rtl="0" algn="l">
              <a:lnSpc>
                <a:spcPct val="100000"/>
              </a:lnSpc>
              <a:spcBef>
                <a:spcPts val="0"/>
              </a:spcBef>
              <a:spcAft>
                <a:spcPts val="0"/>
              </a:spcAft>
              <a:buClr>
                <a:schemeClr val="dk1"/>
              </a:buClr>
              <a:buSzPts val="1200"/>
              <a:buFont typeface="Arial"/>
              <a:buChar char="•"/>
            </a:pPr>
            <a:r>
              <a:rPr lang="en-US"/>
              <a:t>Tax</a:t>
            </a:r>
            <a:endParaRPr/>
          </a:p>
          <a:p>
            <a:pPr indent="-171450" lvl="0" marL="171450" rtl="0" algn="l">
              <a:lnSpc>
                <a:spcPct val="100000"/>
              </a:lnSpc>
              <a:spcBef>
                <a:spcPts val="0"/>
              </a:spcBef>
              <a:spcAft>
                <a:spcPts val="0"/>
              </a:spcAft>
              <a:buClr>
                <a:schemeClr val="dk1"/>
              </a:buClr>
              <a:buSzPts val="1200"/>
              <a:buFont typeface="Arial"/>
              <a:buChar char="•"/>
            </a:pPr>
            <a:r>
              <a:rPr lang="en-US"/>
              <a:t>Transaction Advisory Services (TAS)</a:t>
            </a:r>
            <a:endParaRPr/>
          </a:p>
          <a:p>
            <a:pPr indent="0" lvl="0" marL="0" rtl="0" algn="l">
              <a:lnSpc>
                <a:spcPct val="100000"/>
              </a:lnSpc>
              <a:spcBef>
                <a:spcPts val="0"/>
              </a:spcBef>
              <a:spcAft>
                <a:spcPts val="0"/>
              </a:spcAft>
              <a:buSzPts val="1400"/>
              <a:buNone/>
            </a:pPr>
            <a:r>
              <a:rPr b="1" lang="en-US"/>
              <a:t>Explain that these will be covered in more detail a bit later.</a:t>
            </a:r>
            <a:endParaRPr/>
          </a:p>
          <a:p>
            <a:pPr indent="0" lvl="0" marL="0" rtl="0" algn="l">
              <a:lnSpc>
                <a:spcPct val="100000"/>
              </a:lnSpc>
              <a:spcBef>
                <a:spcPts val="0"/>
              </a:spcBef>
              <a:spcAft>
                <a:spcPts val="0"/>
              </a:spcAft>
              <a:buSzPts val="1400"/>
              <a:buNone/>
            </a:pPr>
            <a:r>
              <a:t/>
            </a:r>
            <a:endParaRPr/>
          </a:p>
        </p:txBody>
      </p:sp>
      <p:sp>
        <p:nvSpPr>
          <p:cNvPr id="90" name="Google Shape;9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61c9b2f4a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61c9b2f4a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b61c9b2f4a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547514af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b547514af7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gb547514af7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56b53ee05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56b53ee05_4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b56b53ee05_4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547514af7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b547514af7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b547514af7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aecf02e6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aaecf02e67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aaecf02e67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2"/>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5" name="Google Shape;15;p12"/>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21"/>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2400"/>
              <a:buNone/>
              <a:defRPr/>
            </a:lvl1pPr>
          </a:lstStyle>
          <a:p/>
        </p:txBody>
      </p:sp>
      <p:sp>
        <p:nvSpPr>
          <p:cNvPr id="55" name="Google Shape;55;p2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22"/>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8" name="Google Shape;58;p22"/>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2100"/>
              </a:spcBef>
              <a:spcAft>
                <a:spcPts val="0"/>
              </a:spcAft>
              <a:buSzPts val="1900"/>
              <a:buChar char="○"/>
              <a:defRPr/>
            </a:lvl2pPr>
            <a:lvl3pPr indent="-349250" lvl="2" marL="1371600" algn="ctr">
              <a:lnSpc>
                <a:spcPct val="115000"/>
              </a:lnSpc>
              <a:spcBef>
                <a:spcPts val="2100"/>
              </a:spcBef>
              <a:spcAft>
                <a:spcPts val="0"/>
              </a:spcAft>
              <a:buSzPts val="1900"/>
              <a:buChar char="■"/>
              <a:defRPr/>
            </a:lvl3pPr>
            <a:lvl4pPr indent="-349250" lvl="3" marL="1828800" algn="ctr">
              <a:lnSpc>
                <a:spcPct val="115000"/>
              </a:lnSpc>
              <a:spcBef>
                <a:spcPts val="2100"/>
              </a:spcBef>
              <a:spcAft>
                <a:spcPts val="0"/>
              </a:spcAft>
              <a:buSzPts val="1900"/>
              <a:buChar char="●"/>
              <a:defRPr/>
            </a:lvl4pPr>
            <a:lvl5pPr indent="-349250" lvl="4" marL="2286000" algn="ctr">
              <a:lnSpc>
                <a:spcPct val="115000"/>
              </a:lnSpc>
              <a:spcBef>
                <a:spcPts val="2100"/>
              </a:spcBef>
              <a:spcAft>
                <a:spcPts val="0"/>
              </a:spcAft>
              <a:buSzPts val="1900"/>
              <a:buChar char="○"/>
              <a:defRPr/>
            </a:lvl5pPr>
            <a:lvl6pPr indent="-349250" lvl="5" marL="2743200" algn="ctr">
              <a:lnSpc>
                <a:spcPct val="115000"/>
              </a:lnSpc>
              <a:spcBef>
                <a:spcPts val="2100"/>
              </a:spcBef>
              <a:spcAft>
                <a:spcPts val="0"/>
              </a:spcAft>
              <a:buSzPts val="1900"/>
              <a:buChar char="■"/>
              <a:defRPr/>
            </a:lvl6pPr>
            <a:lvl7pPr indent="-349250" lvl="6" marL="3200400" algn="ctr">
              <a:lnSpc>
                <a:spcPct val="115000"/>
              </a:lnSpc>
              <a:spcBef>
                <a:spcPts val="2100"/>
              </a:spcBef>
              <a:spcAft>
                <a:spcPts val="0"/>
              </a:spcAft>
              <a:buSzPts val="1900"/>
              <a:buChar char="●"/>
              <a:defRPr/>
            </a:lvl7pPr>
            <a:lvl8pPr indent="-349250" lvl="7" marL="3657600" algn="ctr">
              <a:lnSpc>
                <a:spcPct val="115000"/>
              </a:lnSpc>
              <a:spcBef>
                <a:spcPts val="2100"/>
              </a:spcBef>
              <a:spcAft>
                <a:spcPts val="0"/>
              </a:spcAft>
              <a:buSzPts val="1900"/>
              <a:buChar char="○"/>
              <a:defRPr/>
            </a:lvl8pPr>
            <a:lvl9pPr indent="-349250" lvl="8" marL="4114800" algn="ctr">
              <a:lnSpc>
                <a:spcPct val="115000"/>
              </a:lnSpc>
              <a:spcBef>
                <a:spcPts val="2100"/>
              </a:spcBef>
              <a:spcAft>
                <a:spcPts val="2100"/>
              </a:spcAft>
              <a:buSzPts val="1900"/>
              <a:buChar char="■"/>
              <a:defRPr/>
            </a:lvl9pPr>
          </a:lstStyle>
          <a:p/>
        </p:txBody>
      </p:sp>
      <p:sp>
        <p:nvSpPr>
          <p:cNvPr id="59" name="Google Shape;59;p2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slide"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3000"/>
              <a:buFont typeface="Arial"/>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9" name="Google Shape;19;p13"/>
          <p:cNvSpPr txBox="1"/>
          <p:nvPr>
            <p:ph idx="1" type="body"/>
          </p:nvPr>
        </p:nvSpPr>
        <p:spPr>
          <a:xfrm>
            <a:off x="609600" y="1425600"/>
            <a:ext cx="10972800" cy="4698000"/>
          </a:xfrm>
          <a:prstGeom prst="rect">
            <a:avLst/>
          </a:prstGeom>
          <a:noFill/>
          <a:ln>
            <a:noFill/>
          </a:ln>
        </p:spPr>
        <p:txBody>
          <a:bodyPr anchorCtr="0" anchor="t" bIns="0" lIns="0" spcFirstLastPara="1" rIns="0" wrap="square" tIns="0">
            <a:noAutofit/>
          </a:bodyPr>
          <a:lstStyle>
            <a:lvl1pPr indent="-308610" lvl="0" marL="457200" algn="l">
              <a:lnSpc>
                <a:spcPct val="115000"/>
              </a:lnSpc>
              <a:spcBef>
                <a:spcPts val="360"/>
              </a:spcBef>
              <a:spcAft>
                <a:spcPts val="0"/>
              </a:spcAft>
              <a:buSzPts val="1260"/>
              <a:buChar char="●"/>
              <a:defRPr/>
            </a:lvl1pPr>
            <a:lvl2pPr indent="-308610" lvl="1" marL="914400" algn="l">
              <a:lnSpc>
                <a:spcPct val="115000"/>
              </a:lnSpc>
              <a:spcBef>
                <a:spcPts val="2100"/>
              </a:spcBef>
              <a:spcAft>
                <a:spcPts val="0"/>
              </a:spcAft>
              <a:buSzPts val="1260"/>
              <a:buChar char="○"/>
              <a:defRPr/>
            </a:lvl2pPr>
            <a:lvl3pPr indent="-308610" lvl="2" marL="1371600" algn="l">
              <a:lnSpc>
                <a:spcPct val="115000"/>
              </a:lnSpc>
              <a:spcBef>
                <a:spcPts val="2100"/>
              </a:spcBef>
              <a:spcAft>
                <a:spcPts val="0"/>
              </a:spcAft>
              <a:buSzPts val="1260"/>
              <a:buChar char="■"/>
              <a:defRPr/>
            </a:lvl3pPr>
            <a:lvl4pPr indent="-308610" lvl="3" marL="1828800" algn="l">
              <a:lnSpc>
                <a:spcPct val="115000"/>
              </a:lnSpc>
              <a:spcBef>
                <a:spcPts val="2100"/>
              </a:spcBef>
              <a:spcAft>
                <a:spcPts val="0"/>
              </a:spcAft>
              <a:buSzPts val="1260"/>
              <a:buChar char="●"/>
              <a:defRPr/>
            </a:lvl4pPr>
            <a:lvl5pPr indent="-308610" lvl="4" marL="2286000" algn="l">
              <a:lnSpc>
                <a:spcPct val="115000"/>
              </a:lnSpc>
              <a:spcBef>
                <a:spcPts val="2100"/>
              </a:spcBef>
              <a:spcAft>
                <a:spcPts val="0"/>
              </a:spcAft>
              <a:buSzPts val="1260"/>
              <a:buChar char="○"/>
              <a:defRPr/>
            </a:lvl5pPr>
            <a:lvl6pPr indent="-342900" lvl="5" marL="2743200" algn="l">
              <a:lnSpc>
                <a:spcPct val="115000"/>
              </a:lnSpc>
              <a:spcBef>
                <a:spcPts val="2100"/>
              </a:spcBef>
              <a:spcAft>
                <a:spcPts val="0"/>
              </a:spcAft>
              <a:buClr>
                <a:schemeClr val="dk1"/>
              </a:buClr>
              <a:buSzPts val="1800"/>
              <a:buChar char="■"/>
              <a:defRPr/>
            </a:lvl6pPr>
            <a:lvl7pPr indent="-342900" lvl="6" marL="3200400" algn="l">
              <a:lnSpc>
                <a:spcPct val="115000"/>
              </a:lnSpc>
              <a:spcBef>
                <a:spcPts val="2100"/>
              </a:spcBef>
              <a:spcAft>
                <a:spcPts val="0"/>
              </a:spcAft>
              <a:buClr>
                <a:schemeClr val="dk1"/>
              </a:buClr>
              <a:buSzPts val="1800"/>
              <a:buChar char="●"/>
              <a:defRPr/>
            </a:lvl7pPr>
            <a:lvl8pPr indent="-342900" lvl="7" marL="3657600" algn="l">
              <a:lnSpc>
                <a:spcPct val="115000"/>
              </a:lnSpc>
              <a:spcBef>
                <a:spcPts val="2100"/>
              </a:spcBef>
              <a:spcAft>
                <a:spcPts val="0"/>
              </a:spcAft>
              <a:buClr>
                <a:schemeClr val="dk1"/>
              </a:buClr>
              <a:buSzPts val="1800"/>
              <a:buChar char="○"/>
              <a:defRPr/>
            </a:lvl8pPr>
            <a:lvl9pPr indent="-342900" lvl="8" marL="4114800" algn="l">
              <a:lnSpc>
                <a:spcPct val="115000"/>
              </a:lnSpc>
              <a:spcBef>
                <a:spcPts val="2100"/>
              </a:spcBef>
              <a:spcAft>
                <a:spcPts val="2100"/>
              </a:spcAft>
              <a:buClr>
                <a:schemeClr val="dk1"/>
              </a:buClr>
              <a:buSzPts val="1800"/>
              <a:buChar char="■"/>
              <a:defRPr/>
            </a:lvl9pPr>
          </a:lstStyle>
          <a:p/>
        </p:txBody>
      </p:sp>
      <p:sp>
        <p:nvSpPr>
          <p:cNvPr id="20" name="Google Shape;20;p13"/>
          <p:cNvSpPr txBox="1"/>
          <p:nvPr>
            <p:ph idx="11" type="ftr"/>
          </p:nvPr>
        </p:nvSpPr>
        <p:spPr>
          <a:xfrm>
            <a:off x="4511824" y="6507930"/>
            <a:ext cx="3168300" cy="1824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cxnSp>
        <p:nvCxnSpPr>
          <p:cNvPr id="21" name="Google Shape;21;p13"/>
          <p:cNvCxnSpPr/>
          <p:nvPr/>
        </p:nvCxnSpPr>
        <p:spPr>
          <a:xfrm>
            <a:off x="609600" y="1044000"/>
            <a:ext cx="10972800" cy="0"/>
          </a:xfrm>
          <a:prstGeom prst="straightConnector1">
            <a:avLst/>
          </a:prstGeom>
          <a:noFill/>
          <a:ln cap="flat" cmpd="sng" w="19050">
            <a:solidFill>
              <a:schemeClr val="accent2"/>
            </a:solidFill>
            <a:prstDash val="solid"/>
            <a:round/>
            <a:headEnd len="sm" w="sm" type="none"/>
            <a:tailEnd len="sm" w="sm" type="none"/>
          </a:ln>
        </p:spPr>
      </p:cxnSp>
      <p:cxnSp>
        <p:nvCxnSpPr>
          <p:cNvPr id="22" name="Google Shape;22;p13"/>
          <p:cNvCxnSpPr/>
          <p:nvPr/>
        </p:nvCxnSpPr>
        <p:spPr>
          <a:xfrm>
            <a:off x="609600" y="6242400"/>
            <a:ext cx="10972800" cy="0"/>
          </a:xfrm>
          <a:prstGeom prst="straightConnector1">
            <a:avLst/>
          </a:prstGeom>
          <a:noFill/>
          <a:ln cap="flat" cmpd="sng" w="9525">
            <a:solidFill>
              <a:schemeClr val="lt1"/>
            </a:solidFill>
            <a:prstDash val="solid"/>
            <a:round/>
            <a:headEnd len="sm" w="sm" type="none"/>
            <a:tailEnd len="sm" w="sm" type="none"/>
          </a:ln>
        </p:spPr>
      </p:cxnSp>
      <p:sp>
        <p:nvSpPr>
          <p:cNvPr id="23" name="Google Shape;23;p13"/>
          <p:cNvSpPr/>
          <p:nvPr/>
        </p:nvSpPr>
        <p:spPr>
          <a:xfrm>
            <a:off x="10992544" y="6415200"/>
            <a:ext cx="720000" cy="3261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24" name="Google Shape;24;p13"/>
          <p:cNvPicPr preferRelativeResize="0"/>
          <p:nvPr/>
        </p:nvPicPr>
        <p:blipFill rotWithShape="1">
          <a:blip r:embed="rId2">
            <a:alphaModFix/>
          </a:blip>
          <a:srcRect b="0" l="0" r="0" t="0"/>
          <a:stretch/>
        </p:blipFill>
        <p:spPr>
          <a:xfrm>
            <a:off x="11077488" y="6346363"/>
            <a:ext cx="479423" cy="463842"/>
          </a:xfrm>
          <a:prstGeom prst="rect">
            <a:avLst/>
          </a:prstGeom>
          <a:noFill/>
          <a:ln>
            <a:noFill/>
          </a:ln>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4"/>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7" name="Google Shape;27;p1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1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0" name="Google Shape;30;p1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31" name="Google Shape;31;p1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4" name="Google Shape;34;p16"/>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5" name="Google Shape;35;p16"/>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6" name="Google Shape;36;p1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1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 name="Google Shape;39;p1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18"/>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2" name="Google Shape;42;p18"/>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3" name="Google Shape;43;p1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19"/>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6" name="Google Shape;46;p1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2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0"/>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50" name="Google Shape;50;p20"/>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1" name="Google Shape;51;p20"/>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52" name="Google Shape;52;p2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p1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2100"/>
              </a:spcBef>
              <a:spcAft>
                <a:spcPts val="210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12" name="Google Shape;12;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en.wikipedia.org/wiki/Three-dimensional_space" TargetMode="External"/><Relationship Id="rId4" Type="http://schemas.openxmlformats.org/officeDocument/2006/relationships/hyperlink" Target="https://en.wikipedia.org/wiki/Two-dimensional_space" TargetMode="External"/><Relationship Id="rId5" Type="http://schemas.openxmlformats.org/officeDocument/2006/relationships/hyperlink" Target="https://en.wikipedia.org/wiki/Computer_simul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iopscience.iop.org/article/10.1088/1742-6596/1237/2/022082/pdf" TargetMode="External"/><Relationship Id="rId4" Type="http://schemas.openxmlformats.org/officeDocument/2006/relationships/hyperlink" Target="https://www.hindawi.com/journals/ahci/2019/7208494/#literature-revie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335360" y="3068960"/>
            <a:ext cx="11665296" cy="936104"/>
          </a:xfrm>
          <a:prstGeom prst="rect">
            <a:avLst/>
          </a:prstGeom>
          <a:noFill/>
          <a:ln>
            <a:noFill/>
          </a:ln>
        </p:spPr>
        <p:txBody>
          <a:bodyPr anchorCtr="0" anchor="t" bIns="0" lIns="0" spcFirstLastPara="1" rIns="0" wrap="square" tIns="0">
            <a:noAutofit/>
          </a:bodyPr>
          <a:lstStyle/>
          <a:p>
            <a:pPr indent="0" lvl="0" marL="0" rtl="0" algn="ctr">
              <a:lnSpc>
                <a:spcPct val="150000"/>
              </a:lnSpc>
              <a:spcBef>
                <a:spcPts val="0"/>
              </a:spcBef>
              <a:spcAft>
                <a:spcPts val="0"/>
              </a:spcAft>
              <a:buClr>
                <a:srgbClr val="808080"/>
              </a:buClr>
              <a:buSzPts val="2400"/>
              <a:buFont typeface="Calibri"/>
              <a:buNone/>
            </a:pPr>
            <a:r>
              <a:rPr lang="en-US" sz="2400">
                <a:latin typeface="Calibri"/>
                <a:ea typeface="Calibri"/>
                <a:cs typeface="Calibri"/>
                <a:sym typeface="Calibri"/>
              </a:rPr>
              <a:t>DEPARTMENT OF COMPUTER SCIENCE &amp; ENGINEERING</a:t>
            </a:r>
            <a:endParaRPr/>
          </a:p>
        </p:txBody>
      </p:sp>
      <p:sp>
        <p:nvSpPr>
          <p:cNvPr id="68" name="Google Shape;68;p1"/>
          <p:cNvSpPr txBox="1"/>
          <p:nvPr>
            <p:ph idx="1" type="subTitle"/>
          </p:nvPr>
        </p:nvSpPr>
        <p:spPr>
          <a:xfrm>
            <a:off x="1626200" y="3736124"/>
            <a:ext cx="8928992" cy="576064"/>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b="1" lang="en-US">
                <a:latin typeface="Calibri"/>
                <a:ea typeface="Calibri"/>
                <a:cs typeface="Calibri"/>
                <a:sym typeface="Calibri"/>
              </a:rPr>
              <a:t>CS451 &amp; SEMINAR AND PROJECT PRELIMINARY</a:t>
            </a:r>
            <a:endParaRPr/>
          </a:p>
          <a:p>
            <a:pPr indent="0" lvl="0" marL="0" rtl="0" algn="ctr">
              <a:lnSpc>
                <a:spcPct val="100000"/>
              </a:lnSpc>
              <a:spcBef>
                <a:spcPts val="400"/>
              </a:spcBef>
              <a:spcAft>
                <a:spcPts val="0"/>
              </a:spcAft>
              <a:buSzPts val="1400"/>
              <a:buNone/>
            </a:pPr>
            <a:r>
              <a:rPr lang="en-US">
                <a:latin typeface="Calibri"/>
                <a:ea typeface="Calibri"/>
                <a:cs typeface="Calibri"/>
                <a:sym typeface="Calibri"/>
              </a:rPr>
              <a:t>Second Review</a:t>
            </a:r>
            <a:endParaRPr/>
          </a:p>
          <a:p>
            <a:pPr indent="0" lvl="0" marL="0" rtl="0" algn="ctr">
              <a:lnSpc>
                <a:spcPct val="100000"/>
              </a:lnSpc>
              <a:spcBef>
                <a:spcPts val="400"/>
              </a:spcBef>
              <a:spcAft>
                <a:spcPts val="0"/>
              </a:spcAft>
              <a:buSzPts val="1400"/>
              <a:buNone/>
            </a:pPr>
            <a:r>
              <a:t/>
            </a:r>
            <a:endParaRPr>
              <a:latin typeface="Calibri"/>
              <a:ea typeface="Calibri"/>
              <a:cs typeface="Calibri"/>
              <a:sym typeface="Calibri"/>
            </a:endParaRPr>
          </a:p>
        </p:txBody>
      </p:sp>
      <p:pic>
        <p:nvPicPr>
          <p:cNvPr id="69" name="Google Shape;69;p1"/>
          <p:cNvPicPr preferRelativeResize="0"/>
          <p:nvPr/>
        </p:nvPicPr>
        <p:blipFill rotWithShape="1">
          <a:blip r:embed="rId3">
            <a:alphaModFix/>
          </a:blip>
          <a:srcRect b="0" l="0" r="0" t="0"/>
          <a:stretch/>
        </p:blipFill>
        <p:spPr>
          <a:xfrm>
            <a:off x="3331025" y="456400"/>
            <a:ext cx="5951199" cy="2048875"/>
          </a:xfrm>
          <a:prstGeom prst="rect">
            <a:avLst/>
          </a:prstGeom>
          <a:noFill/>
          <a:ln>
            <a:noFill/>
          </a:ln>
        </p:spPr>
      </p:pic>
      <p:sp>
        <p:nvSpPr>
          <p:cNvPr id="70" name="Google Shape;70;p1"/>
          <p:cNvSpPr txBox="1"/>
          <p:nvPr/>
        </p:nvSpPr>
        <p:spPr>
          <a:xfrm>
            <a:off x="-744760" y="6517992"/>
            <a:ext cx="3076796" cy="31541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accent2"/>
              </a:buClr>
              <a:buSzPts val="980"/>
              <a:buFont typeface="Arial"/>
              <a:buNone/>
            </a:pPr>
            <a:r>
              <a:rPr b="0" i="0" lang="en-US" sz="1400" u="none" cap="none" strike="noStrike">
                <a:solidFill>
                  <a:schemeClr val="lt2"/>
                </a:solidFill>
                <a:latin typeface="Calibri"/>
                <a:ea typeface="Calibri"/>
                <a:cs typeface="Calibri"/>
                <a:sym typeface="Calibri"/>
              </a:rPr>
              <a:t>Date:</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b4f4bd7cc8_4_0"/>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SzPts val="3000"/>
              <a:buNone/>
            </a:pPr>
            <a:r>
              <a:rPr lang="en-US"/>
              <a:t>Sequence Diagram</a:t>
            </a:r>
            <a:endParaRPr/>
          </a:p>
        </p:txBody>
      </p:sp>
      <p:pic>
        <p:nvPicPr>
          <p:cNvPr id="136" name="Google Shape;136;gb4f4bd7cc8_4_0"/>
          <p:cNvPicPr preferRelativeResize="0"/>
          <p:nvPr/>
        </p:nvPicPr>
        <p:blipFill>
          <a:blip r:embed="rId3">
            <a:alphaModFix/>
          </a:blip>
          <a:stretch>
            <a:fillRect/>
          </a:stretch>
        </p:blipFill>
        <p:spPr>
          <a:xfrm>
            <a:off x="4018174" y="471349"/>
            <a:ext cx="8739223" cy="55710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b4db7de3c2_0_0"/>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SzPts val="3000"/>
              <a:buNone/>
            </a:pPr>
            <a:r>
              <a:rPr lang="en-US"/>
              <a:t>Activity Diagram</a:t>
            </a:r>
            <a:endParaRPr/>
          </a:p>
        </p:txBody>
      </p:sp>
      <p:pic>
        <p:nvPicPr>
          <p:cNvPr id="143" name="Google Shape;143;gb4db7de3c2_0_0"/>
          <p:cNvPicPr preferRelativeResize="0"/>
          <p:nvPr/>
        </p:nvPicPr>
        <p:blipFill>
          <a:blip r:embed="rId3">
            <a:alphaModFix/>
          </a:blip>
          <a:stretch>
            <a:fillRect/>
          </a:stretch>
        </p:blipFill>
        <p:spPr>
          <a:xfrm>
            <a:off x="2675400" y="345350"/>
            <a:ext cx="9516599" cy="60665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b644f48f4d_0_3"/>
          <p:cNvSpPr txBox="1"/>
          <p:nvPr>
            <p:ph type="title"/>
          </p:nvPr>
        </p:nvSpPr>
        <p:spPr>
          <a:xfrm>
            <a:off x="609600" y="201600"/>
            <a:ext cx="10972800" cy="86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Use Case Diagram</a:t>
            </a:r>
            <a:endParaRPr/>
          </a:p>
        </p:txBody>
      </p:sp>
      <p:pic>
        <p:nvPicPr>
          <p:cNvPr id="150" name="Google Shape;150;gb644f48f4d_0_3"/>
          <p:cNvPicPr preferRelativeResize="0"/>
          <p:nvPr/>
        </p:nvPicPr>
        <p:blipFill>
          <a:blip r:embed="rId3">
            <a:alphaModFix/>
          </a:blip>
          <a:stretch>
            <a:fillRect/>
          </a:stretch>
        </p:blipFill>
        <p:spPr>
          <a:xfrm>
            <a:off x="5364597" y="110775"/>
            <a:ext cx="10279957" cy="65532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b4f4bd7cc8_4_13"/>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SzPts val="3000"/>
              <a:buNone/>
            </a:pPr>
            <a:r>
              <a:rPr lang="en-US"/>
              <a:t>Technology Used</a:t>
            </a:r>
            <a:endParaRPr/>
          </a:p>
        </p:txBody>
      </p:sp>
      <p:sp>
        <p:nvSpPr>
          <p:cNvPr id="157" name="Google Shape;157;gb4f4bd7cc8_4_13"/>
          <p:cNvSpPr txBox="1"/>
          <p:nvPr>
            <p:ph idx="1" type="body"/>
          </p:nvPr>
        </p:nvSpPr>
        <p:spPr>
          <a:xfrm>
            <a:off x="609600" y="1128725"/>
            <a:ext cx="10972800" cy="4995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Clr>
                <a:schemeClr val="dk1"/>
              </a:buClr>
              <a:buSzPts val="1100"/>
              <a:buFont typeface="Arial"/>
              <a:buNone/>
            </a:pPr>
            <a:r>
              <a:rPr b="1" lang="en-US">
                <a:solidFill>
                  <a:srgbClr val="808080"/>
                </a:solidFill>
              </a:rPr>
              <a:t>SOFTWARE REQUIREMENTS</a:t>
            </a:r>
            <a:endParaRPr b="1">
              <a:solidFill>
                <a:srgbClr val="808080"/>
              </a:solidFill>
            </a:endParaRPr>
          </a:p>
          <a:p>
            <a:pPr indent="0" lvl="0" marL="0" rtl="0" algn="l">
              <a:lnSpc>
                <a:spcPct val="100000"/>
              </a:lnSpc>
              <a:spcBef>
                <a:spcPts val="360"/>
              </a:spcBef>
              <a:spcAft>
                <a:spcPts val="0"/>
              </a:spcAft>
              <a:buClr>
                <a:schemeClr val="dk1"/>
              </a:buClr>
              <a:buSzPts val="1100"/>
              <a:buFont typeface="Arial"/>
              <a:buNone/>
            </a:pPr>
            <a:r>
              <a:t/>
            </a:r>
            <a:endParaRPr b="1">
              <a:solidFill>
                <a:srgbClr val="808080"/>
              </a:solidFill>
            </a:endParaRPr>
          </a:p>
          <a:p>
            <a:pPr indent="-368300" lvl="0" marL="457200" rtl="0" algn="l">
              <a:lnSpc>
                <a:spcPct val="100000"/>
              </a:lnSpc>
              <a:spcBef>
                <a:spcPts val="360"/>
              </a:spcBef>
              <a:spcAft>
                <a:spcPts val="0"/>
              </a:spcAft>
              <a:buClr>
                <a:srgbClr val="666666"/>
              </a:buClr>
              <a:buSzPts val="2200"/>
              <a:buChar char="●"/>
            </a:pPr>
            <a:r>
              <a:rPr lang="en-US" sz="2200">
                <a:solidFill>
                  <a:srgbClr val="666666"/>
                </a:solidFill>
              </a:rPr>
              <a:t>Unity 2019:</a:t>
            </a:r>
            <a:r>
              <a:rPr lang="en-US" sz="2200">
                <a:solidFill>
                  <a:srgbClr val="666666"/>
                </a:solidFill>
                <a:highlight>
                  <a:srgbClr val="FFFFFF"/>
                </a:highlight>
              </a:rPr>
              <a:t>This engine is used to create </a:t>
            </a:r>
            <a:r>
              <a:rPr lang="en-US" sz="2200">
                <a:solidFill>
                  <a:srgbClr val="666666"/>
                </a:solidFill>
                <a:highlight>
                  <a:srgbClr val="FFFFFF"/>
                </a:highlight>
                <a:uFill>
                  <a:noFill/>
                </a:uFill>
                <a:hlinkClick r:id="rId3">
                  <a:extLst>
                    <a:ext uri="{A12FA001-AC4F-418D-AE19-62706E023703}">
                      <ahyp:hlinkClr val="tx"/>
                    </a:ext>
                  </a:extLst>
                </a:hlinkClick>
              </a:rPr>
              <a:t>three-dimensional</a:t>
            </a:r>
            <a:r>
              <a:rPr lang="en-US" sz="2200">
                <a:solidFill>
                  <a:srgbClr val="666666"/>
                </a:solidFill>
                <a:highlight>
                  <a:srgbClr val="FFFFFF"/>
                </a:highlight>
              </a:rPr>
              <a:t>, </a:t>
            </a:r>
            <a:r>
              <a:rPr lang="en-US" sz="2200">
                <a:solidFill>
                  <a:srgbClr val="666666"/>
                </a:solidFill>
                <a:highlight>
                  <a:srgbClr val="FFFFFF"/>
                </a:highlight>
                <a:uFill>
                  <a:noFill/>
                </a:uFill>
                <a:hlinkClick r:id="rId4">
                  <a:extLst>
                    <a:ext uri="{A12FA001-AC4F-418D-AE19-62706E023703}">
                      <ahyp:hlinkClr val="tx"/>
                    </a:ext>
                  </a:extLst>
                </a:hlinkClick>
              </a:rPr>
              <a:t>two-dimensional</a:t>
            </a:r>
            <a:r>
              <a:rPr lang="en-US" sz="2200">
                <a:solidFill>
                  <a:srgbClr val="666666"/>
                </a:solidFill>
                <a:highlight>
                  <a:srgbClr val="FFFFFF"/>
                </a:highlight>
              </a:rPr>
              <a:t>, virtual reality, and augmented reality games, as well as </a:t>
            </a:r>
            <a:r>
              <a:rPr lang="en-US" sz="2200">
                <a:solidFill>
                  <a:srgbClr val="666666"/>
                </a:solidFill>
                <a:highlight>
                  <a:srgbClr val="FFFFFF"/>
                </a:highlight>
                <a:uFill>
                  <a:noFill/>
                </a:uFill>
                <a:hlinkClick r:id="rId5">
                  <a:extLst>
                    <a:ext uri="{A12FA001-AC4F-418D-AE19-62706E023703}">
                      <ahyp:hlinkClr val="tx"/>
                    </a:ext>
                  </a:extLst>
                </a:hlinkClick>
              </a:rPr>
              <a:t>simulations</a:t>
            </a:r>
            <a:r>
              <a:rPr lang="en-US" sz="2200">
                <a:solidFill>
                  <a:srgbClr val="666666"/>
                </a:solidFill>
                <a:highlight>
                  <a:srgbClr val="FFFFFF"/>
                </a:highlight>
              </a:rPr>
              <a:t> and other experiences</a:t>
            </a:r>
            <a:endParaRPr sz="2200">
              <a:solidFill>
                <a:srgbClr val="666666"/>
              </a:solidFill>
              <a:highlight>
                <a:srgbClr val="FFFFFF"/>
              </a:highlight>
            </a:endParaRPr>
          </a:p>
          <a:p>
            <a:pPr indent="0" lvl="0" marL="914400" rtl="0" algn="l">
              <a:lnSpc>
                <a:spcPct val="100000"/>
              </a:lnSpc>
              <a:spcBef>
                <a:spcPts val="360"/>
              </a:spcBef>
              <a:spcAft>
                <a:spcPts val="0"/>
              </a:spcAft>
              <a:buNone/>
            </a:pPr>
            <a:r>
              <a:t/>
            </a:r>
            <a:endParaRPr sz="2200">
              <a:solidFill>
                <a:srgbClr val="666666"/>
              </a:solidFill>
              <a:highlight>
                <a:srgbClr val="FFFFFF"/>
              </a:highlight>
            </a:endParaRPr>
          </a:p>
          <a:p>
            <a:pPr indent="-368300" lvl="0" marL="457200" rtl="0" algn="l">
              <a:lnSpc>
                <a:spcPct val="100000"/>
              </a:lnSpc>
              <a:spcBef>
                <a:spcPts val="0"/>
              </a:spcBef>
              <a:spcAft>
                <a:spcPts val="0"/>
              </a:spcAft>
              <a:buClr>
                <a:srgbClr val="666666"/>
              </a:buClr>
              <a:buSzPts val="2200"/>
              <a:buChar char="●"/>
            </a:pPr>
            <a:r>
              <a:rPr lang="en-US" sz="2200">
                <a:solidFill>
                  <a:srgbClr val="666666"/>
                </a:solidFill>
              </a:rPr>
              <a:t>Blender 2.90: </a:t>
            </a:r>
            <a:r>
              <a:rPr lang="en-US" sz="2200">
                <a:solidFill>
                  <a:srgbClr val="666666"/>
                </a:solidFill>
                <a:highlight>
                  <a:srgbClr val="FFFFFF"/>
                </a:highlight>
              </a:rPr>
              <a:t>It is a free and open-source 3D computer graphics software toolset used for creating animated films, visual effects, art, 3D printed models, motion graphics, interactive 3D applications, virtual reality and computer games. </a:t>
            </a:r>
            <a:endParaRPr sz="2200">
              <a:solidFill>
                <a:srgbClr val="666666"/>
              </a:solidFill>
              <a:highlight>
                <a:srgbClr val="FFFFFF"/>
              </a:highlight>
            </a:endParaRPr>
          </a:p>
          <a:p>
            <a:pPr indent="0" lvl="0" marL="914400" rtl="0" algn="l">
              <a:lnSpc>
                <a:spcPct val="100000"/>
              </a:lnSpc>
              <a:spcBef>
                <a:spcPts val="0"/>
              </a:spcBef>
              <a:spcAft>
                <a:spcPts val="0"/>
              </a:spcAft>
              <a:buNone/>
            </a:pPr>
            <a:r>
              <a:t/>
            </a:r>
            <a:endParaRPr sz="1750">
              <a:solidFill>
                <a:srgbClr val="666666"/>
              </a:solidFill>
              <a:highlight>
                <a:srgbClr val="FFFFFF"/>
              </a:highlight>
            </a:endParaRPr>
          </a:p>
          <a:p>
            <a:pPr indent="-368300" lvl="0" marL="457200" rtl="0" algn="l">
              <a:lnSpc>
                <a:spcPct val="100000"/>
              </a:lnSpc>
              <a:spcBef>
                <a:spcPts val="0"/>
              </a:spcBef>
              <a:spcAft>
                <a:spcPts val="0"/>
              </a:spcAft>
              <a:buClr>
                <a:srgbClr val="666666"/>
              </a:buClr>
              <a:buSzPts val="2200"/>
              <a:buChar char="●"/>
            </a:pPr>
            <a:r>
              <a:rPr lang="en-US" sz="2200">
                <a:solidFill>
                  <a:srgbClr val="666666"/>
                </a:solidFill>
              </a:rPr>
              <a:t>Vuforia 9.2:</a:t>
            </a:r>
            <a:r>
              <a:rPr lang="en-US" sz="2200">
                <a:solidFill>
                  <a:srgbClr val="666666"/>
                </a:solidFill>
                <a:highlight>
                  <a:srgbClr val="FFFFFF"/>
                </a:highlight>
              </a:rPr>
              <a:t>Vuforia is an augmented reality software development kit for mobile devices that enables the creation of augmented reality applications</a:t>
            </a:r>
            <a:endParaRPr sz="2200">
              <a:solidFill>
                <a:srgbClr val="666666"/>
              </a:solidFill>
              <a:highlight>
                <a:srgbClr val="FFFFFF"/>
              </a:highlight>
            </a:endParaRPr>
          </a:p>
          <a:p>
            <a:pPr indent="0" lvl="0" marL="914400" rtl="0" algn="l">
              <a:lnSpc>
                <a:spcPct val="100000"/>
              </a:lnSpc>
              <a:spcBef>
                <a:spcPts val="0"/>
              </a:spcBef>
              <a:spcAft>
                <a:spcPts val="0"/>
              </a:spcAft>
              <a:buNone/>
            </a:pPr>
            <a:r>
              <a:t/>
            </a:r>
            <a:endParaRPr sz="2200">
              <a:solidFill>
                <a:srgbClr val="666666"/>
              </a:solidFill>
              <a:highlight>
                <a:srgbClr val="FFFFFF"/>
              </a:highlight>
            </a:endParaRPr>
          </a:p>
          <a:p>
            <a:pPr indent="-368300" lvl="0" marL="457200" rtl="0" algn="l">
              <a:lnSpc>
                <a:spcPct val="100000"/>
              </a:lnSpc>
              <a:spcBef>
                <a:spcPts val="0"/>
              </a:spcBef>
              <a:spcAft>
                <a:spcPts val="0"/>
              </a:spcAft>
              <a:buClr>
                <a:srgbClr val="666666"/>
              </a:buClr>
              <a:buSzPts val="2200"/>
              <a:buChar char="●"/>
            </a:pPr>
            <a:r>
              <a:rPr lang="en-US" sz="2200">
                <a:solidFill>
                  <a:srgbClr val="666666"/>
                </a:solidFill>
              </a:rPr>
              <a:t>Adobe Photoshop:</a:t>
            </a:r>
            <a:r>
              <a:rPr b="1" lang="en-US" sz="2200">
                <a:solidFill>
                  <a:srgbClr val="666666"/>
                </a:solidFill>
                <a:highlight>
                  <a:srgbClr val="FFFFFF"/>
                </a:highlight>
              </a:rPr>
              <a:t> </a:t>
            </a:r>
            <a:r>
              <a:rPr lang="en-US" sz="2200">
                <a:solidFill>
                  <a:srgbClr val="666666"/>
                </a:solidFill>
                <a:highlight>
                  <a:srgbClr val="FFFFFF"/>
                </a:highlight>
              </a:rPr>
              <a:t>It is a photo editing and manipulation software.</a:t>
            </a:r>
            <a:endParaRPr sz="2200">
              <a:solidFill>
                <a:srgbClr val="666666"/>
              </a:solidFill>
              <a:highlight>
                <a:srgbClr val="FFFFFF"/>
              </a:highlight>
            </a:endParaRPr>
          </a:p>
          <a:p>
            <a:pPr indent="0" lvl="0" marL="457200" rtl="0" algn="l">
              <a:lnSpc>
                <a:spcPct val="100000"/>
              </a:lnSpc>
              <a:spcBef>
                <a:spcPts val="0"/>
              </a:spcBef>
              <a:spcAft>
                <a:spcPts val="0"/>
              </a:spcAft>
              <a:buNone/>
            </a:pPr>
            <a:r>
              <a:t/>
            </a:r>
            <a:endParaRPr sz="2200">
              <a:solidFill>
                <a:srgbClr val="202124"/>
              </a:solidFill>
              <a:highlight>
                <a:srgbClr val="FFFFFF"/>
              </a:highlight>
            </a:endParaRPr>
          </a:p>
          <a:p>
            <a:pPr indent="0" lvl="0" marL="457200" rtl="0" algn="l">
              <a:lnSpc>
                <a:spcPct val="115000"/>
              </a:lnSpc>
              <a:spcBef>
                <a:spcPts val="36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b56b53ee05_0_0"/>
          <p:cNvSpPr txBox="1"/>
          <p:nvPr>
            <p:ph type="title"/>
          </p:nvPr>
        </p:nvSpPr>
        <p:spPr>
          <a:xfrm>
            <a:off x="609600" y="201600"/>
            <a:ext cx="10972800" cy="86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Technology Used</a:t>
            </a:r>
            <a:endParaRPr/>
          </a:p>
        </p:txBody>
      </p:sp>
      <p:sp>
        <p:nvSpPr>
          <p:cNvPr id="164" name="Google Shape;164;gb56b53ee05_0_0"/>
          <p:cNvSpPr txBox="1"/>
          <p:nvPr>
            <p:ph idx="1" type="body"/>
          </p:nvPr>
        </p:nvSpPr>
        <p:spPr>
          <a:xfrm>
            <a:off x="609600" y="1425600"/>
            <a:ext cx="10972800" cy="4698000"/>
          </a:xfrm>
          <a:prstGeom prst="rect">
            <a:avLst/>
          </a:prstGeom>
        </p:spPr>
        <p:txBody>
          <a:bodyPr anchorCtr="0" anchor="t" bIns="0" lIns="0" spcFirstLastPara="1" rIns="0" wrap="square" tIns="0">
            <a:noAutofit/>
          </a:bodyPr>
          <a:lstStyle/>
          <a:p>
            <a:pPr indent="-368300" lvl="0" marL="457200" rtl="0" algn="l">
              <a:lnSpc>
                <a:spcPct val="100000"/>
              </a:lnSpc>
              <a:spcBef>
                <a:spcPts val="0"/>
              </a:spcBef>
              <a:spcAft>
                <a:spcPts val="0"/>
              </a:spcAft>
              <a:buClr>
                <a:srgbClr val="666666"/>
              </a:buClr>
              <a:buSzPts val="2200"/>
              <a:buChar char="●"/>
            </a:pPr>
            <a:r>
              <a:rPr lang="en-US" sz="2200">
                <a:solidFill>
                  <a:srgbClr val="666666"/>
                </a:solidFill>
              </a:rPr>
              <a:t>Adobe Xd:</a:t>
            </a:r>
            <a:r>
              <a:rPr lang="en-US" sz="2200">
                <a:solidFill>
                  <a:srgbClr val="666666"/>
                </a:solidFill>
                <a:highlight>
                  <a:schemeClr val="lt1"/>
                </a:highlight>
              </a:rPr>
              <a:t>is a vector-based user experience design tool for web apps and mobile apps.</a:t>
            </a:r>
            <a:endParaRPr sz="2200">
              <a:solidFill>
                <a:srgbClr val="666666"/>
              </a:solidFill>
              <a:highlight>
                <a:schemeClr val="lt1"/>
              </a:highlight>
            </a:endParaRPr>
          </a:p>
          <a:p>
            <a:pPr indent="0" lvl="0" marL="457200" rtl="0" algn="l">
              <a:lnSpc>
                <a:spcPct val="100000"/>
              </a:lnSpc>
              <a:spcBef>
                <a:spcPts val="0"/>
              </a:spcBef>
              <a:spcAft>
                <a:spcPts val="0"/>
              </a:spcAft>
              <a:buNone/>
            </a:pPr>
            <a:r>
              <a:t/>
            </a:r>
            <a:endParaRPr sz="2200">
              <a:solidFill>
                <a:srgbClr val="666666"/>
              </a:solidFill>
              <a:highlight>
                <a:schemeClr val="lt1"/>
              </a:highlight>
            </a:endParaRPr>
          </a:p>
          <a:p>
            <a:pPr indent="0" lvl="0" marL="457200" rtl="0" algn="l">
              <a:lnSpc>
                <a:spcPct val="100000"/>
              </a:lnSpc>
              <a:spcBef>
                <a:spcPts val="0"/>
              </a:spcBef>
              <a:spcAft>
                <a:spcPts val="0"/>
              </a:spcAft>
              <a:buNone/>
            </a:pPr>
            <a:r>
              <a:t/>
            </a:r>
            <a:endParaRPr sz="2200">
              <a:solidFill>
                <a:srgbClr val="666666"/>
              </a:solidFill>
              <a:highlight>
                <a:schemeClr val="lt1"/>
              </a:highlight>
            </a:endParaRPr>
          </a:p>
          <a:p>
            <a:pPr indent="-368300" lvl="0" marL="457200" rtl="0" algn="l">
              <a:lnSpc>
                <a:spcPct val="100000"/>
              </a:lnSpc>
              <a:spcBef>
                <a:spcPts val="0"/>
              </a:spcBef>
              <a:spcAft>
                <a:spcPts val="0"/>
              </a:spcAft>
              <a:buClr>
                <a:srgbClr val="666666"/>
              </a:buClr>
              <a:buSzPts val="2200"/>
              <a:buChar char="●"/>
            </a:pPr>
            <a:r>
              <a:rPr lang="en-US" sz="2200">
                <a:solidFill>
                  <a:srgbClr val="666666"/>
                </a:solidFill>
              </a:rPr>
              <a:t>Creately:</a:t>
            </a:r>
            <a:r>
              <a:rPr lang="en-US" sz="2200">
                <a:solidFill>
                  <a:srgbClr val="666666"/>
                </a:solidFill>
                <a:highlight>
                  <a:schemeClr val="lt1"/>
                </a:highlight>
              </a:rPr>
              <a:t>Is a visual collaboration tool with diagramming and design capabilities.</a:t>
            </a:r>
            <a:endParaRPr sz="2200">
              <a:solidFill>
                <a:srgbClr val="666666"/>
              </a:solidFill>
              <a:highlight>
                <a:schemeClr val="lt1"/>
              </a:highlight>
            </a:endParaRPr>
          </a:p>
          <a:p>
            <a:pPr indent="0" lvl="0" marL="457200" rtl="0" algn="l">
              <a:lnSpc>
                <a:spcPct val="100000"/>
              </a:lnSpc>
              <a:spcBef>
                <a:spcPts val="0"/>
              </a:spcBef>
              <a:spcAft>
                <a:spcPts val="0"/>
              </a:spcAft>
              <a:buNone/>
            </a:pPr>
            <a:r>
              <a:t/>
            </a:r>
            <a:endParaRPr sz="2200">
              <a:solidFill>
                <a:srgbClr val="666666"/>
              </a:solidFill>
              <a:highlight>
                <a:schemeClr val="lt1"/>
              </a:highlight>
            </a:endParaRPr>
          </a:p>
          <a:p>
            <a:pPr indent="0" lvl="0" marL="457200" rtl="0" algn="l">
              <a:lnSpc>
                <a:spcPct val="100000"/>
              </a:lnSpc>
              <a:spcBef>
                <a:spcPts val="0"/>
              </a:spcBef>
              <a:spcAft>
                <a:spcPts val="0"/>
              </a:spcAft>
              <a:buNone/>
            </a:pPr>
            <a:r>
              <a:t/>
            </a:r>
            <a:endParaRPr sz="2200">
              <a:solidFill>
                <a:srgbClr val="666666"/>
              </a:solidFill>
              <a:highlight>
                <a:schemeClr val="lt1"/>
              </a:highlight>
            </a:endParaRPr>
          </a:p>
          <a:p>
            <a:pPr indent="-368300" lvl="0" marL="457200" rtl="0" algn="l">
              <a:lnSpc>
                <a:spcPct val="100000"/>
              </a:lnSpc>
              <a:spcBef>
                <a:spcPts val="0"/>
              </a:spcBef>
              <a:spcAft>
                <a:spcPts val="0"/>
              </a:spcAft>
              <a:buClr>
                <a:srgbClr val="666666"/>
              </a:buClr>
              <a:buSzPts val="2200"/>
              <a:buChar char="●"/>
            </a:pPr>
            <a:r>
              <a:rPr lang="en-US" sz="2200">
                <a:solidFill>
                  <a:srgbClr val="666666"/>
                </a:solidFill>
              </a:rPr>
              <a:t>GitHub:</a:t>
            </a:r>
            <a:r>
              <a:rPr lang="en-US" sz="2200">
                <a:solidFill>
                  <a:srgbClr val="666666"/>
                </a:solidFill>
                <a:highlight>
                  <a:schemeClr val="lt1"/>
                </a:highlight>
              </a:rPr>
              <a:t>it is a code hosting platform for version control and collaboration. It lets you and others work together on projects from anywhere.</a:t>
            </a:r>
            <a:endParaRPr sz="2200">
              <a:solidFill>
                <a:srgbClr val="666666"/>
              </a:solidFill>
            </a:endParaRPr>
          </a:p>
          <a:p>
            <a:pPr indent="0" lvl="0" marL="0" rtl="0" algn="l">
              <a:spcBef>
                <a:spcPts val="360"/>
              </a:spcBef>
              <a:spcAft>
                <a:spcPts val="0"/>
              </a:spcAft>
              <a:buClr>
                <a:schemeClr val="dk1"/>
              </a:buClr>
              <a:buSzPts val="1260"/>
              <a:buFont typeface="Arial"/>
              <a:buNone/>
            </a:pPr>
            <a:r>
              <a:t/>
            </a:r>
            <a:endParaRPr/>
          </a:p>
          <a:p>
            <a:pPr indent="0" lvl="0" marL="0" rtl="0" algn="l">
              <a:spcBef>
                <a:spcPts val="36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609600" y="620688"/>
            <a:ext cx="10972800" cy="36004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lt1"/>
              </a:buClr>
              <a:buSzPts val="3000"/>
              <a:buFont typeface="Calibri"/>
              <a:buNone/>
            </a:pPr>
            <a:r>
              <a:rPr lang="en-US">
                <a:latin typeface="Calibri"/>
                <a:ea typeface="Calibri"/>
                <a:cs typeface="Calibri"/>
                <a:sym typeface="Calibri"/>
              </a:rPr>
              <a:t>References</a:t>
            </a:r>
            <a:endParaRPr>
              <a:latin typeface="Calibri"/>
              <a:ea typeface="Calibri"/>
              <a:cs typeface="Calibri"/>
              <a:sym typeface="Calibri"/>
            </a:endParaRPr>
          </a:p>
        </p:txBody>
      </p:sp>
      <p:sp>
        <p:nvSpPr>
          <p:cNvPr id="170" name="Google Shape;170;p9"/>
          <p:cNvSpPr txBox="1"/>
          <p:nvPr>
            <p:ph idx="1" type="body"/>
          </p:nvPr>
        </p:nvSpPr>
        <p:spPr>
          <a:xfrm>
            <a:off x="443275" y="1238775"/>
            <a:ext cx="11071500" cy="5374500"/>
          </a:xfrm>
          <a:prstGeom prst="rect">
            <a:avLst/>
          </a:prstGeom>
          <a:noFill/>
          <a:ln>
            <a:noFill/>
          </a:ln>
        </p:spPr>
        <p:txBody>
          <a:bodyPr anchorCtr="0" anchor="t" bIns="0" lIns="0" spcFirstLastPara="1" rIns="0" wrap="square" tIns="0">
            <a:noAutofit/>
          </a:bodyPr>
          <a:lstStyle/>
          <a:p>
            <a:pPr indent="-342900" lvl="0" marL="457200" rtl="0" algn="just">
              <a:lnSpc>
                <a:spcPct val="100000"/>
              </a:lnSpc>
              <a:spcBef>
                <a:spcPts val="0"/>
              </a:spcBef>
              <a:spcAft>
                <a:spcPts val="0"/>
              </a:spcAft>
              <a:buSzPts val="1260"/>
              <a:buNone/>
            </a:pPr>
            <a:r>
              <a:rPr lang="en-US" sz="2000">
                <a:solidFill>
                  <a:schemeClr val="dk1"/>
                </a:solidFill>
                <a:highlight>
                  <a:srgbClr val="FFFFFF"/>
                </a:highlight>
                <a:latin typeface="Calibri"/>
                <a:ea typeface="Calibri"/>
                <a:cs typeface="Calibri"/>
                <a:sym typeface="Calibri"/>
              </a:rPr>
              <a:t>[1] Infusory. 2020. </a:t>
            </a:r>
            <a:r>
              <a:rPr i="1" lang="en-US" sz="2000">
                <a:solidFill>
                  <a:schemeClr val="dk1"/>
                </a:solidFill>
                <a:highlight>
                  <a:srgbClr val="FFFFFF"/>
                </a:highlight>
                <a:latin typeface="Calibri"/>
                <a:ea typeface="Calibri"/>
                <a:cs typeface="Calibri"/>
                <a:sym typeface="Calibri"/>
              </a:rPr>
              <a:t>Interactive Learning Through AR: Tutar | Next Reality Classroom - Infusory</a:t>
            </a:r>
            <a:r>
              <a:rPr lang="en-US" sz="2000">
                <a:solidFill>
                  <a:schemeClr val="dk1"/>
                </a:solidFill>
                <a:highlight>
                  <a:srgbClr val="FFFFFF"/>
                </a:highlight>
                <a:latin typeface="Calibri"/>
                <a:ea typeface="Calibri"/>
                <a:cs typeface="Calibri"/>
                <a:sym typeface="Calibri"/>
              </a:rPr>
              <a:t>. [online] Available at: &lt;https://infusory.in/interactive-learning-through-ar-next-reality-classroom/&gt; [Accessed 18 October 2020].</a:t>
            </a:r>
            <a:endParaRPr sz="3400">
              <a:latin typeface="Calibri"/>
              <a:ea typeface="Calibri"/>
              <a:cs typeface="Calibri"/>
              <a:sym typeface="Calibri"/>
            </a:endParaRPr>
          </a:p>
          <a:p>
            <a:pPr indent="-342900" lvl="0" marL="457200" rtl="0" algn="just">
              <a:lnSpc>
                <a:spcPct val="100000"/>
              </a:lnSpc>
              <a:spcBef>
                <a:spcPts val="2100"/>
              </a:spcBef>
              <a:spcAft>
                <a:spcPts val="0"/>
              </a:spcAft>
              <a:buSzPts val="1260"/>
              <a:buNone/>
            </a:pPr>
            <a:r>
              <a:rPr lang="en-US" sz="1900">
                <a:solidFill>
                  <a:schemeClr val="dk1"/>
                </a:solidFill>
                <a:highlight>
                  <a:srgbClr val="FFFFFF"/>
                </a:highlight>
                <a:latin typeface="Calibri"/>
                <a:ea typeface="Calibri"/>
                <a:cs typeface="Calibri"/>
                <a:sym typeface="Calibri"/>
              </a:rPr>
              <a:t>[2]Edutopia. 2020. </a:t>
            </a:r>
            <a:r>
              <a:rPr i="1" lang="en-US" sz="1900">
                <a:solidFill>
                  <a:schemeClr val="dk1"/>
                </a:solidFill>
                <a:highlight>
                  <a:srgbClr val="FFFFFF"/>
                </a:highlight>
                <a:latin typeface="Calibri"/>
                <a:ea typeface="Calibri"/>
                <a:cs typeface="Calibri"/>
                <a:sym typeface="Calibri"/>
              </a:rPr>
              <a:t>6 Exciting AR Apps For Student Learning</a:t>
            </a:r>
            <a:r>
              <a:rPr lang="en-US" sz="1900">
                <a:solidFill>
                  <a:schemeClr val="dk1"/>
                </a:solidFill>
                <a:highlight>
                  <a:srgbClr val="FFFFFF"/>
                </a:highlight>
                <a:latin typeface="Calibri"/>
                <a:ea typeface="Calibri"/>
                <a:cs typeface="Calibri"/>
                <a:sym typeface="Calibri"/>
              </a:rPr>
              <a:t>. [online] Available at: &lt;https://www.edutopia.org/blog/ar-apps-for-student-learning-monica-burns&gt; [Accessed 17 October 2020].</a:t>
            </a:r>
            <a:endParaRPr sz="3300">
              <a:latin typeface="Calibri"/>
              <a:ea typeface="Calibri"/>
              <a:cs typeface="Calibri"/>
              <a:sym typeface="Calibri"/>
            </a:endParaRPr>
          </a:p>
          <a:p>
            <a:pPr indent="-342900" lvl="0" marL="457200" rtl="0" algn="just">
              <a:lnSpc>
                <a:spcPct val="100000"/>
              </a:lnSpc>
              <a:spcBef>
                <a:spcPts val="2100"/>
              </a:spcBef>
              <a:spcAft>
                <a:spcPts val="0"/>
              </a:spcAft>
              <a:buSzPts val="1260"/>
              <a:buNone/>
            </a:pPr>
            <a:r>
              <a:rPr lang="en-US" sz="2000">
                <a:solidFill>
                  <a:schemeClr val="dk1"/>
                </a:solidFill>
                <a:highlight>
                  <a:srgbClr val="FFFFFF"/>
                </a:highlight>
                <a:latin typeface="Calibri"/>
                <a:ea typeface="Calibri"/>
                <a:cs typeface="Calibri"/>
                <a:sym typeface="Calibri"/>
              </a:rPr>
              <a:t>[3]Play.google.com. 2020. [online] Available at: &lt;https://play.google.com/store/apps/details?id=com.AugmentedClass.AClass&amp;hl=en_IN&amp;gl=US&gt; [Accessed 17 October 2020].</a:t>
            </a:r>
            <a:endParaRPr sz="3400">
              <a:latin typeface="Calibri"/>
              <a:ea typeface="Calibri"/>
              <a:cs typeface="Calibri"/>
              <a:sym typeface="Calibri"/>
            </a:endParaRPr>
          </a:p>
          <a:p>
            <a:pPr indent="-342900" lvl="0" marL="457200" rtl="0" algn="just">
              <a:lnSpc>
                <a:spcPct val="100000"/>
              </a:lnSpc>
              <a:spcBef>
                <a:spcPts val="2100"/>
              </a:spcBef>
              <a:spcAft>
                <a:spcPts val="0"/>
              </a:spcAft>
              <a:buSzPts val="1260"/>
              <a:buNone/>
            </a:pPr>
            <a:r>
              <a:rPr lang="en-US" sz="2000">
                <a:solidFill>
                  <a:schemeClr val="dk1"/>
                </a:solidFill>
                <a:highlight>
                  <a:srgbClr val="FFFFFF"/>
                </a:highlight>
                <a:latin typeface="Calibri"/>
                <a:ea typeface="Calibri"/>
                <a:cs typeface="Calibri"/>
                <a:sym typeface="Calibri"/>
              </a:rPr>
              <a:t>[4]Alive Studios | Reading and Math Programs for Early Education. 2020. </a:t>
            </a:r>
            <a:r>
              <a:rPr i="1" lang="en-US" sz="2000">
                <a:solidFill>
                  <a:schemeClr val="dk1"/>
                </a:solidFill>
                <a:highlight>
                  <a:srgbClr val="FFFFFF"/>
                </a:highlight>
                <a:latin typeface="Calibri"/>
                <a:ea typeface="Calibri"/>
                <a:cs typeface="Calibri"/>
                <a:sym typeface="Calibri"/>
              </a:rPr>
              <a:t>Math Alive | Supplemental Math Program | Prek To 3Rd Grade | Alive Studios</a:t>
            </a:r>
            <a:r>
              <a:rPr lang="en-US" sz="2000">
                <a:solidFill>
                  <a:schemeClr val="dk1"/>
                </a:solidFill>
                <a:highlight>
                  <a:srgbClr val="FFFFFF"/>
                </a:highlight>
                <a:latin typeface="Calibri"/>
                <a:ea typeface="Calibri"/>
                <a:cs typeface="Calibri"/>
                <a:sym typeface="Calibri"/>
              </a:rPr>
              <a:t>. [online] Available at: &lt;https://alivestudiosco.com/math-alive-kit/&gt; [Accessed 18 October 2020].</a:t>
            </a:r>
            <a:endParaRPr sz="2000">
              <a:solidFill>
                <a:schemeClr val="dk1"/>
              </a:solidFill>
              <a:highlight>
                <a:srgbClr val="FFFFFF"/>
              </a:highlight>
              <a:latin typeface="Calibri"/>
              <a:ea typeface="Calibri"/>
              <a:cs typeface="Calibri"/>
              <a:sym typeface="Calibri"/>
            </a:endParaRPr>
          </a:p>
          <a:p>
            <a:pPr indent="-342900" lvl="0" marL="457200" rtl="0" algn="just">
              <a:lnSpc>
                <a:spcPct val="100000"/>
              </a:lnSpc>
              <a:spcBef>
                <a:spcPts val="2100"/>
              </a:spcBef>
              <a:spcAft>
                <a:spcPts val="0"/>
              </a:spcAft>
              <a:buSzPts val="1260"/>
              <a:buNone/>
            </a:pPr>
            <a:r>
              <a:rPr lang="en-US" sz="2000">
                <a:solidFill>
                  <a:schemeClr val="dk1"/>
                </a:solidFill>
                <a:highlight>
                  <a:srgbClr val="FFFFFF"/>
                </a:highlight>
                <a:latin typeface="Calibri"/>
                <a:ea typeface="Calibri"/>
                <a:cs typeface="Calibri"/>
                <a:sym typeface="Calibri"/>
              </a:rPr>
              <a:t>[5]</a:t>
            </a:r>
            <a:r>
              <a:rPr lang="en-US" sz="2000" u="sng">
                <a:solidFill>
                  <a:schemeClr val="hlink"/>
                </a:solidFill>
                <a:highlight>
                  <a:srgbClr val="FFFFFF"/>
                </a:highlight>
                <a:latin typeface="Calibri"/>
                <a:ea typeface="Calibri"/>
                <a:cs typeface="Calibri"/>
                <a:sym typeface="Calibri"/>
                <a:hlinkClick r:id="rId3"/>
              </a:rPr>
              <a:t>https://iopscience.iop.org/article/10.1088/1742-6596/1237/2/022082/pdf</a:t>
            </a:r>
            <a:endParaRPr sz="2000">
              <a:solidFill>
                <a:schemeClr val="dk1"/>
              </a:solidFill>
              <a:highlight>
                <a:srgbClr val="FFFFFF"/>
              </a:highlight>
              <a:latin typeface="Calibri"/>
              <a:ea typeface="Calibri"/>
              <a:cs typeface="Calibri"/>
              <a:sym typeface="Calibri"/>
            </a:endParaRPr>
          </a:p>
          <a:p>
            <a:pPr indent="-342900" lvl="0" marL="457200" rtl="0" algn="just">
              <a:lnSpc>
                <a:spcPct val="100000"/>
              </a:lnSpc>
              <a:spcBef>
                <a:spcPts val="2100"/>
              </a:spcBef>
              <a:spcAft>
                <a:spcPts val="0"/>
              </a:spcAft>
              <a:buSzPts val="1260"/>
              <a:buNone/>
            </a:pPr>
            <a:r>
              <a:rPr lang="en-US" sz="2000">
                <a:solidFill>
                  <a:schemeClr val="dk1"/>
                </a:solidFill>
                <a:highlight>
                  <a:srgbClr val="FFFFFF"/>
                </a:highlight>
                <a:latin typeface="Calibri"/>
                <a:ea typeface="Calibri"/>
                <a:cs typeface="Calibri"/>
                <a:sym typeface="Calibri"/>
              </a:rPr>
              <a:t>[6]</a:t>
            </a:r>
            <a:r>
              <a:rPr lang="en-US" sz="2000" u="sng">
                <a:solidFill>
                  <a:schemeClr val="hlink"/>
                </a:solidFill>
                <a:highlight>
                  <a:srgbClr val="FFFFFF"/>
                </a:highlight>
                <a:latin typeface="Calibri"/>
                <a:ea typeface="Calibri"/>
                <a:cs typeface="Calibri"/>
                <a:sym typeface="Calibri"/>
                <a:hlinkClick r:id="rId4"/>
              </a:rPr>
              <a:t>https://www.hindawi.com/journals/ahci/2019/7208494/#literature-review</a:t>
            </a:r>
            <a:endParaRPr sz="2000">
              <a:solidFill>
                <a:schemeClr val="dk1"/>
              </a:solidFill>
              <a:highlight>
                <a:srgbClr val="FFFFFF"/>
              </a:highlight>
              <a:latin typeface="Calibri"/>
              <a:ea typeface="Calibri"/>
              <a:cs typeface="Calibri"/>
              <a:sym typeface="Calibri"/>
            </a:endParaRPr>
          </a:p>
          <a:p>
            <a:pPr indent="-342900" lvl="0" marL="457200" rtl="0" algn="just">
              <a:lnSpc>
                <a:spcPct val="100000"/>
              </a:lnSpc>
              <a:spcBef>
                <a:spcPts val="2100"/>
              </a:spcBef>
              <a:spcAft>
                <a:spcPts val="0"/>
              </a:spcAft>
              <a:buSzPts val="1260"/>
              <a:buNone/>
            </a:pPr>
            <a:r>
              <a:t/>
            </a:r>
            <a:endParaRPr sz="2000">
              <a:solidFill>
                <a:schemeClr val="dk1"/>
              </a:solidFill>
              <a:highlight>
                <a:srgbClr val="FFFFFF"/>
              </a:highlight>
              <a:latin typeface="Calibri"/>
              <a:ea typeface="Calibri"/>
              <a:cs typeface="Calibri"/>
              <a:sym typeface="Calibri"/>
            </a:endParaRPr>
          </a:p>
          <a:p>
            <a:pPr indent="0" lvl="0" marL="0" rtl="0" algn="l">
              <a:lnSpc>
                <a:spcPct val="115000"/>
              </a:lnSpc>
              <a:spcBef>
                <a:spcPts val="2100"/>
              </a:spcBef>
              <a:spcAft>
                <a:spcPts val="2100"/>
              </a:spcAft>
              <a:buSzPts val="1260"/>
              <a:buNone/>
            </a:pPr>
            <a:r>
              <a:rPr lang="en-US"/>
              <a:t> </a:t>
            </a:r>
            <a:endParaRPr sz="2000">
              <a:solidFill>
                <a:srgbClr val="000000"/>
              </a:solidFill>
            </a:endParaRPr>
          </a:p>
        </p:txBody>
      </p:sp>
      <p:sp>
        <p:nvSpPr>
          <p:cNvPr id="171" name="Google Shape;171;p9"/>
          <p:cNvSpPr txBox="1"/>
          <p:nvPr>
            <p:ph idx="11" type="ftr"/>
          </p:nvPr>
        </p:nvSpPr>
        <p:spPr>
          <a:xfrm>
            <a:off x="4511824" y="6507930"/>
            <a:ext cx="3168352" cy="18246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solidFill>
                  <a:srgbClr val="808080"/>
                </a:solidFill>
              </a:rPr>
              <a:t>Department of Computer Science and Engineering</a:t>
            </a:r>
            <a:endParaRPr>
              <a:solidFill>
                <a:srgbClr val="808080"/>
              </a:solidFill>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idx="1" type="body"/>
          </p:nvPr>
        </p:nvSpPr>
        <p:spPr>
          <a:xfrm>
            <a:off x="1775520" y="2348880"/>
            <a:ext cx="7772400" cy="610492"/>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2100"/>
              </a:spcAft>
              <a:buSzPts val="2800"/>
              <a:buNone/>
            </a:pPr>
            <a:r>
              <a:rPr b="1" lang="en-US" sz="4000">
                <a:latin typeface="Calibri"/>
                <a:ea typeface="Calibri"/>
                <a:cs typeface="Calibri"/>
                <a:sym typeface="Calibri"/>
              </a:rPr>
              <a:t>Thank You</a:t>
            </a:r>
            <a:endParaRPr sz="4000">
              <a:latin typeface="Calibri"/>
              <a:ea typeface="Calibri"/>
              <a:cs typeface="Calibri"/>
              <a:sym typeface="Calibri"/>
            </a:endParaRPr>
          </a:p>
        </p:txBody>
      </p:sp>
      <p:sp>
        <p:nvSpPr>
          <p:cNvPr id="177" name="Google Shape;177;p10"/>
          <p:cNvSpPr txBox="1"/>
          <p:nvPr>
            <p:ph idx="11" type="ftr"/>
          </p:nvPr>
        </p:nvSpPr>
        <p:spPr>
          <a:xfrm>
            <a:off x="4511824" y="6507930"/>
            <a:ext cx="3168300" cy="182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US">
                <a:solidFill>
                  <a:srgbClr val="808080"/>
                </a:solidFill>
              </a:rPr>
              <a:t>Department of Computer Science and Engineering</a:t>
            </a:r>
            <a:endParaRPr>
              <a:solidFill>
                <a:srgbClr val="808080"/>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ph type="title"/>
          </p:nvPr>
        </p:nvSpPr>
        <p:spPr>
          <a:xfrm>
            <a:off x="609600" y="620688"/>
            <a:ext cx="10972800" cy="441312"/>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lt1"/>
              </a:buClr>
              <a:buSzPts val="3000"/>
              <a:buFont typeface="Calibri"/>
              <a:buNone/>
            </a:pPr>
            <a:r>
              <a:rPr lang="en-US">
                <a:latin typeface="Calibri"/>
                <a:ea typeface="Calibri"/>
                <a:cs typeface="Calibri"/>
                <a:sym typeface="Calibri"/>
              </a:rPr>
              <a:t>Contents</a:t>
            </a:r>
            <a:endParaRPr>
              <a:latin typeface="Calibri"/>
              <a:ea typeface="Calibri"/>
              <a:cs typeface="Calibri"/>
              <a:sym typeface="Calibri"/>
            </a:endParaRPr>
          </a:p>
        </p:txBody>
      </p:sp>
      <p:sp>
        <p:nvSpPr>
          <p:cNvPr id="77" name="Google Shape;77;p2"/>
          <p:cNvSpPr txBox="1"/>
          <p:nvPr>
            <p:ph idx="1" type="body"/>
          </p:nvPr>
        </p:nvSpPr>
        <p:spPr>
          <a:xfrm>
            <a:off x="609600" y="1425600"/>
            <a:ext cx="10972800" cy="4698000"/>
          </a:xfrm>
          <a:prstGeom prst="rect">
            <a:avLst/>
          </a:prstGeom>
          <a:noFill/>
          <a:ln>
            <a:noFill/>
          </a:ln>
        </p:spPr>
        <p:txBody>
          <a:bodyPr anchorCtr="0" anchor="t" bIns="0" lIns="0" spcFirstLastPara="1" rIns="0" wrap="square" tIns="0">
            <a:noAutofit/>
          </a:bodyPr>
          <a:lstStyle/>
          <a:p>
            <a:pPr indent="-308610" lvl="0" marL="457200" rtl="0" algn="l">
              <a:lnSpc>
                <a:spcPct val="115000"/>
              </a:lnSpc>
              <a:spcBef>
                <a:spcPts val="0"/>
              </a:spcBef>
              <a:spcAft>
                <a:spcPts val="0"/>
              </a:spcAft>
              <a:buSzPts val="1260"/>
              <a:buFont typeface="Calibri"/>
              <a:buChar char="●"/>
            </a:pPr>
            <a:r>
              <a:rPr lang="en-US">
                <a:latin typeface="Calibri"/>
                <a:ea typeface="Calibri"/>
                <a:cs typeface="Calibri"/>
                <a:sym typeface="Calibri"/>
              </a:rPr>
              <a:t>Team and Guide Details</a:t>
            </a:r>
            <a:endParaRPr/>
          </a:p>
          <a:p>
            <a:pPr indent="-308610" lvl="0" marL="457200" rtl="0" algn="l">
              <a:lnSpc>
                <a:spcPct val="115000"/>
              </a:lnSpc>
              <a:spcBef>
                <a:spcPts val="0"/>
              </a:spcBef>
              <a:spcAft>
                <a:spcPts val="0"/>
              </a:spcAft>
              <a:buSzPts val="1260"/>
              <a:buFont typeface="Calibri"/>
              <a:buChar char="●"/>
            </a:pPr>
            <a:r>
              <a:rPr lang="en-US">
                <a:latin typeface="Calibri"/>
                <a:ea typeface="Calibri"/>
                <a:cs typeface="Calibri"/>
                <a:sym typeface="Calibri"/>
              </a:rPr>
              <a:t>Abstract</a:t>
            </a:r>
            <a:endParaRPr>
              <a:latin typeface="Calibri"/>
              <a:ea typeface="Calibri"/>
              <a:cs typeface="Calibri"/>
              <a:sym typeface="Calibri"/>
            </a:endParaRPr>
          </a:p>
          <a:p>
            <a:pPr indent="-308610" lvl="0" marL="457200" rtl="0" algn="l">
              <a:lnSpc>
                <a:spcPct val="115000"/>
              </a:lnSpc>
              <a:spcBef>
                <a:spcPts val="0"/>
              </a:spcBef>
              <a:spcAft>
                <a:spcPts val="0"/>
              </a:spcAft>
              <a:buSzPts val="1260"/>
              <a:buFont typeface="Calibri"/>
              <a:buChar char="●"/>
            </a:pPr>
            <a:r>
              <a:rPr lang="en-US">
                <a:latin typeface="Calibri"/>
                <a:ea typeface="Calibri"/>
                <a:cs typeface="Calibri"/>
                <a:sym typeface="Calibri"/>
              </a:rPr>
              <a:t>Objectives</a:t>
            </a:r>
            <a:endParaRPr/>
          </a:p>
          <a:p>
            <a:pPr indent="-308610" lvl="0" marL="457200" rtl="0" algn="l">
              <a:lnSpc>
                <a:spcPct val="115000"/>
              </a:lnSpc>
              <a:spcBef>
                <a:spcPts val="0"/>
              </a:spcBef>
              <a:spcAft>
                <a:spcPts val="0"/>
              </a:spcAft>
              <a:buSzPts val="1260"/>
              <a:buFont typeface="Calibri"/>
              <a:buChar char="●"/>
            </a:pPr>
            <a:r>
              <a:rPr lang="en-US">
                <a:latin typeface="Calibri"/>
                <a:ea typeface="Calibri"/>
                <a:cs typeface="Calibri"/>
                <a:sym typeface="Calibri"/>
              </a:rPr>
              <a:t>Design Diagrams</a:t>
            </a:r>
            <a:endParaRPr>
              <a:latin typeface="Calibri"/>
              <a:ea typeface="Calibri"/>
              <a:cs typeface="Calibri"/>
              <a:sym typeface="Calibri"/>
            </a:endParaRPr>
          </a:p>
          <a:p>
            <a:pPr indent="-308610" lvl="0" marL="457200" rtl="0" algn="l">
              <a:lnSpc>
                <a:spcPct val="115000"/>
              </a:lnSpc>
              <a:spcBef>
                <a:spcPts val="0"/>
              </a:spcBef>
              <a:spcAft>
                <a:spcPts val="0"/>
              </a:spcAft>
              <a:buSzPts val="1260"/>
              <a:buFont typeface="Calibri"/>
              <a:buChar char="●"/>
            </a:pPr>
            <a:r>
              <a:rPr lang="en-US">
                <a:latin typeface="Calibri"/>
                <a:ea typeface="Calibri"/>
                <a:cs typeface="Calibri"/>
                <a:sym typeface="Calibri"/>
              </a:rPr>
              <a:t>Technology Used</a:t>
            </a:r>
            <a:endParaRPr>
              <a:latin typeface="Calibri"/>
              <a:ea typeface="Calibri"/>
              <a:cs typeface="Calibri"/>
              <a:sym typeface="Calibri"/>
            </a:endParaRPr>
          </a:p>
          <a:p>
            <a:pPr indent="-308610" lvl="0" marL="457200" rtl="0" algn="l">
              <a:lnSpc>
                <a:spcPct val="115000"/>
              </a:lnSpc>
              <a:spcBef>
                <a:spcPts val="0"/>
              </a:spcBef>
              <a:spcAft>
                <a:spcPts val="0"/>
              </a:spcAft>
              <a:buSzPts val="1260"/>
              <a:buFont typeface="Calibri"/>
              <a:buChar char="●"/>
            </a:pPr>
            <a:r>
              <a:rPr lang="en-US">
                <a:latin typeface="Calibri"/>
                <a:ea typeface="Calibri"/>
                <a:cs typeface="Calibri"/>
                <a:sym typeface="Calibri"/>
              </a:rPr>
              <a:t>References</a:t>
            </a:r>
            <a:endParaRPr>
              <a:latin typeface="Calibri"/>
              <a:ea typeface="Calibri"/>
              <a:cs typeface="Calibri"/>
              <a:sym typeface="Calibri"/>
            </a:endParaRPr>
          </a:p>
          <a:p>
            <a:pPr indent="0" lvl="0" marL="457200" rtl="0" algn="l">
              <a:lnSpc>
                <a:spcPct val="115000"/>
              </a:lnSpc>
              <a:spcBef>
                <a:spcPts val="480"/>
              </a:spcBef>
              <a:spcAft>
                <a:spcPts val="2100"/>
              </a:spcAft>
              <a:buSzPts val="1260"/>
              <a:buNone/>
            </a:pPr>
            <a:r>
              <a:t/>
            </a:r>
            <a:endParaRPr>
              <a:latin typeface="Calibri"/>
              <a:ea typeface="Calibri"/>
              <a:cs typeface="Calibri"/>
              <a:sym typeface="Calibri"/>
            </a:endParaRPr>
          </a:p>
        </p:txBody>
      </p:sp>
      <p:sp>
        <p:nvSpPr>
          <p:cNvPr id="78" name="Google Shape;78;p2"/>
          <p:cNvSpPr txBox="1"/>
          <p:nvPr>
            <p:ph idx="11" type="ftr"/>
          </p:nvPr>
        </p:nvSpPr>
        <p:spPr>
          <a:xfrm>
            <a:off x="4511824" y="6507930"/>
            <a:ext cx="3168352" cy="18246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solidFill>
                  <a:srgbClr val="808080"/>
                </a:solidFill>
              </a:rPr>
              <a:t>Department of Computer Science and Engineering</a:t>
            </a:r>
            <a:endParaRPr>
              <a:solidFill>
                <a:srgbClr val="808080"/>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
          <p:cNvSpPr txBox="1"/>
          <p:nvPr>
            <p:ph type="title"/>
          </p:nvPr>
        </p:nvSpPr>
        <p:spPr>
          <a:xfrm>
            <a:off x="609600" y="620688"/>
            <a:ext cx="10972800" cy="441312"/>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lt1"/>
              </a:buClr>
              <a:buSzPts val="3000"/>
              <a:buFont typeface="Calibri"/>
              <a:buNone/>
            </a:pPr>
            <a:r>
              <a:rPr lang="en-US">
                <a:latin typeface="Calibri"/>
                <a:ea typeface="Calibri"/>
                <a:cs typeface="Calibri"/>
                <a:sym typeface="Calibri"/>
              </a:rPr>
              <a:t>Team and Guide Details</a:t>
            </a:r>
            <a:endParaRPr/>
          </a:p>
        </p:txBody>
      </p:sp>
      <p:sp>
        <p:nvSpPr>
          <p:cNvPr id="85" name="Google Shape;85;p3"/>
          <p:cNvSpPr txBox="1"/>
          <p:nvPr>
            <p:ph idx="1" type="body"/>
          </p:nvPr>
        </p:nvSpPr>
        <p:spPr>
          <a:xfrm>
            <a:off x="696150" y="620700"/>
            <a:ext cx="10799700" cy="5427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260"/>
              <a:buNone/>
            </a:pPr>
            <a:r>
              <a:t/>
            </a:r>
            <a:endParaRPr sz="1900" u="sng">
              <a:latin typeface="Calibri"/>
              <a:ea typeface="Calibri"/>
              <a:cs typeface="Calibri"/>
              <a:sym typeface="Calibri"/>
            </a:endParaRPr>
          </a:p>
          <a:p>
            <a:pPr indent="0" lvl="0" marL="0" rtl="0" algn="l">
              <a:lnSpc>
                <a:spcPct val="115000"/>
              </a:lnSpc>
              <a:spcBef>
                <a:spcPts val="2100"/>
              </a:spcBef>
              <a:spcAft>
                <a:spcPts val="0"/>
              </a:spcAft>
              <a:buSzPts val="1260"/>
              <a:buNone/>
            </a:pPr>
            <a:r>
              <a:t/>
            </a:r>
            <a:endParaRPr b="1" u="sng">
              <a:latin typeface="Calibri"/>
              <a:ea typeface="Calibri"/>
              <a:cs typeface="Calibri"/>
              <a:sym typeface="Calibri"/>
            </a:endParaRPr>
          </a:p>
          <a:p>
            <a:pPr indent="0" lvl="0" marL="0" rtl="0" algn="l">
              <a:lnSpc>
                <a:spcPct val="115000"/>
              </a:lnSpc>
              <a:spcBef>
                <a:spcPts val="2100"/>
              </a:spcBef>
              <a:spcAft>
                <a:spcPts val="0"/>
              </a:spcAft>
              <a:buSzPts val="1260"/>
              <a:buNone/>
            </a:pPr>
            <a:r>
              <a:rPr b="1" lang="en-US" u="sng">
                <a:latin typeface="Calibri"/>
                <a:ea typeface="Calibri"/>
                <a:cs typeface="Calibri"/>
                <a:sym typeface="Calibri"/>
              </a:rPr>
              <a:t>Project Name</a:t>
            </a:r>
            <a:r>
              <a:rPr lang="en-US">
                <a:latin typeface="Calibri"/>
                <a:ea typeface="Calibri"/>
                <a:cs typeface="Calibri"/>
                <a:sym typeface="Calibri"/>
              </a:rPr>
              <a:t>:  </a:t>
            </a:r>
            <a:r>
              <a:rPr lang="en-US" sz="2900">
                <a:latin typeface="Calibri"/>
                <a:ea typeface="Calibri"/>
                <a:cs typeface="Calibri"/>
                <a:sym typeface="Calibri"/>
              </a:rPr>
              <a:t>TeachAR</a:t>
            </a:r>
            <a:endParaRPr u="sng">
              <a:latin typeface="Calibri"/>
              <a:ea typeface="Calibri"/>
              <a:cs typeface="Calibri"/>
              <a:sym typeface="Calibri"/>
            </a:endParaRPr>
          </a:p>
          <a:p>
            <a:pPr indent="0" lvl="0" marL="0" rtl="0" algn="l">
              <a:lnSpc>
                <a:spcPct val="115000"/>
              </a:lnSpc>
              <a:spcBef>
                <a:spcPts val="2100"/>
              </a:spcBef>
              <a:spcAft>
                <a:spcPts val="0"/>
              </a:spcAft>
              <a:buSzPts val="1260"/>
              <a:buNone/>
            </a:pPr>
            <a:r>
              <a:rPr b="1" lang="en-US" u="sng">
                <a:latin typeface="Calibri"/>
                <a:ea typeface="Calibri"/>
                <a:cs typeface="Calibri"/>
                <a:sym typeface="Calibri"/>
              </a:rPr>
              <a:t>Team Members</a:t>
            </a:r>
            <a:endParaRPr b="1" u="sng">
              <a:latin typeface="Calibri"/>
              <a:ea typeface="Calibri"/>
              <a:cs typeface="Calibri"/>
              <a:sym typeface="Calibri"/>
            </a:endParaRPr>
          </a:p>
          <a:p>
            <a:pPr indent="-374650" lvl="0" marL="800100" rtl="0" algn="l">
              <a:lnSpc>
                <a:spcPct val="115000"/>
              </a:lnSpc>
              <a:spcBef>
                <a:spcPts val="2100"/>
              </a:spcBef>
              <a:spcAft>
                <a:spcPts val="0"/>
              </a:spcAft>
              <a:buSzPts val="2300"/>
              <a:buFont typeface="Calibri"/>
              <a:buChar char="●"/>
            </a:pPr>
            <a:r>
              <a:rPr lang="en-US" sz="2300">
                <a:latin typeface="Calibri"/>
                <a:ea typeface="Calibri"/>
                <a:cs typeface="Calibri"/>
                <a:sym typeface="Calibri"/>
              </a:rPr>
              <a:t>Christy Varghese</a:t>
            </a:r>
            <a:endParaRPr sz="2300">
              <a:latin typeface="Calibri"/>
              <a:ea typeface="Calibri"/>
              <a:cs typeface="Calibri"/>
              <a:sym typeface="Calibri"/>
            </a:endParaRPr>
          </a:p>
          <a:p>
            <a:pPr indent="-374650" lvl="0" marL="800100" rtl="0" algn="l">
              <a:lnSpc>
                <a:spcPct val="115000"/>
              </a:lnSpc>
              <a:spcBef>
                <a:spcPts val="0"/>
              </a:spcBef>
              <a:spcAft>
                <a:spcPts val="0"/>
              </a:spcAft>
              <a:buSzPts val="2300"/>
              <a:buFont typeface="Calibri"/>
              <a:buChar char="●"/>
            </a:pPr>
            <a:r>
              <a:rPr lang="en-US" sz="2300">
                <a:latin typeface="Calibri"/>
                <a:ea typeface="Calibri"/>
                <a:cs typeface="Calibri"/>
                <a:sym typeface="Calibri"/>
              </a:rPr>
              <a:t>Amal Anto</a:t>
            </a:r>
            <a:endParaRPr sz="2300">
              <a:latin typeface="Calibri"/>
              <a:ea typeface="Calibri"/>
              <a:cs typeface="Calibri"/>
              <a:sym typeface="Calibri"/>
            </a:endParaRPr>
          </a:p>
          <a:p>
            <a:pPr indent="-374650" lvl="0" marL="800100" rtl="0" algn="l">
              <a:lnSpc>
                <a:spcPct val="115000"/>
              </a:lnSpc>
              <a:spcBef>
                <a:spcPts val="0"/>
              </a:spcBef>
              <a:spcAft>
                <a:spcPts val="0"/>
              </a:spcAft>
              <a:buSzPts val="2300"/>
              <a:buFont typeface="Calibri"/>
              <a:buChar char="●"/>
            </a:pPr>
            <a:r>
              <a:rPr lang="en-US" sz="2300">
                <a:latin typeface="Calibri"/>
                <a:ea typeface="Calibri"/>
                <a:cs typeface="Calibri"/>
                <a:sym typeface="Calibri"/>
              </a:rPr>
              <a:t>Hanna Elsa Reni George</a:t>
            </a:r>
            <a:endParaRPr sz="2300">
              <a:latin typeface="Calibri"/>
              <a:ea typeface="Calibri"/>
              <a:cs typeface="Calibri"/>
              <a:sym typeface="Calibri"/>
            </a:endParaRPr>
          </a:p>
          <a:p>
            <a:pPr indent="-374650" lvl="0" marL="800100" rtl="0" algn="l">
              <a:lnSpc>
                <a:spcPct val="115000"/>
              </a:lnSpc>
              <a:spcBef>
                <a:spcPts val="0"/>
              </a:spcBef>
              <a:spcAft>
                <a:spcPts val="0"/>
              </a:spcAft>
              <a:buSzPts val="2300"/>
              <a:buFont typeface="Calibri"/>
              <a:buChar char="●"/>
            </a:pPr>
            <a:r>
              <a:rPr lang="en-US" sz="2300">
                <a:latin typeface="Calibri"/>
                <a:ea typeface="Calibri"/>
                <a:cs typeface="Calibri"/>
                <a:sym typeface="Calibri"/>
              </a:rPr>
              <a:t>Jiya George</a:t>
            </a:r>
            <a:endParaRPr sz="2300">
              <a:latin typeface="Calibri"/>
              <a:ea typeface="Calibri"/>
              <a:cs typeface="Calibri"/>
              <a:sym typeface="Calibri"/>
            </a:endParaRPr>
          </a:p>
          <a:p>
            <a:pPr indent="0" lvl="0" marL="0" rtl="0" algn="l">
              <a:lnSpc>
                <a:spcPct val="115000"/>
              </a:lnSpc>
              <a:spcBef>
                <a:spcPts val="2100"/>
              </a:spcBef>
              <a:spcAft>
                <a:spcPts val="2100"/>
              </a:spcAft>
              <a:buSzPts val="1260"/>
              <a:buNone/>
            </a:pPr>
            <a:r>
              <a:rPr b="1" lang="en-US" sz="2300" u="sng">
                <a:solidFill>
                  <a:srgbClr val="666666"/>
                </a:solidFill>
                <a:latin typeface="Calibri"/>
                <a:ea typeface="Calibri"/>
                <a:cs typeface="Calibri"/>
                <a:sym typeface="Calibri"/>
              </a:rPr>
              <a:t>Guide Name</a:t>
            </a:r>
            <a:r>
              <a:rPr lang="en-US" sz="2300" u="sng">
                <a:solidFill>
                  <a:srgbClr val="666666"/>
                </a:solidFill>
                <a:latin typeface="Calibri"/>
                <a:ea typeface="Calibri"/>
                <a:cs typeface="Calibri"/>
                <a:sym typeface="Calibri"/>
              </a:rPr>
              <a:t>: </a:t>
            </a:r>
            <a:r>
              <a:rPr lang="en-US" sz="2300">
                <a:solidFill>
                  <a:srgbClr val="666666"/>
                </a:solidFill>
                <a:latin typeface="Calibri"/>
                <a:ea typeface="Calibri"/>
                <a:cs typeface="Calibri"/>
                <a:sym typeface="Calibri"/>
              </a:rPr>
              <a:t> Prof.Bino Thomas</a:t>
            </a:r>
            <a:endParaRPr sz="2300">
              <a:solidFill>
                <a:srgbClr val="666666"/>
              </a:solidFill>
              <a:latin typeface="Calibri"/>
              <a:ea typeface="Calibri"/>
              <a:cs typeface="Calibri"/>
              <a:sym typeface="Calibri"/>
            </a:endParaRPr>
          </a:p>
        </p:txBody>
      </p:sp>
      <p:sp>
        <p:nvSpPr>
          <p:cNvPr id="86" name="Google Shape;86;p3"/>
          <p:cNvSpPr txBox="1"/>
          <p:nvPr>
            <p:ph idx="11" type="ftr"/>
          </p:nvPr>
        </p:nvSpPr>
        <p:spPr>
          <a:xfrm>
            <a:off x="4511824" y="6507930"/>
            <a:ext cx="3168352" cy="18246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solidFill>
                  <a:srgbClr val="808080"/>
                </a:solidFill>
              </a:rPr>
              <a:t>Department of Computer Science and Engineering</a:t>
            </a:r>
            <a:endParaRPr>
              <a:solidFill>
                <a:srgbClr val="808080"/>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
          <p:cNvSpPr txBox="1"/>
          <p:nvPr>
            <p:ph type="title"/>
          </p:nvPr>
        </p:nvSpPr>
        <p:spPr>
          <a:xfrm>
            <a:off x="678275" y="620713"/>
            <a:ext cx="10972800" cy="441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Clr>
                <a:schemeClr val="lt1"/>
              </a:buClr>
              <a:buSzPts val="3000"/>
              <a:buFont typeface="Calibri"/>
              <a:buNone/>
            </a:pPr>
            <a:r>
              <a:rPr lang="en-US">
                <a:latin typeface="Calibri"/>
                <a:ea typeface="Calibri"/>
                <a:cs typeface="Calibri"/>
                <a:sym typeface="Calibri"/>
              </a:rPr>
              <a:t>Abstract</a:t>
            </a:r>
            <a:endParaRPr>
              <a:latin typeface="Calibri"/>
              <a:ea typeface="Calibri"/>
              <a:cs typeface="Calibri"/>
              <a:sym typeface="Calibri"/>
            </a:endParaRPr>
          </a:p>
        </p:txBody>
      </p:sp>
      <p:sp>
        <p:nvSpPr>
          <p:cNvPr id="93" name="Google Shape;93;p4"/>
          <p:cNvSpPr txBox="1"/>
          <p:nvPr>
            <p:ph idx="1" type="body"/>
          </p:nvPr>
        </p:nvSpPr>
        <p:spPr>
          <a:xfrm>
            <a:off x="763075" y="1435963"/>
            <a:ext cx="10477800" cy="4698000"/>
          </a:xfrm>
          <a:prstGeom prst="rect">
            <a:avLst/>
          </a:prstGeom>
          <a:noFill/>
          <a:ln>
            <a:noFill/>
          </a:ln>
        </p:spPr>
        <p:txBody>
          <a:bodyPr anchorCtr="0" anchor="t" bIns="0" lIns="0" spcFirstLastPara="1" rIns="0" wrap="square" tIns="0">
            <a:noAutofit/>
          </a:bodyPr>
          <a:lstStyle/>
          <a:p>
            <a:pPr indent="-355600" lvl="0" marL="457200" rtl="0" algn="just">
              <a:lnSpc>
                <a:spcPct val="115000"/>
              </a:lnSpc>
              <a:spcBef>
                <a:spcPts val="0"/>
              </a:spcBef>
              <a:spcAft>
                <a:spcPts val="0"/>
              </a:spcAft>
              <a:buClr>
                <a:srgbClr val="666666"/>
              </a:buClr>
              <a:buSzPts val="2000"/>
              <a:buFont typeface="Calibri"/>
              <a:buChar char="●"/>
            </a:pPr>
            <a:r>
              <a:rPr lang="en-US" sz="2000">
                <a:solidFill>
                  <a:srgbClr val="666666"/>
                </a:solidFill>
                <a:latin typeface="Calibri"/>
                <a:ea typeface="Calibri"/>
                <a:cs typeface="Calibri"/>
                <a:sym typeface="Calibri"/>
              </a:rPr>
              <a:t>In current pandemic situation educational institutions shifted their base to virtual platforms.</a:t>
            </a:r>
            <a:endParaRPr sz="2000">
              <a:solidFill>
                <a:srgbClr val="666666"/>
              </a:solidFill>
              <a:latin typeface="Calibri"/>
              <a:ea typeface="Calibri"/>
              <a:cs typeface="Calibri"/>
              <a:sym typeface="Calibri"/>
            </a:endParaRPr>
          </a:p>
          <a:p>
            <a:pPr indent="0" lvl="0" marL="457200" rtl="0" algn="just">
              <a:lnSpc>
                <a:spcPct val="115000"/>
              </a:lnSpc>
              <a:spcBef>
                <a:spcPts val="2100"/>
              </a:spcBef>
              <a:spcAft>
                <a:spcPts val="0"/>
              </a:spcAft>
              <a:buSzPts val="1260"/>
              <a:buNone/>
            </a:pPr>
            <a:r>
              <a:t/>
            </a:r>
            <a:endParaRPr sz="2000">
              <a:solidFill>
                <a:srgbClr val="666666"/>
              </a:solidFill>
              <a:latin typeface="Calibri"/>
              <a:ea typeface="Calibri"/>
              <a:cs typeface="Calibri"/>
              <a:sym typeface="Calibri"/>
            </a:endParaRPr>
          </a:p>
          <a:p>
            <a:pPr indent="-355600" lvl="0" marL="457200" rtl="0" algn="just">
              <a:lnSpc>
                <a:spcPct val="115000"/>
              </a:lnSpc>
              <a:spcBef>
                <a:spcPts val="2100"/>
              </a:spcBef>
              <a:spcAft>
                <a:spcPts val="0"/>
              </a:spcAft>
              <a:buClr>
                <a:srgbClr val="666666"/>
              </a:buClr>
              <a:buSzPts val="2000"/>
              <a:buFont typeface="Calibri"/>
              <a:buChar char="●"/>
            </a:pPr>
            <a:r>
              <a:rPr lang="en-US" sz="2000">
                <a:solidFill>
                  <a:srgbClr val="666666"/>
                </a:solidFill>
                <a:latin typeface="Calibri"/>
                <a:ea typeface="Calibri"/>
                <a:cs typeface="Calibri"/>
                <a:sym typeface="Calibri"/>
              </a:rPr>
              <a:t>Virtual method is not as effective as the traditional education system. </a:t>
            </a:r>
            <a:endParaRPr sz="2000">
              <a:solidFill>
                <a:srgbClr val="666666"/>
              </a:solidFill>
              <a:latin typeface="Calibri"/>
              <a:ea typeface="Calibri"/>
              <a:cs typeface="Calibri"/>
              <a:sym typeface="Calibri"/>
            </a:endParaRPr>
          </a:p>
          <a:p>
            <a:pPr indent="0" lvl="0" marL="0" rtl="0" algn="just">
              <a:lnSpc>
                <a:spcPct val="115000"/>
              </a:lnSpc>
              <a:spcBef>
                <a:spcPts val="2100"/>
              </a:spcBef>
              <a:spcAft>
                <a:spcPts val="0"/>
              </a:spcAft>
              <a:buSzPts val="1260"/>
              <a:buNone/>
            </a:pPr>
            <a:r>
              <a:t/>
            </a:r>
            <a:endParaRPr sz="2000">
              <a:solidFill>
                <a:srgbClr val="666666"/>
              </a:solidFill>
              <a:latin typeface="Calibri"/>
              <a:ea typeface="Calibri"/>
              <a:cs typeface="Calibri"/>
              <a:sym typeface="Calibri"/>
            </a:endParaRPr>
          </a:p>
          <a:p>
            <a:pPr indent="-355600" lvl="0" marL="457200" rtl="0" algn="just">
              <a:lnSpc>
                <a:spcPct val="115000"/>
              </a:lnSpc>
              <a:spcBef>
                <a:spcPts val="2100"/>
              </a:spcBef>
              <a:spcAft>
                <a:spcPts val="0"/>
              </a:spcAft>
              <a:buClr>
                <a:srgbClr val="666666"/>
              </a:buClr>
              <a:buSzPts val="2000"/>
              <a:buFont typeface="Calibri"/>
              <a:buChar char="●"/>
            </a:pPr>
            <a:r>
              <a:rPr lang="en-US" sz="2000">
                <a:solidFill>
                  <a:srgbClr val="666666"/>
                </a:solidFill>
                <a:latin typeface="Calibri"/>
                <a:ea typeface="Calibri"/>
                <a:cs typeface="Calibri"/>
                <a:sym typeface="Calibri"/>
              </a:rPr>
              <a:t>Students, especially school students  are not able to fully understand the concepts.</a:t>
            </a:r>
            <a:endParaRPr sz="2000">
              <a:solidFill>
                <a:srgbClr val="666666"/>
              </a:solidFill>
              <a:latin typeface="Calibri"/>
              <a:ea typeface="Calibri"/>
              <a:cs typeface="Calibri"/>
              <a:sym typeface="Calibri"/>
            </a:endParaRPr>
          </a:p>
          <a:p>
            <a:pPr indent="0" lvl="0" marL="0" rtl="0" algn="just">
              <a:lnSpc>
                <a:spcPct val="115000"/>
              </a:lnSpc>
              <a:spcBef>
                <a:spcPts val="2100"/>
              </a:spcBef>
              <a:spcAft>
                <a:spcPts val="0"/>
              </a:spcAft>
              <a:buSzPts val="1260"/>
              <a:buNone/>
            </a:pPr>
            <a:r>
              <a:t/>
            </a:r>
            <a:endParaRPr sz="2000">
              <a:solidFill>
                <a:srgbClr val="666666"/>
              </a:solidFill>
              <a:latin typeface="Calibri"/>
              <a:ea typeface="Calibri"/>
              <a:cs typeface="Calibri"/>
              <a:sym typeface="Calibri"/>
            </a:endParaRPr>
          </a:p>
          <a:p>
            <a:pPr indent="-355600" lvl="0" marL="457200" rtl="0" algn="just">
              <a:lnSpc>
                <a:spcPct val="115000"/>
              </a:lnSpc>
              <a:spcBef>
                <a:spcPts val="2100"/>
              </a:spcBef>
              <a:spcAft>
                <a:spcPts val="0"/>
              </a:spcAft>
              <a:buClr>
                <a:srgbClr val="666666"/>
              </a:buClr>
              <a:buSzPts val="2000"/>
              <a:buFont typeface="Calibri"/>
              <a:buChar char="●"/>
            </a:pPr>
            <a:r>
              <a:rPr lang="en-US" sz="2000">
                <a:solidFill>
                  <a:srgbClr val="666666"/>
                </a:solidFill>
                <a:latin typeface="Calibri"/>
                <a:ea typeface="Calibri"/>
                <a:cs typeface="Calibri"/>
                <a:sym typeface="Calibri"/>
              </a:rPr>
              <a:t>Explaining the structure of different objects is difficult.</a:t>
            </a:r>
            <a:endParaRPr sz="2500">
              <a:solidFill>
                <a:srgbClr val="FF0000"/>
              </a:solidFill>
              <a:latin typeface="Calibri"/>
              <a:ea typeface="Calibri"/>
              <a:cs typeface="Calibri"/>
              <a:sym typeface="Calibri"/>
            </a:endParaRPr>
          </a:p>
        </p:txBody>
      </p:sp>
      <p:sp>
        <p:nvSpPr>
          <p:cNvPr id="94" name="Google Shape;94;p4"/>
          <p:cNvSpPr txBox="1"/>
          <p:nvPr>
            <p:ph idx="11" type="ftr"/>
          </p:nvPr>
        </p:nvSpPr>
        <p:spPr>
          <a:xfrm>
            <a:off x="4511824" y="6507930"/>
            <a:ext cx="3168352" cy="18246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solidFill>
                  <a:srgbClr val="808080"/>
                </a:solidFill>
              </a:rPr>
              <a:t>Department of Computer Science and Engineering</a:t>
            </a:r>
            <a:endParaRPr>
              <a:solidFill>
                <a:srgbClr val="808080"/>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b61c9b2f4a_2_0"/>
          <p:cNvSpPr txBox="1"/>
          <p:nvPr>
            <p:ph type="title"/>
          </p:nvPr>
        </p:nvSpPr>
        <p:spPr>
          <a:xfrm>
            <a:off x="609600" y="201600"/>
            <a:ext cx="10972800" cy="86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Objectives</a:t>
            </a:r>
            <a:endParaRPr/>
          </a:p>
        </p:txBody>
      </p:sp>
      <p:sp>
        <p:nvSpPr>
          <p:cNvPr id="101" name="Google Shape;101;gb61c9b2f4a_2_0"/>
          <p:cNvSpPr txBox="1"/>
          <p:nvPr>
            <p:ph idx="1" type="body"/>
          </p:nvPr>
        </p:nvSpPr>
        <p:spPr>
          <a:xfrm>
            <a:off x="609600" y="1425600"/>
            <a:ext cx="10972800" cy="4698000"/>
          </a:xfrm>
          <a:prstGeom prst="rect">
            <a:avLst/>
          </a:prstGeom>
        </p:spPr>
        <p:txBody>
          <a:bodyPr anchorCtr="0" anchor="t" bIns="0" lIns="0" spcFirstLastPara="1" rIns="0" wrap="square" tIns="0">
            <a:noAutofit/>
          </a:bodyPr>
          <a:lstStyle/>
          <a:p>
            <a:pPr indent="-308610" lvl="0" marL="457200" rtl="0" algn="l">
              <a:lnSpc>
                <a:spcPct val="200000"/>
              </a:lnSpc>
              <a:spcBef>
                <a:spcPts val="0"/>
              </a:spcBef>
              <a:spcAft>
                <a:spcPts val="0"/>
              </a:spcAft>
              <a:buSzPts val="1260"/>
              <a:buFont typeface="Calibri"/>
              <a:buAutoNum type="arabicPeriod"/>
            </a:pPr>
            <a:r>
              <a:rPr lang="en-US">
                <a:latin typeface="Calibri"/>
                <a:ea typeface="Calibri"/>
                <a:cs typeface="Calibri"/>
                <a:sym typeface="Calibri"/>
              </a:rPr>
              <a:t>Teachers can teach by screen sharing with students using 3D models of various.</a:t>
            </a:r>
            <a:endParaRPr>
              <a:latin typeface="Calibri"/>
              <a:ea typeface="Calibri"/>
              <a:cs typeface="Calibri"/>
              <a:sym typeface="Calibri"/>
            </a:endParaRPr>
          </a:p>
          <a:p>
            <a:pPr indent="-308610" lvl="0" marL="457200" rtl="0" algn="l">
              <a:lnSpc>
                <a:spcPct val="200000"/>
              </a:lnSpc>
              <a:spcBef>
                <a:spcPts val="0"/>
              </a:spcBef>
              <a:spcAft>
                <a:spcPts val="0"/>
              </a:spcAft>
              <a:buSzPts val="1260"/>
              <a:buFont typeface="Calibri"/>
              <a:buAutoNum type="arabicPeriod"/>
            </a:pPr>
            <a:r>
              <a:rPr lang="en-US">
                <a:latin typeface="Calibri"/>
                <a:ea typeface="Calibri"/>
                <a:cs typeface="Calibri"/>
                <a:sym typeface="Calibri"/>
              </a:rPr>
              <a:t>T</a:t>
            </a:r>
            <a:r>
              <a:rPr lang="en-US">
                <a:latin typeface="Calibri"/>
                <a:ea typeface="Calibri"/>
                <a:cs typeface="Calibri"/>
                <a:sym typeface="Calibri"/>
              </a:rPr>
              <a:t>he system is designed based on the syllabus of the Kerala State  Education Board. Thus promoting the state syllabus education system.</a:t>
            </a:r>
            <a:endParaRPr>
              <a:latin typeface="Calibri"/>
              <a:ea typeface="Calibri"/>
              <a:cs typeface="Calibri"/>
              <a:sym typeface="Calibri"/>
            </a:endParaRPr>
          </a:p>
          <a:p>
            <a:pPr indent="-308610" lvl="0" marL="457200" rtl="0" algn="l">
              <a:lnSpc>
                <a:spcPct val="200000"/>
              </a:lnSpc>
              <a:spcBef>
                <a:spcPts val="0"/>
              </a:spcBef>
              <a:spcAft>
                <a:spcPts val="0"/>
              </a:spcAft>
              <a:buSzPts val="1260"/>
              <a:buFont typeface="Calibri"/>
              <a:buAutoNum type="arabicPeriod"/>
            </a:pPr>
            <a:r>
              <a:rPr lang="en-US">
                <a:latin typeface="Calibri"/>
                <a:ea typeface="Calibri"/>
                <a:cs typeface="Calibri"/>
                <a:sym typeface="Calibri"/>
              </a:rPr>
              <a:t>Allows students teacher interaction.Thus making learning a fun and memorable experience.</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b547514af7_0_0"/>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SzPts val="3000"/>
              <a:buNone/>
            </a:pPr>
            <a:r>
              <a:rPr lang="en-US"/>
              <a:t>Modules</a:t>
            </a:r>
            <a:endParaRPr/>
          </a:p>
        </p:txBody>
      </p:sp>
      <p:sp>
        <p:nvSpPr>
          <p:cNvPr id="108" name="Google Shape;108;gb547514af7_0_0"/>
          <p:cNvSpPr txBox="1"/>
          <p:nvPr>
            <p:ph idx="1" type="body"/>
          </p:nvPr>
        </p:nvSpPr>
        <p:spPr>
          <a:xfrm>
            <a:off x="609600" y="1425600"/>
            <a:ext cx="10972800" cy="46980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360"/>
              </a:spcBef>
              <a:spcAft>
                <a:spcPts val="0"/>
              </a:spcAft>
              <a:buSzPts val="2000"/>
              <a:buChar char="●"/>
            </a:pPr>
            <a:r>
              <a:rPr lang="en-US" sz="2000"/>
              <a:t>Login and Registration module:	</a:t>
            </a:r>
            <a:endParaRPr sz="2000"/>
          </a:p>
          <a:p>
            <a:pPr indent="-355600" lvl="1" marL="914400" rtl="0" algn="l">
              <a:lnSpc>
                <a:spcPct val="115000"/>
              </a:lnSpc>
              <a:spcBef>
                <a:spcPts val="0"/>
              </a:spcBef>
              <a:spcAft>
                <a:spcPts val="0"/>
              </a:spcAft>
              <a:buSzPts val="2000"/>
              <a:buChar char="○"/>
            </a:pPr>
            <a:r>
              <a:rPr lang="en-US" sz="2000"/>
              <a:t>Teachers login module</a:t>
            </a:r>
            <a:endParaRPr sz="2000"/>
          </a:p>
          <a:p>
            <a:pPr indent="-355600" lvl="2" marL="1371600" rtl="0" algn="l">
              <a:lnSpc>
                <a:spcPct val="115000"/>
              </a:lnSpc>
              <a:spcBef>
                <a:spcPts val="0"/>
              </a:spcBef>
              <a:spcAft>
                <a:spcPts val="0"/>
              </a:spcAft>
              <a:buSzPts val="2000"/>
              <a:buChar char="■"/>
            </a:pPr>
            <a:r>
              <a:rPr lang="en-US" sz="2000"/>
              <a:t>Name</a:t>
            </a:r>
            <a:endParaRPr sz="2000"/>
          </a:p>
          <a:p>
            <a:pPr indent="-355600" lvl="2" marL="1371600" rtl="0" algn="l">
              <a:lnSpc>
                <a:spcPct val="115000"/>
              </a:lnSpc>
              <a:spcBef>
                <a:spcPts val="0"/>
              </a:spcBef>
              <a:spcAft>
                <a:spcPts val="0"/>
              </a:spcAft>
              <a:buSzPts val="2000"/>
              <a:buChar char="■"/>
            </a:pPr>
            <a:r>
              <a:rPr lang="en-US" sz="2000"/>
              <a:t>Subject</a:t>
            </a:r>
            <a:endParaRPr sz="2000"/>
          </a:p>
          <a:p>
            <a:pPr indent="-355600" lvl="2" marL="1371600" rtl="0" algn="l">
              <a:lnSpc>
                <a:spcPct val="115000"/>
              </a:lnSpc>
              <a:spcBef>
                <a:spcPts val="0"/>
              </a:spcBef>
              <a:spcAft>
                <a:spcPts val="0"/>
              </a:spcAft>
              <a:buSzPts val="2000"/>
              <a:buChar char="■"/>
            </a:pPr>
            <a:r>
              <a:rPr lang="en-US" sz="2000"/>
              <a:t>School name</a:t>
            </a:r>
            <a:endParaRPr sz="2000"/>
          </a:p>
          <a:p>
            <a:pPr indent="-355600" lvl="2" marL="1371600" rtl="0" algn="l">
              <a:lnSpc>
                <a:spcPct val="115000"/>
              </a:lnSpc>
              <a:spcBef>
                <a:spcPts val="0"/>
              </a:spcBef>
              <a:spcAft>
                <a:spcPts val="0"/>
              </a:spcAft>
              <a:buSzPts val="2000"/>
              <a:buChar char="■"/>
            </a:pPr>
            <a:r>
              <a:rPr lang="en-US" sz="2000"/>
              <a:t>Email id and user id</a:t>
            </a:r>
            <a:endParaRPr sz="2000"/>
          </a:p>
          <a:p>
            <a:pPr indent="-355600" lvl="2" marL="1371600" rtl="0" algn="l">
              <a:lnSpc>
                <a:spcPct val="115000"/>
              </a:lnSpc>
              <a:spcBef>
                <a:spcPts val="0"/>
              </a:spcBef>
              <a:spcAft>
                <a:spcPts val="0"/>
              </a:spcAft>
              <a:buSzPts val="2000"/>
              <a:buChar char="■"/>
            </a:pPr>
            <a:r>
              <a:rPr lang="en-US" sz="2000"/>
              <a:t>Password</a:t>
            </a:r>
            <a:endParaRPr sz="2000"/>
          </a:p>
          <a:p>
            <a:pPr indent="-355600" lvl="1" marL="914400" rtl="0" algn="l">
              <a:lnSpc>
                <a:spcPct val="115000"/>
              </a:lnSpc>
              <a:spcBef>
                <a:spcPts val="0"/>
              </a:spcBef>
              <a:spcAft>
                <a:spcPts val="0"/>
              </a:spcAft>
              <a:buSzPts val="2000"/>
              <a:buChar char="○"/>
            </a:pPr>
            <a:r>
              <a:rPr lang="en-US" sz="2000"/>
              <a:t>Students login module</a:t>
            </a:r>
            <a:endParaRPr sz="2000"/>
          </a:p>
          <a:p>
            <a:pPr indent="-355600" lvl="2" marL="1371600" rtl="0" algn="l">
              <a:lnSpc>
                <a:spcPct val="115000"/>
              </a:lnSpc>
              <a:spcBef>
                <a:spcPts val="0"/>
              </a:spcBef>
              <a:spcAft>
                <a:spcPts val="0"/>
              </a:spcAft>
              <a:buSzPts val="2000"/>
              <a:buChar char="■"/>
            </a:pPr>
            <a:r>
              <a:rPr lang="en-US" sz="2000"/>
              <a:t>Name </a:t>
            </a:r>
            <a:endParaRPr sz="2000"/>
          </a:p>
          <a:p>
            <a:pPr indent="-355600" lvl="2" marL="1371600" rtl="0" algn="l">
              <a:lnSpc>
                <a:spcPct val="115000"/>
              </a:lnSpc>
              <a:spcBef>
                <a:spcPts val="0"/>
              </a:spcBef>
              <a:spcAft>
                <a:spcPts val="0"/>
              </a:spcAft>
              <a:buSzPts val="2000"/>
              <a:buChar char="■"/>
            </a:pPr>
            <a:r>
              <a:rPr lang="en-US" sz="2000"/>
              <a:t>School name and class</a:t>
            </a:r>
            <a:endParaRPr sz="2000"/>
          </a:p>
          <a:p>
            <a:pPr indent="-355600" lvl="2" marL="1371600" rtl="0" algn="l">
              <a:lnSpc>
                <a:spcPct val="115000"/>
              </a:lnSpc>
              <a:spcBef>
                <a:spcPts val="0"/>
              </a:spcBef>
              <a:spcAft>
                <a:spcPts val="0"/>
              </a:spcAft>
              <a:buSzPts val="2000"/>
              <a:buChar char="■"/>
            </a:pPr>
            <a:r>
              <a:rPr lang="en-US" sz="2000"/>
              <a:t>Email and user-id</a:t>
            </a:r>
            <a:endParaRPr sz="2000"/>
          </a:p>
          <a:p>
            <a:pPr indent="-355600" lvl="2" marL="1371600" rtl="0" algn="l">
              <a:lnSpc>
                <a:spcPct val="115000"/>
              </a:lnSpc>
              <a:spcBef>
                <a:spcPts val="0"/>
              </a:spcBef>
              <a:spcAft>
                <a:spcPts val="0"/>
              </a:spcAft>
              <a:buSzPts val="2000"/>
              <a:buChar char="■"/>
            </a:pPr>
            <a:r>
              <a:rPr lang="en-US" sz="2000"/>
              <a:t>Password</a:t>
            </a:r>
            <a:endParaRPr sz="2000"/>
          </a:p>
          <a:p>
            <a:pPr indent="-355600" lvl="2" marL="1371600" rtl="0" algn="l">
              <a:lnSpc>
                <a:spcPct val="115000"/>
              </a:lnSpc>
              <a:spcBef>
                <a:spcPts val="0"/>
              </a:spcBef>
              <a:spcAft>
                <a:spcPts val="0"/>
              </a:spcAft>
              <a:buSzPts val="2000"/>
              <a:buChar char="■"/>
            </a:pPr>
            <a:r>
              <a:rPr lang="en-US" sz="2000"/>
              <a:t>Date of Birth</a:t>
            </a:r>
            <a:endParaRPr sz="2000"/>
          </a:p>
          <a:p>
            <a:pPr indent="0" lvl="0" marL="0" rtl="0" algn="l">
              <a:lnSpc>
                <a:spcPct val="115000"/>
              </a:lnSpc>
              <a:spcBef>
                <a:spcPts val="360"/>
              </a:spcBef>
              <a:spcAft>
                <a:spcPts val="0"/>
              </a:spcAft>
              <a:buNone/>
            </a:pPr>
            <a:r>
              <a:rPr lang="en-US" sz="2000"/>
              <a:t>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b56b53ee05_4_0"/>
          <p:cNvSpPr txBox="1"/>
          <p:nvPr>
            <p:ph type="title"/>
          </p:nvPr>
        </p:nvSpPr>
        <p:spPr>
          <a:xfrm>
            <a:off x="609600" y="201600"/>
            <a:ext cx="10972800" cy="86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Modules</a:t>
            </a:r>
            <a:endParaRPr/>
          </a:p>
        </p:txBody>
      </p:sp>
      <p:sp>
        <p:nvSpPr>
          <p:cNvPr id="115" name="Google Shape;115;gb56b53ee05_4_0"/>
          <p:cNvSpPr txBox="1"/>
          <p:nvPr>
            <p:ph idx="1" type="body"/>
          </p:nvPr>
        </p:nvSpPr>
        <p:spPr>
          <a:xfrm>
            <a:off x="438150" y="1394825"/>
            <a:ext cx="10972800" cy="4698000"/>
          </a:xfrm>
          <a:prstGeom prst="rect">
            <a:avLst/>
          </a:prstGeom>
        </p:spPr>
        <p:txBody>
          <a:bodyPr anchorCtr="0" anchor="t" bIns="0" lIns="0" spcFirstLastPara="1" rIns="0" wrap="square" tIns="0">
            <a:noAutofit/>
          </a:bodyPr>
          <a:lstStyle/>
          <a:p>
            <a:pPr indent="-368300" lvl="0" marL="457200" rtl="0" algn="l">
              <a:spcBef>
                <a:spcPts val="360"/>
              </a:spcBef>
              <a:spcAft>
                <a:spcPts val="0"/>
              </a:spcAft>
              <a:buSzPts val="2200"/>
              <a:buChar char="●"/>
            </a:pPr>
            <a:r>
              <a:rPr lang="en-US" sz="2200"/>
              <a:t>Courses</a:t>
            </a:r>
            <a:endParaRPr sz="2200"/>
          </a:p>
          <a:p>
            <a:pPr indent="-368300" lvl="1" marL="914400" rtl="0" algn="l">
              <a:spcBef>
                <a:spcPts val="0"/>
              </a:spcBef>
              <a:spcAft>
                <a:spcPts val="0"/>
              </a:spcAft>
              <a:buSzPts val="2200"/>
              <a:buChar char="○"/>
            </a:pPr>
            <a:r>
              <a:rPr lang="en-US" sz="2200"/>
              <a:t>Course name </a:t>
            </a:r>
            <a:endParaRPr sz="2200"/>
          </a:p>
          <a:p>
            <a:pPr indent="-368300" lvl="1" marL="914400" rtl="0" algn="l">
              <a:spcBef>
                <a:spcPts val="0"/>
              </a:spcBef>
              <a:spcAft>
                <a:spcPts val="0"/>
              </a:spcAft>
              <a:buSzPts val="2200"/>
              <a:buChar char="○"/>
            </a:pPr>
            <a:r>
              <a:rPr lang="en-US" sz="2200"/>
              <a:t>Chapters</a:t>
            </a:r>
            <a:endParaRPr sz="2200"/>
          </a:p>
          <a:p>
            <a:pPr indent="-368300" lvl="0" marL="457200" rtl="0" algn="l">
              <a:spcBef>
                <a:spcPts val="0"/>
              </a:spcBef>
              <a:spcAft>
                <a:spcPts val="0"/>
              </a:spcAft>
              <a:buSzPts val="2200"/>
              <a:buChar char="●"/>
            </a:pPr>
            <a:r>
              <a:rPr lang="en-US" sz="2200"/>
              <a:t>AR-Models</a:t>
            </a:r>
            <a:endParaRPr sz="2200"/>
          </a:p>
          <a:p>
            <a:pPr indent="-368300" lvl="1" marL="914400" rtl="0" algn="l">
              <a:spcBef>
                <a:spcPts val="0"/>
              </a:spcBef>
              <a:spcAft>
                <a:spcPts val="0"/>
              </a:spcAft>
              <a:buSzPts val="2200"/>
              <a:buChar char="○"/>
            </a:pPr>
            <a:r>
              <a:rPr lang="en-US" sz="2200"/>
              <a:t>Model name</a:t>
            </a:r>
            <a:endParaRPr sz="2200"/>
          </a:p>
          <a:p>
            <a:pPr indent="-368300" lvl="1" marL="914400" rtl="0" algn="l">
              <a:spcBef>
                <a:spcPts val="0"/>
              </a:spcBef>
              <a:spcAft>
                <a:spcPts val="0"/>
              </a:spcAft>
              <a:buSzPts val="2200"/>
              <a:buChar char="○"/>
            </a:pPr>
            <a:r>
              <a:rPr lang="en-US" sz="2200"/>
              <a:t>Description</a:t>
            </a:r>
            <a:endParaRPr sz="2200"/>
          </a:p>
          <a:p>
            <a:pPr indent="-368300" lvl="1" marL="914400" rtl="0" algn="l">
              <a:spcBef>
                <a:spcPts val="0"/>
              </a:spcBef>
              <a:spcAft>
                <a:spcPts val="0"/>
              </a:spcAft>
              <a:buSzPts val="2200"/>
              <a:buChar char="○"/>
            </a:pPr>
            <a:r>
              <a:rPr lang="en-US" sz="2200"/>
              <a:t>Function</a:t>
            </a:r>
            <a:endParaRPr sz="2200"/>
          </a:p>
          <a:p>
            <a:pPr indent="-368300" lvl="1" marL="914400" rtl="0" algn="l">
              <a:spcBef>
                <a:spcPts val="0"/>
              </a:spcBef>
              <a:spcAft>
                <a:spcPts val="0"/>
              </a:spcAft>
              <a:buClr>
                <a:srgbClr val="666666"/>
              </a:buClr>
              <a:buSzPts val="2200"/>
              <a:buChar char="○"/>
            </a:pPr>
            <a:r>
              <a:rPr lang="en-US" sz="2200">
                <a:solidFill>
                  <a:srgbClr val="666666"/>
                </a:solidFill>
              </a:rPr>
              <a:t>360</a:t>
            </a:r>
            <a:r>
              <a:rPr lang="en-US" sz="2200">
                <a:solidFill>
                  <a:srgbClr val="666666"/>
                </a:solidFill>
                <a:highlight>
                  <a:srgbClr val="FFFFFF"/>
                </a:highlight>
              </a:rPr>
              <a:t>° view</a:t>
            </a:r>
            <a:endParaRPr sz="2200">
              <a:solidFill>
                <a:srgbClr val="666666"/>
              </a:solidFill>
              <a:highlight>
                <a:srgbClr val="FFFFFF"/>
              </a:highlight>
            </a:endParaRPr>
          </a:p>
          <a:p>
            <a:pPr indent="-368300" lvl="0" marL="457200" rtl="0" algn="l">
              <a:spcBef>
                <a:spcPts val="0"/>
              </a:spcBef>
              <a:spcAft>
                <a:spcPts val="0"/>
              </a:spcAft>
              <a:buClr>
                <a:srgbClr val="666666"/>
              </a:buClr>
              <a:buSzPts val="2200"/>
              <a:buChar char="●"/>
            </a:pPr>
            <a:r>
              <a:rPr lang="en-US" sz="2200">
                <a:solidFill>
                  <a:srgbClr val="666666"/>
                </a:solidFill>
                <a:highlight>
                  <a:srgbClr val="FFFFFF"/>
                </a:highlight>
              </a:rPr>
              <a:t>Forums</a:t>
            </a:r>
            <a:endParaRPr sz="2200">
              <a:solidFill>
                <a:srgbClr val="666666"/>
              </a:solidFill>
              <a:highlight>
                <a:srgbClr val="FFFFFF"/>
              </a:highlight>
            </a:endParaRPr>
          </a:p>
          <a:p>
            <a:pPr indent="-368300" lvl="1" marL="914400" rtl="0" algn="l">
              <a:spcBef>
                <a:spcPts val="0"/>
              </a:spcBef>
              <a:spcAft>
                <a:spcPts val="0"/>
              </a:spcAft>
              <a:buClr>
                <a:srgbClr val="666666"/>
              </a:buClr>
              <a:buSzPts val="2200"/>
              <a:buChar char="○"/>
            </a:pPr>
            <a:r>
              <a:rPr lang="en-US" sz="2200">
                <a:solidFill>
                  <a:srgbClr val="666666"/>
                </a:solidFill>
                <a:highlight>
                  <a:srgbClr val="FFFFFF"/>
                </a:highlight>
              </a:rPr>
              <a:t>Class</a:t>
            </a:r>
            <a:endParaRPr sz="2200">
              <a:solidFill>
                <a:srgbClr val="666666"/>
              </a:solidFill>
              <a:highlight>
                <a:srgbClr val="FFFFFF"/>
              </a:highlight>
            </a:endParaRPr>
          </a:p>
          <a:p>
            <a:pPr indent="-368300" lvl="1" marL="914400" rtl="0" algn="l">
              <a:spcBef>
                <a:spcPts val="0"/>
              </a:spcBef>
              <a:spcAft>
                <a:spcPts val="0"/>
              </a:spcAft>
              <a:buClr>
                <a:srgbClr val="666666"/>
              </a:buClr>
              <a:buSzPts val="2200"/>
              <a:buChar char="○"/>
            </a:pPr>
            <a:r>
              <a:rPr lang="en-US" sz="2200">
                <a:solidFill>
                  <a:srgbClr val="666666"/>
                </a:solidFill>
                <a:highlight>
                  <a:srgbClr val="FFFFFF"/>
                </a:highlight>
              </a:rPr>
              <a:t>Subject</a:t>
            </a:r>
            <a:endParaRPr sz="2200">
              <a:solidFill>
                <a:srgbClr val="666666"/>
              </a:solidFill>
              <a:highlight>
                <a:srgbClr val="FFFFFF"/>
              </a:highlight>
            </a:endParaRPr>
          </a:p>
          <a:p>
            <a:pPr indent="-368300" lvl="1" marL="914400" rtl="0" algn="l">
              <a:spcBef>
                <a:spcPts val="0"/>
              </a:spcBef>
              <a:spcAft>
                <a:spcPts val="0"/>
              </a:spcAft>
              <a:buClr>
                <a:srgbClr val="666666"/>
              </a:buClr>
              <a:buSzPts val="2200"/>
              <a:buChar char="○"/>
            </a:pPr>
            <a:r>
              <a:rPr lang="en-US" sz="2200">
                <a:solidFill>
                  <a:srgbClr val="666666"/>
                </a:solidFill>
                <a:highlight>
                  <a:srgbClr val="FFFFFF"/>
                </a:highlight>
              </a:rPr>
              <a:t>Chapter</a:t>
            </a:r>
            <a:endParaRPr sz="2200">
              <a:solidFill>
                <a:srgbClr val="666666"/>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b547514af7_0_6"/>
          <p:cNvSpPr txBox="1"/>
          <p:nvPr>
            <p:ph type="title"/>
          </p:nvPr>
        </p:nvSpPr>
        <p:spPr>
          <a:xfrm>
            <a:off x="609600" y="201600"/>
            <a:ext cx="10972800" cy="8604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SzPts val="3000"/>
              <a:buNone/>
            </a:pPr>
            <a:r>
              <a:rPr lang="en-US"/>
              <a:t>Gantt Chart</a:t>
            </a:r>
            <a:endParaRPr/>
          </a:p>
          <a:p>
            <a:pPr indent="0" lvl="0" marL="0" rtl="0" algn="l">
              <a:lnSpc>
                <a:spcPct val="85000"/>
              </a:lnSpc>
              <a:spcBef>
                <a:spcPts val="0"/>
              </a:spcBef>
              <a:spcAft>
                <a:spcPts val="0"/>
              </a:spcAft>
              <a:buSzPts val="3000"/>
              <a:buNone/>
            </a:pPr>
            <a:r>
              <a:t/>
            </a:r>
            <a:endParaRPr/>
          </a:p>
        </p:txBody>
      </p:sp>
      <p:pic>
        <p:nvPicPr>
          <p:cNvPr id="122" name="Google Shape;122;gb547514af7_0_6"/>
          <p:cNvPicPr preferRelativeResize="0"/>
          <p:nvPr/>
        </p:nvPicPr>
        <p:blipFill rotWithShape="1">
          <a:blip r:embed="rId3">
            <a:alphaModFix/>
          </a:blip>
          <a:srcRect b="0" l="770" r="-770" t="0"/>
          <a:stretch/>
        </p:blipFill>
        <p:spPr>
          <a:xfrm>
            <a:off x="609600" y="-93700"/>
            <a:ext cx="1219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aaecf02e67_0_0"/>
          <p:cNvSpPr txBox="1"/>
          <p:nvPr>
            <p:ph type="title"/>
          </p:nvPr>
        </p:nvSpPr>
        <p:spPr>
          <a:xfrm>
            <a:off x="560550" y="0"/>
            <a:ext cx="10972800" cy="8604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SzPts val="3000"/>
              <a:buNone/>
            </a:pPr>
            <a:r>
              <a:t/>
            </a:r>
            <a:endParaRPr/>
          </a:p>
          <a:p>
            <a:pPr indent="0" lvl="0" marL="0" rtl="0" algn="l">
              <a:lnSpc>
                <a:spcPct val="85000"/>
              </a:lnSpc>
              <a:spcBef>
                <a:spcPts val="0"/>
              </a:spcBef>
              <a:spcAft>
                <a:spcPts val="0"/>
              </a:spcAft>
              <a:buSzPts val="3000"/>
              <a:buNone/>
            </a:pPr>
            <a:r>
              <a:rPr lang="en-US"/>
              <a:t>ER Diagram</a:t>
            </a:r>
            <a:endParaRPr/>
          </a:p>
        </p:txBody>
      </p:sp>
      <p:pic>
        <p:nvPicPr>
          <p:cNvPr id="129" name="Google Shape;129;gaaecf02e67_0_0"/>
          <p:cNvPicPr preferRelativeResize="0"/>
          <p:nvPr/>
        </p:nvPicPr>
        <p:blipFill rotWithShape="1">
          <a:blip r:embed="rId3">
            <a:alphaModFix/>
          </a:blip>
          <a:srcRect b="0" l="0" r="0" t="0"/>
          <a:stretch/>
        </p:blipFill>
        <p:spPr>
          <a:xfrm>
            <a:off x="1295375" y="1062000"/>
            <a:ext cx="9766775" cy="5070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