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9E06-E9D4-42EC-AEE4-C8A5B24E2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FFB74-40DC-46FC-93D1-A7C607185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89E0-5DFE-47F4-877A-772C3D85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2D77-8032-4677-A308-20679A09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4954-62B5-4124-99D1-6AE8C1C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E84C-4643-4837-9909-77EDDD20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33B64-4EFE-483B-B43B-0BFAB436A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05C4-1707-452C-8B6A-FE830438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EF4BB-E686-4039-97AB-0F4B890E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0A0C-4595-4CB3-9759-AE7E50C0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154D3-6F37-42A0-A90D-9B62A901A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9960F-86FD-48DF-BA19-C3C78BE6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D1C4-F3AF-49EC-AAF7-4DDB3DF4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E63CF-A9F5-467D-B5E8-A8B6AB2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1F65-09B3-4F04-A0A3-7C493256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9D9-F329-4DE0-903E-F4FAFF18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0DF8-F680-4480-9206-CDB2D171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B168-9B6F-453C-9374-F2E1F5B5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06C8-43D0-41E6-B8DA-60E40E74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27018-4B50-422C-B85E-AC8F7789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9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0600-5459-416D-A465-965E593E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58C5-97C2-4618-91CA-4D76CB72E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BB44-4FA1-4081-A812-88C5DCBF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AEC-E094-4774-A9AD-CF4988F7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6319D-A7B7-45C8-A05C-EC1FE0BD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7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8A18-2D40-4695-9019-04DB4866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8029-7DB7-43C6-A93F-7CFA3A1EF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015D1-1171-43CF-9C8E-6AD5F4A07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E3736-E7E1-4F4D-9A58-B37F995C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4E65-13DE-4FBD-833C-70725B43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3C5E-EE7B-460E-89C2-C8A09B0C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DDE0-6346-4D21-82CB-E6D9394B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8402E-7BE8-4446-93B6-72C6B90F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CB27-7CBA-4D8F-9AC4-0351F8FFD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6BDB2-1F06-48A6-ADD2-93B456CAD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93E41-3A6A-4841-9AE2-9E8C3EDAC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04A05-8F85-4122-8BBB-469BC528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111B7-D87C-46B0-8FDD-837E68FE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27F8F-37BB-4154-A840-F10A38D0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2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7C25-C59C-466E-A34F-6D22ACFF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FF958-D132-4370-A4D5-8B96B50D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25139-8B53-40B6-A83A-3914F31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35F2A-0875-4B9E-8C36-84E937D8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9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53541-76A3-411D-81DB-521FE3D9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F295B-1F83-4692-824A-2A8EB477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09A37-2811-4F6E-9D4B-80BBD533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8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67DF-151E-4BE7-87EE-384B3771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29FD-EB32-4DCB-A3B1-5A01DD80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4A76E-1BBB-490D-8260-F5C00AF54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4342D-7C71-41EC-A088-223F3909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A4A5B-E6CA-4C7F-8E82-79267CD8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15295-DC55-4244-995F-B8A1BBFF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D309-C82D-4C04-AC6E-2A54359B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8155D-648D-4EEE-8DA9-0A46DB72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0A665-BAD1-468A-BD6A-AB74C9F9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28D3-8DAE-4C73-878D-8B3E0043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26DE-C322-48BD-BF3C-D7636AEB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A20-B603-40F9-9A53-E5651870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4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75159-AEEA-4150-A031-D1747A05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CAF53-1FD7-41F5-93EF-AF4EB1B1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7E37A-8C5E-4E2E-9441-378BBE7DF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AFA8-87B7-4ECE-B9DA-0A34EEFDA82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E843-E9D1-4CA5-8073-E0FEFCB15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7965-88C8-4DD6-BD3F-15A2B035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C277-0796-4816-A050-0199C1B75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0E4F9-27A4-4FEE-B2D6-354196283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3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FCBCB-E05D-45CC-8BC7-4CE180AC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2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DF570-97E4-4349-A238-CB858321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3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A4EC32-594A-4263-8D3C-6ACBBFBEB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450FB-2E71-44C1-B9E6-E7CAEB738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3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91F4B-850C-4B2E-9F04-3BEBD42EE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7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F1389-BB2A-404B-8257-3F829114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5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3EC48-9477-48AB-B511-7BA1DDE0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6819B1-F3CC-49C8-AA89-ACE313609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51D953-1CA6-4342-B18B-FB5DF8B5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6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52478E-87F9-4DDD-AC29-7BE03608E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9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5A5948-55F4-48CF-BDA5-813D8F140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8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BFCFE-F022-4075-A7D8-29766B287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360CDE-24BD-4DAA-B059-7B5FA1CE4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7B712A-E5B7-4EFE-8243-8D5B98F3C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suju mol</dc:creator>
  <cp:lastModifiedBy>suju mol</cp:lastModifiedBy>
  <cp:revision>7</cp:revision>
  <dcterms:created xsi:type="dcterms:W3CDTF">2021-01-15T04:35:42Z</dcterms:created>
  <dcterms:modified xsi:type="dcterms:W3CDTF">2021-01-15T08:55:51Z</dcterms:modified>
</cp:coreProperties>
</file>