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038846d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038846d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038846d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038846d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038846d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038846d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038846d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038846d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038846da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038846d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41232515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41232515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de358ae8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de358ae8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de358ae8c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de358ae8c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de358ae8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cde358ae8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de358ae8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de358ae8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4bda33f7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4bda33f7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de358ae8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de358ae8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35ea0821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35ea0821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de358ae8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de358ae8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de358ae8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de358ae8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de358ae8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de358ae8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de358ae8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de358ae8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de358ae8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de358ae8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038846d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038846d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038846d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038846d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4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jpe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8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7.jpe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2.jpe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0.jpeg" Type="http://schemas.openxmlformats.org/officeDocument/2006/relationships/image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outube.com/watch?v=KMrL57a4gls" TargetMode="External"/><Relationship Id="rId4" Type="http://schemas.openxmlformats.org/officeDocument/2006/relationships/image" Target="../media/image2.jpg"/></Relationships>
</file>

<file path=ppt/slides/_rels/slide1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7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1.jpe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3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9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9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8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1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40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"/>
            <a:ext cx="914401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8631625" y="4662125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 tips are appreciated but not necessary 😄&#10;&#10;📷 Instagram •  https://www.instagram.com/_christyv_8&#10;🌝Facebook •  https://www.facebook.com/christy.varghese.5667&#10;🕊️ Twitter • https://twitter.com/_christyv_8&#10;🌐 Website • https://christyvarghese.me&#10;🌐 LinkedIn • https://www.linkedin.com/in/christy-varghese&#10;💵Donate • https://www.streamlabs.com/Christy Varghese&#10;&#10;&#10;🖥️ PC Specs&#10;GPU: GeForce GTX 1650&#10;CPU: AMD Ryzen 5 3550H with Radeon Vega Mobile Gfx&#10;Memory: 8 GB RAM (7.44 GB RAM usable)&#10;Current resolution: 1920 x 1080, 120Hz&#10;Operating system: Windows 10 &#10;Headphone: JBL Quantum 100&#10;&#10;&#10;🙋‍♂️ About&#10;Christy Varghese, 20&#10;Kerala, India" id="380" name="Google Shape;380;p28" title="demo video | teacha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8" y="11425"/>
            <a:ext cx="9043416" cy="51206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81" name="Google Shape;381;p28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9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16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0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17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18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8640050" y="4704275"/>
            <a:ext cx="3444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2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19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14:flip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 txBox="1"/>
          <p:nvPr/>
        </p:nvSpPr>
        <p:spPr>
          <a:xfrm>
            <a:off x="8648500" y="4645200"/>
            <a:ext cx="4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271" y="-33337"/>
            <a:ext cx="9262531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8733950" y="4676150"/>
            <a:ext cx="3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3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91439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8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7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8732975" y="4645200"/>
            <a:ext cx="3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spd="slow" p14:dur="4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1465288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